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324" r:id="rId2"/>
    <p:sldId id="259" r:id="rId3"/>
    <p:sldId id="329" r:id="rId4"/>
    <p:sldId id="321" r:id="rId5"/>
    <p:sldId id="296" r:id="rId6"/>
    <p:sldId id="325" r:id="rId7"/>
    <p:sldId id="330" r:id="rId8"/>
    <p:sldId id="326" r:id="rId9"/>
    <p:sldId id="331" r:id="rId10"/>
    <p:sldId id="327" r:id="rId11"/>
    <p:sldId id="332" r:id="rId12"/>
    <p:sldId id="297" r:id="rId13"/>
  </p:sldIdLst>
  <p:sldSz cx="9144000" cy="6858000" type="screen4x3"/>
  <p:notesSz cx="6858000" cy="9144000"/>
  <p:embeddedFontLst>
    <p:embeddedFont>
      <p:font typeface="GulimChe" panose="020B0609000101010101" pitchFamily="49" charset="-127"/>
      <p:regular r:id="rId16"/>
    </p:embeddedFont>
    <p:embeddedFont>
      <p:font typeface="Malgun Gothic" panose="020B0503020000020004" pitchFamily="34" charset="-127"/>
      <p:regular r:id="rId17"/>
      <p:bold r:id="rId1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4357"/>
    <a:srgbClr val="339DB4"/>
    <a:srgbClr val="319CB5"/>
    <a:srgbClr val="69CDDC"/>
    <a:srgbClr val="188CA9"/>
    <a:srgbClr val="097394"/>
    <a:srgbClr val="AED3DF"/>
    <a:srgbClr val="FFFFFF"/>
    <a:srgbClr val="063997"/>
    <a:srgbClr val="FBEF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94792" autoAdjust="0"/>
  </p:normalViewPr>
  <p:slideViewPr>
    <p:cSldViewPr>
      <p:cViewPr varScale="1">
        <p:scale>
          <a:sx n="78" d="100"/>
          <a:sy n="78" d="100"/>
        </p:scale>
        <p:origin x="1404"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8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3C03F-8F5E-40B9-827E-AA75403E593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ZA"/>
        </a:p>
      </dgm:t>
    </dgm:pt>
    <dgm:pt modelId="{3CC63161-1D8D-40CE-9DE0-50C58E3A2252}">
      <dgm:prSet/>
      <dgm:spPr/>
      <dgm:t>
        <a:bodyPr/>
        <a:lstStyle/>
        <a:p>
          <a:r>
            <a:rPr lang="en-US" i="1" baseline="0" dirty="0"/>
            <a:t> </a:t>
          </a:r>
          <a:r>
            <a:rPr lang="en-US" b="1" i="1" baseline="0" dirty="0"/>
            <a:t>Ensure Water Safety</a:t>
          </a:r>
          <a:endParaRPr lang="en-ZA" dirty="0"/>
        </a:p>
      </dgm:t>
    </dgm:pt>
    <dgm:pt modelId="{7512228E-5DB0-4259-AB51-A888E1B22FE0}" type="parTrans" cxnId="{A0A2C0F5-0E29-48BD-95B2-0E9A0A8FECC4}">
      <dgm:prSet/>
      <dgm:spPr/>
      <dgm:t>
        <a:bodyPr/>
        <a:lstStyle/>
        <a:p>
          <a:endParaRPr lang="en-ZA"/>
        </a:p>
      </dgm:t>
    </dgm:pt>
    <dgm:pt modelId="{73AD9F07-9AB2-459D-A96F-3168E2251880}" type="sibTrans" cxnId="{A0A2C0F5-0E29-48BD-95B2-0E9A0A8FECC4}">
      <dgm:prSet/>
      <dgm:spPr/>
      <dgm:t>
        <a:bodyPr/>
        <a:lstStyle/>
        <a:p>
          <a:endParaRPr lang="en-ZA"/>
        </a:p>
      </dgm:t>
    </dgm:pt>
    <dgm:pt modelId="{8C07BFD3-2E51-41B2-B05A-9815672DC4E2}">
      <dgm:prSet/>
      <dgm:spPr/>
      <dgm:t>
        <a:bodyPr/>
        <a:lstStyle/>
        <a:p>
          <a:r>
            <a:rPr lang="en-US" i="1" baseline="0"/>
            <a:t>Safeguard environmental and human health by quickly identifying water quality issues (contamination, pollution, algal blooms).</a:t>
          </a:r>
          <a:endParaRPr lang="en-ZA"/>
        </a:p>
      </dgm:t>
    </dgm:pt>
    <dgm:pt modelId="{0C533C4E-F7DA-4C74-BF3A-528B11C38EB9}" type="parTrans" cxnId="{43634E18-E1D8-4784-BEE7-9B23A3BC5EEC}">
      <dgm:prSet/>
      <dgm:spPr/>
      <dgm:t>
        <a:bodyPr/>
        <a:lstStyle/>
        <a:p>
          <a:endParaRPr lang="en-ZA"/>
        </a:p>
      </dgm:t>
    </dgm:pt>
    <dgm:pt modelId="{3E75362F-D8A1-4D50-B77E-E8BE830588BC}" type="sibTrans" cxnId="{43634E18-E1D8-4784-BEE7-9B23A3BC5EEC}">
      <dgm:prSet/>
      <dgm:spPr/>
      <dgm:t>
        <a:bodyPr/>
        <a:lstStyle/>
        <a:p>
          <a:endParaRPr lang="en-ZA"/>
        </a:p>
      </dgm:t>
    </dgm:pt>
    <dgm:pt modelId="{01AFD46F-BF9A-4265-A5FE-DEC1FE60B7E6}">
      <dgm:prSet/>
      <dgm:spPr/>
      <dgm:t>
        <a:bodyPr/>
        <a:lstStyle/>
        <a:p>
          <a:r>
            <a:rPr lang="en-US" b="1" i="1" baseline="0"/>
            <a:t>Risk Reduction</a:t>
          </a:r>
          <a:endParaRPr lang="en-ZA"/>
        </a:p>
      </dgm:t>
    </dgm:pt>
    <dgm:pt modelId="{C12E35C9-AD29-4AE2-AA3A-970276EFB308}" type="parTrans" cxnId="{5F544263-5ECF-42B9-AC98-3C266B44442B}">
      <dgm:prSet/>
      <dgm:spPr/>
      <dgm:t>
        <a:bodyPr/>
        <a:lstStyle/>
        <a:p>
          <a:endParaRPr lang="en-ZA"/>
        </a:p>
      </dgm:t>
    </dgm:pt>
    <dgm:pt modelId="{A757B00D-006B-441E-8C6C-72BFA188931D}" type="sibTrans" cxnId="{5F544263-5ECF-42B9-AC98-3C266B44442B}">
      <dgm:prSet/>
      <dgm:spPr/>
      <dgm:t>
        <a:bodyPr/>
        <a:lstStyle/>
        <a:p>
          <a:endParaRPr lang="en-ZA"/>
        </a:p>
      </dgm:t>
    </dgm:pt>
    <dgm:pt modelId="{163E331F-2AB3-4A9E-8315-50A66B47AACE}">
      <dgm:prSet/>
      <dgm:spPr/>
      <dgm:t>
        <a:bodyPr/>
        <a:lstStyle/>
        <a:p>
          <a:r>
            <a:rPr lang="en-US" i="1" baseline="0"/>
            <a:t>Implement preventive measures to minimize water-related diseases and support ecosystem resilience through early warnings and adaptive management.</a:t>
          </a:r>
          <a:endParaRPr lang="en-ZA"/>
        </a:p>
      </dgm:t>
    </dgm:pt>
    <dgm:pt modelId="{4B813E9B-0A23-4BEF-B530-6F017B32A59C}" type="parTrans" cxnId="{146174A5-8F09-4890-B2DB-9952FEFF737B}">
      <dgm:prSet/>
      <dgm:spPr/>
      <dgm:t>
        <a:bodyPr/>
        <a:lstStyle/>
        <a:p>
          <a:endParaRPr lang="en-ZA"/>
        </a:p>
      </dgm:t>
    </dgm:pt>
    <dgm:pt modelId="{CB6E2523-B02C-4296-A854-91EE05462F4D}" type="sibTrans" cxnId="{146174A5-8F09-4890-B2DB-9952FEFF737B}">
      <dgm:prSet/>
      <dgm:spPr/>
      <dgm:t>
        <a:bodyPr/>
        <a:lstStyle/>
        <a:p>
          <a:endParaRPr lang="en-ZA"/>
        </a:p>
      </dgm:t>
    </dgm:pt>
    <dgm:pt modelId="{BA1C9942-0072-4DFC-A6FD-5DCB830ED76E}">
      <dgm:prSet/>
      <dgm:spPr/>
      <dgm:t>
        <a:bodyPr/>
        <a:lstStyle/>
        <a:p>
          <a:r>
            <a:rPr lang="en-US" b="1" i="1" baseline="0"/>
            <a:t>Resource Optimization</a:t>
          </a:r>
          <a:endParaRPr lang="en-ZA"/>
        </a:p>
      </dgm:t>
    </dgm:pt>
    <dgm:pt modelId="{158C1481-7BB0-441C-A9CD-55B4F1E00736}" type="parTrans" cxnId="{98D60EDB-8DFD-410E-9103-71BB24E69BFB}">
      <dgm:prSet/>
      <dgm:spPr/>
      <dgm:t>
        <a:bodyPr/>
        <a:lstStyle/>
        <a:p>
          <a:endParaRPr lang="en-ZA"/>
        </a:p>
      </dgm:t>
    </dgm:pt>
    <dgm:pt modelId="{6727575F-C76A-42B4-890F-F4A5DE50CDDE}" type="sibTrans" cxnId="{98D60EDB-8DFD-410E-9103-71BB24E69BFB}">
      <dgm:prSet/>
      <dgm:spPr/>
      <dgm:t>
        <a:bodyPr/>
        <a:lstStyle/>
        <a:p>
          <a:endParaRPr lang="en-ZA"/>
        </a:p>
      </dgm:t>
    </dgm:pt>
    <dgm:pt modelId="{6BCC2781-3E78-4BC9-910A-4C0621D1ADFD}">
      <dgm:prSet/>
      <dgm:spPr/>
      <dgm:t>
        <a:bodyPr/>
        <a:lstStyle/>
        <a:p>
          <a:r>
            <a:rPr lang="en-US" i="1" baseline="0"/>
            <a:t>Enhance efficient use of water resources for drinking, agriculture, and industry, ensuring quality meets standards and user needs.</a:t>
          </a:r>
          <a:endParaRPr lang="en-ZA"/>
        </a:p>
      </dgm:t>
    </dgm:pt>
    <dgm:pt modelId="{575A6E1F-B1D9-489B-9722-32FEF40BAB77}" type="parTrans" cxnId="{A7A57CC3-9059-4E92-96BC-583820CE9C7B}">
      <dgm:prSet/>
      <dgm:spPr/>
      <dgm:t>
        <a:bodyPr/>
        <a:lstStyle/>
        <a:p>
          <a:endParaRPr lang="en-ZA"/>
        </a:p>
      </dgm:t>
    </dgm:pt>
    <dgm:pt modelId="{ED6F2F18-12C9-4E73-863F-773FD28D02D5}" type="sibTrans" cxnId="{A7A57CC3-9059-4E92-96BC-583820CE9C7B}">
      <dgm:prSet/>
      <dgm:spPr/>
      <dgm:t>
        <a:bodyPr/>
        <a:lstStyle/>
        <a:p>
          <a:endParaRPr lang="en-ZA"/>
        </a:p>
      </dgm:t>
    </dgm:pt>
    <dgm:pt modelId="{75148A39-6C8E-4E48-B65C-6F3B92975D0E}">
      <dgm:prSet/>
      <dgm:spPr/>
      <dgm:t>
        <a:bodyPr/>
        <a:lstStyle/>
        <a:p>
          <a:r>
            <a:rPr lang="en-US" b="1" i="1" baseline="0"/>
            <a:t>Public Awareness</a:t>
          </a:r>
          <a:endParaRPr lang="en-ZA"/>
        </a:p>
      </dgm:t>
    </dgm:pt>
    <dgm:pt modelId="{686EA484-3886-4D20-919A-B235CD97BE54}" type="parTrans" cxnId="{64363EED-0DC5-4FDA-A716-591C67B2A4D5}">
      <dgm:prSet/>
      <dgm:spPr/>
      <dgm:t>
        <a:bodyPr/>
        <a:lstStyle/>
        <a:p>
          <a:endParaRPr lang="en-ZA"/>
        </a:p>
      </dgm:t>
    </dgm:pt>
    <dgm:pt modelId="{865A074F-F1AA-4267-884B-745467C296C2}" type="sibTrans" cxnId="{64363EED-0DC5-4FDA-A716-591C67B2A4D5}">
      <dgm:prSet/>
      <dgm:spPr/>
      <dgm:t>
        <a:bodyPr/>
        <a:lstStyle/>
        <a:p>
          <a:endParaRPr lang="en-ZA"/>
        </a:p>
      </dgm:t>
    </dgm:pt>
    <dgm:pt modelId="{BDEB3419-38ED-4364-BE02-A1E85B527395}">
      <dgm:prSet/>
      <dgm:spPr/>
      <dgm:t>
        <a:bodyPr/>
        <a:lstStyle/>
        <a:p>
          <a:r>
            <a:rPr lang="en-US" i="1" baseline="0"/>
            <a:t>Increase local understanding of water quality importance and pollution impacts, encouraging collective action for freshwater preservation.</a:t>
          </a:r>
          <a:endParaRPr lang="en-ZA"/>
        </a:p>
      </dgm:t>
    </dgm:pt>
    <dgm:pt modelId="{93CC4B00-887D-4E8D-8A28-EE698661C448}" type="parTrans" cxnId="{188E10B3-C445-41BB-9C7D-432D64FC6921}">
      <dgm:prSet/>
      <dgm:spPr/>
      <dgm:t>
        <a:bodyPr/>
        <a:lstStyle/>
        <a:p>
          <a:endParaRPr lang="en-ZA"/>
        </a:p>
      </dgm:t>
    </dgm:pt>
    <dgm:pt modelId="{BEB001EF-E5E8-424B-BEDA-F7FFC93C46CE}" type="sibTrans" cxnId="{188E10B3-C445-41BB-9C7D-432D64FC6921}">
      <dgm:prSet/>
      <dgm:spPr/>
      <dgm:t>
        <a:bodyPr/>
        <a:lstStyle/>
        <a:p>
          <a:endParaRPr lang="en-ZA"/>
        </a:p>
      </dgm:t>
    </dgm:pt>
    <dgm:pt modelId="{ECB6E28B-C9CE-4E05-BDB0-9E6F5B0F2307}" type="pres">
      <dgm:prSet presAssocID="{3D63C03F-8F5E-40B9-827E-AA75403E593A}" presName="Name0" presStyleCnt="0">
        <dgm:presLayoutVars>
          <dgm:dir/>
          <dgm:animLvl val="lvl"/>
          <dgm:resizeHandles val="exact"/>
        </dgm:presLayoutVars>
      </dgm:prSet>
      <dgm:spPr/>
    </dgm:pt>
    <dgm:pt modelId="{6532AD19-102B-43FE-B1F1-61E65DE87794}" type="pres">
      <dgm:prSet presAssocID="{3CC63161-1D8D-40CE-9DE0-50C58E3A2252}" presName="linNode" presStyleCnt="0"/>
      <dgm:spPr/>
    </dgm:pt>
    <dgm:pt modelId="{CEE36168-29E0-40F1-878C-192A8FF12989}" type="pres">
      <dgm:prSet presAssocID="{3CC63161-1D8D-40CE-9DE0-50C58E3A2252}" presName="parentText" presStyleLbl="node1" presStyleIdx="0" presStyleCnt="4">
        <dgm:presLayoutVars>
          <dgm:chMax val="1"/>
          <dgm:bulletEnabled val="1"/>
        </dgm:presLayoutVars>
      </dgm:prSet>
      <dgm:spPr/>
    </dgm:pt>
    <dgm:pt modelId="{03C7B697-381E-4160-8D99-D969F59FA4BD}" type="pres">
      <dgm:prSet presAssocID="{3CC63161-1D8D-40CE-9DE0-50C58E3A2252}" presName="descendantText" presStyleLbl="alignAccFollowNode1" presStyleIdx="0" presStyleCnt="4">
        <dgm:presLayoutVars>
          <dgm:bulletEnabled val="1"/>
        </dgm:presLayoutVars>
      </dgm:prSet>
      <dgm:spPr/>
    </dgm:pt>
    <dgm:pt modelId="{A65D841C-CF2E-48FC-843A-C6203FCC5F96}" type="pres">
      <dgm:prSet presAssocID="{73AD9F07-9AB2-459D-A96F-3168E2251880}" presName="sp" presStyleCnt="0"/>
      <dgm:spPr/>
    </dgm:pt>
    <dgm:pt modelId="{ADE87EE0-344A-4242-8291-2762A62BF59E}" type="pres">
      <dgm:prSet presAssocID="{01AFD46F-BF9A-4265-A5FE-DEC1FE60B7E6}" presName="linNode" presStyleCnt="0"/>
      <dgm:spPr/>
    </dgm:pt>
    <dgm:pt modelId="{DCBB4C5E-F561-4EFE-A4E2-CEEEDBFB2BC3}" type="pres">
      <dgm:prSet presAssocID="{01AFD46F-BF9A-4265-A5FE-DEC1FE60B7E6}" presName="parentText" presStyleLbl="node1" presStyleIdx="1" presStyleCnt="4">
        <dgm:presLayoutVars>
          <dgm:chMax val="1"/>
          <dgm:bulletEnabled val="1"/>
        </dgm:presLayoutVars>
      </dgm:prSet>
      <dgm:spPr/>
    </dgm:pt>
    <dgm:pt modelId="{168B548A-11A9-4E3C-A2F0-5CA79B4AF531}" type="pres">
      <dgm:prSet presAssocID="{01AFD46F-BF9A-4265-A5FE-DEC1FE60B7E6}" presName="descendantText" presStyleLbl="alignAccFollowNode1" presStyleIdx="1" presStyleCnt="4">
        <dgm:presLayoutVars>
          <dgm:bulletEnabled val="1"/>
        </dgm:presLayoutVars>
      </dgm:prSet>
      <dgm:spPr/>
    </dgm:pt>
    <dgm:pt modelId="{A7045EC9-EFB8-4E75-90E8-012BCB9DAD61}" type="pres">
      <dgm:prSet presAssocID="{A757B00D-006B-441E-8C6C-72BFA188931D}" presName="sp" presStyleCnt="0"/>
      <dgm:spPr/>
    </dgm:pt>
    <dgm:pt modelId="{E892AAC9-B3B1-4EBC-BDB3-77AC3C769281}" type="pres">
      <dgm:prSet presAssocID="{BA1C9942-0072-4DFC-A6FD-5DCB830ED76E}" presName="linNode" presStyleCnt="0"/>
      <dgm:spPr/>
    </dgm:pt>
    <dgm:pt modelId="{13A299D6-A296-45D5-A884-5D352B30E40B}" type="pres">
      <dgm:prSet presAssocID="{BA1C9942-0072-4DFC-A6FD-5DCB830ED76E}" presName="parentText" presStyleLbl="node1" presStyleIdx="2" presStyleCnt="4">
        <dgm:presLayoutVars>
          <dgm:chMax val="1"/>
          <dgm:bulletEnabled val="1"/>
        </dgm:presLayoutVars>
      </dgm:prSet>
      <dgm:spPr/>
    </dgm:pt>
    <dgm:pt modelId="{4C86AE9E-A1BC-4C3D-81DE-C56CC8629F69}" type="pres">
      <dgm:prSet presAssocID="{BA1C9942-0072-4DFC-A6FD-5DCB830ED76E}" presName="descendantText" presStyleLbl="alignAccFollowNode1" presStyleIdx="2" presStyleCnt="4">
        <dgm:presLayoutVars>
          <dgm:bulletEnabled val="1"/>
        </dgm:presLayoutVars>
      </dgm:prSet>
      <dgm:spPr/>
    </dgm:pt>
    <dgm:pt modelId="{7A1BF6E8-025F-4180-BE3A-BF547C20CB2C}" type="pres">
      <dgm:prSet presAssocID="{6727575F-C76A-42B4-890F-F4A5DE50CDDE}" presName="sp" presStyleCnt="0"/>
      <dgm:spPr/>
    </dgm:pt>
    <dgm:pt modelId="{189598D4-6193-4D4B-9992-A2979195BDB1}" type="pres">
      <dgm:prSet presAssocID="{75148A39-6C8E-4E48-B65C-6F3B92975D0E}" presName="linNode" presStyleCnt="0"/>
      <dgm:spPr/>
    </dgm:pt>
    <dgm:pt modelId="{C72521EA-5162-42E2-BFF6-4BDCFBB2A4D9}" type="pres">
      <dgm:prSet presAssocID="{75148A39-6C8E-4E48-B65C-6F3B92975D0E}" presName="parentText" presStyleLbl="node1" presStyleIdx="3" presStyleCnt="4">
        <dgm:presLayoutVars>
          <dgm:chMax val="1"/>
          <dgm:bulletEnabled val="1"/>
        </dgm:presLayoutVars>
      </dgm:prSet>
      <dgm:spPr/>
    </dgm:pt>
    <dgm:pt modelId="{A591164D-DD01-439B-9261-86918C19B024}" type="pres">
      <dgm:prSet presAssocID="{75148A39-6C8E-4E48-B65C-6F3B92975D0E}" presName="descendantText" presStyleLbl="alignAccFollowNode1" presStyleIdx="3" presStyleCnt="4">
        <dgm:presLayoutVars>
          <dgm:bulletEnabled val="1"/>
        </dgm:presLayoutVars>
      </dgm:prSet>
      <dgm:spPr/>
    </dgm:pt>
  </dgm:ptLst>
  <dgm:cxnLst>
    <dgm:cxn modelId="{9D35C607-BA3D-40A9-93E9-730B40F3F197}" type="presOf" srcId="{6BCC2781-3E78-4BC9-910A-4C0621D1ADFD}" destId="{4C86AE9E-A1BC-4C3D-81DE-C56CC8629F69}" srcOrd="0" destOrd="0" presId="urn:microsoft.com/office/officeart/2005/8/layout/vList5"/>
    <dgm:cxn modelId="{43634E18-E1D8-4784-BEE7-9B23A3BC5EEC}" srcId="{3CC63161-1D8D-40CE-9DE0-50C58E3A2252}" destId="{8C07BFD3-2E51-41B2-B05A-9815672DC4E2}" srcOrd="0" destOrd="0" parTransId="{0C533C4E-F7DA-4C74-BF3A-528B11C38EB9}" sibTransId="{3E75362F-D8A1-4D50-B77E-E8BE830588BC}"/>
    <dgm:cxn modelId="{B600621E-61AF-4AD8-A956-49B0FC9067BD}" type="presOf" srcId="{3CC63161-1D8D-40CE-9DE0-50C58E3A2252}" destId="{CEE36168-29E0-40F1-878C-192A8FF12989}" srcOrd="0" destOrd="0" presId="urn:microsoft.com/office/officeart/2005/8/layout/vList5"/>
    <dgm:cxn modelId="{C066F32B-CBCC-4F55-913B-33471A8B54FE}" type="presOf" srcId="{75148A39-6C8E-4E48-B65C-6F3B92975D0E}" destId="{C72521EA-5162-42E2-BFF6-4BDCFBB2A4D9}" srcOrd="0" destOrd="0" presId="urn:microsoft.com/office/officeart/2005/8/layout/vList5"/>
    <dgm:cxn modelId="{C53E8533-6D10-4330-B288-F248716B2E00}" type="presOf" srcId="{BA1C9942-0072-4DFC-A6FD-5DCB830ED76E}" destId="{13A299D6-A296-45D5-A884-5D352B30E40B}" srcOrd="0" destOrd="0" presId="urn:microsoft.com/office/officeart/2005/8/layout/vList5"/>
    <dgm:cxn modelId="{5F544263-5ECF-42B9-AC98-3C266B44442B}" srcId="{3D63C03F-8F5E-40B9-827E-AA75403E593A}" destId="{01AFD46F-BF9A-4265-A5FE-DEC1FE60B7E6}" srcOrd="1" destOrd="0" parTransId="{C12E35C9-AD29-4AE2-AA3A-970276EFB308}" sibTransId="{A757B00D-006B-441E-8C6C-72BFA188931D}"/>
    <dgm:cxn modelId="{67E6AD52-46C7-438C-A87B-604B017326D1}" type="presOf" srcId="{BDEB3419-38ED-4364-BE02-A1E85B527395}" destId="{A591164D-DD01-439B-9261-86918C19B024}" srcOrd="0" destOrd="0" presId="urn:microsoft.com/office/officeart/2005/8/layout/vList5"/>
    <dgm:cxn modelId="{146174A5-8F09-4890-B2DB-9952FEFF737B}" srcId="{01AFD46F-BF9A-4265-A5FE-DEC1FE60B7E6}" destId="{163E331F-2AB3-4A9E-8315-50A66B47AACE}" srcOrd="0" destOrd="0" parTransId="{4B813E9B-0A23-4BEF-B530-6F017B32A59C}" sibTransId="{CB6E2523-B02C-4296-A854-91EE05462F4D}"/>
    <dgm:cxn modelId="{188E10B3-C445-41BB-9C7D-432D64FC6921}" srcId="{75148A39-6C8E-4E48-B65C-6F3B92975D0E}" destId="{BDEB3419-38ED-4364-BE02-A1E85B527395}" srcOrd="0" destOrd="0" parTransId="{93CC4B00-887D-4E8D-8A28-EE698661C448}" sibTransId="{BEB001EF-E5E8-424B-BEDA-F7FFC93C46CE}"/>
    <dgm:cxn modelId="{A7A57CC3-9059-4E92-96BC-583820CE9C7B}" srcId="{BA1C9942-0072-4DFC-A6FD-5DCB830ED76E}" destId="{6BCC2781-3E78-4BC9-910A-4C0621D1ADFD}" srcOrd="0" destOrd="0" parTransId="{575A6E1F-B1D9-489B-9722-32FEF40BAB77}" sibTransId="{ED6F2F18-12C9-4E73-863F-773FD28D02D5}"/>
    <dgm:cxn modelId="{0B16D4C4-F4F4-427B-A398-1A77C4B4EFC9}" type="presOf" srcId="{8C07BFD3-2E51-41B2-B05A-9815672DC4E2}" destId="{03C7B697-381E-4160-8D99-D969F59FA4BD}" srcOrd="0" destOrd="0" presId="urn:microsoft.com/office/officeart/2005/8/layout/vList5"/>
    <dgm:cxn modelId="{845554C5-5083-4FAA-8868-92D5B148C4F4}" type="presOf" srcId="{3D63C03F-8F5E-40B9-827E-AA75403E593A}" destId="{ECB6E28B-C9CE-4E05-BDB0-9E6F5B0F2307}" srcOrd="0" destOrd="0" presId="urn:microsoft.com/office/officeart/2005/8/layout/vList5"/>
    <dgm:cxn modelId="{E28D00CF-0473-4578-BEA0-AB8001336DCA}" type="presOf" srcId="{01AFD46F-BF9A-4265-A5FE-DEC1FE60B7E6}" destId="{DCBB4C5E-F561-4EFE-A4E2-CEEEDBFB2BC3}" srcOrd="0" destOrd="0" presId="urn:microsoft.com/office/officeart/2005/8/layout/vList5"/>
    <dgm:cxn modelId="{98D60EDB-8DFD-410E-9103-71BB24E69BFB}" srcId="{3D63C03F-8F5E-40B9-827E-AA75403E593A}" destId="{BA1C9942-0072-4DFC-A6FD-5DCB830ED76E}" srcOrd="2" destOrd="0" parTransId="{158C1481-7BB0-441C-A9CD-55B4F1E00736}" sibTransId="{6727575F-C76A-42B4-890F-F4A5DE50CDDE}"/>
    <dgm:cxn modelId="{64363EED-0DC5-4FDA-A716-591C67B2A4D5}" srcId="{3D63C03F-8F5E-40B9-827E-AA75403E593A}" destId="{75148A39-6C8E-4E48-B65C-6F3B92975D0E}" srcOrd="3" destOrd="0" parTransId="{686EA484-3886-4D20-919A-B235CD97BE54}" sibTransId="{865A074F-F1AA-4267-884B-745467C296C2}"/>
    <dgm:cxn modelId="{A0A2C0F5-0E29-48BD-95B2-0E9A0A8FECC4}" srcId="{3D63C03F-8F5E-40B9-827E-AA75403E593A}" destId="{3CC63161-1D8D-40CE-9DE0-50C58E3A2252}" srcOrd="0" destOrd="0" parTransId="{7512228E-5DB0-4259-AB51-A888E1B22FE0}" sibTransId="{73AD9F07-9AB2-459D-A96F-3168E2251880}"/>
    <dgm:cxn modelId="{A93459F7-EEC6-4593-A5D6-1C23DECF92E5}" type="presOf" srcId="{163E331F-2AB3-4A9E-8315-50A66B47AACE}" destId="{168B548A-11A9-4E3C-A2F0-5CA79B4AF531}" srcOrd="0" destOrd="0" presId="urn:microsoft.com/office/officeart/2005/8/layout/vList5"/>
    <dgm:cxn modelId="{4B89217C-0D07-4CC7-B005-1C1F15C8B0B8}" type="presParOf" srcId="{ECB6E28B-C9CE-4E05-BDB0-9E6F5B0F2307}" destId="{6532AD19-102B-43FE-B1F1-61E65DE87794}" srcOrd="0" destOrd="0" presId="urn:microsoft.com/office/officeart/2005/8/layout/vList5"/>
    <dgm:cxn modelId="{4492533E-9283-4FC6-8C36-ACC3AB1FE86B}" type="presParOf" srcId="{6532AD19-102B-43FE-B1F1-61E65DE87794}" destId="{CEE36168-29E0-40F1-878C-192A8FF12989}" srcOrd="0" destOrd="0" presId="urn:microsoft.com/office/officeart/2005/8/layout/vList5"/>
    <dgm:cxn modelId="{A57D1600-52D4-41ED-989D-BD95B7F69A92}" type="presParOf" srcId="{6532AD19-102B-43FE-B1F1-61E65DE87794}" destId="{03C7B697-381E-4160-8D99-D969F59FA4BD}" srcOrd="1" destOrd="0" presId="urn:microsoft.com/office/officeart/2005/8/layout/vList5"/>
    <dgm:cxn modelId="{05830AFC-A9F6-40C2-9E40-D0901955A725}" type="presParOf" srcId="{ECB6E28B-C9CE-4E05-BDB0-9E6F5B0F2307}" destId="{A65D841C-CF2E-48FC-843A-C6203FCC5F96}" srcOrd="1" destOrd="0" presId="urn:microsoft.com/office/officeart/2005/8/layout/vList5"/>
    <dgm:cxn modelId="{19DADE85-CB6F-4E02-979F-2BE10369165C}" type="presParOf" srcId="{ECB6E28B-C9CE-4E05-BDB0-9E6F5B0F2307}" destId="{ADE87EE0-344A-4242-8291-2762A62BF59E}" srcOrd="2" destOrd="0" presId="urn:microsoft.com/office/officeart/2005/8/layout/vList5"/>
    <dgm:cxn modelId="{3BEBA86B-439E-4480-8F6E-52E381A2AE72}" type="presParOf" srcId="{ADE87EE0-344A-4242-8291-2762A62BF59E}" destId="{DCBB4C5E-F561-4EFE-A4E2-CEEEDBFB2BC3}" srcOrd="0" destOrd="0" presId="urn:microsoft.com/office/officeart/2005/8/layout/vList5"/>
    <dgm:cxn modelId="{2842D7EC-B4EA-4152-91BA-8FDCB2A41D5D}" type="presParOf" srcId="{ADE87EE0-344A-4242-8291-2762A62BF59E}" destId="{168B548A-11A9-4E3C-A2F0-5CA79B4AF531}" srcOrd="1" destOrd="0" presId="urn:microsoft.com/office/officeart/2005/8/layout/vList5"/>
    <dgm:cxn modelId="{8A370DD0-24F0-47DE-8A0F-2C64DD0B3E33}" type="presParOf" srcId="{ECB6E28B-C9CE-4E05-BDB0-9E6F5B0F2307}" destId="{A7045EC9-EFB8-4E75-90E8-012BCB9DAD61}" srcOrd="3" destOrd="0" presId="urn:microsoft.com/office/officeart/2005/8/layout/vList5"/>
    <dgm:cxn modelId="{D9A92A94-F81F-4EC3-BB8D-B3CBA197BAFB}" type="presParOf" srcId="{ECB6E28B-C9CE-4E05-BDB0-9E6F5B0F2307}" destId="{E892AAC9-B3B1-4EBC-BDB3-77AC3C769281}" srcOrd="4" destOrd="0" presId="urn:microsoft.com/office/officeart/2005/8/layout/vList5"/>
    <dgm:cxn modelId="{0130814E-3A67-438F-B414-4CFC48A1B53D}" type="presParOf" srcId="{E892AAC9-B3B1-4EBC-BDB3-77AC3C769281}" destId="{13A299D6-A296-45D5-A884-5D352B30E40B}" srcOrd="0" destOrd="0" presId="urn:microsoft.com/office/officeart/2005/8/layout/vList5"/>
    <dgm:cxn modelId="{E318A7B9-86B4-4D97-A8D1-16BBBF1DD2F7}" type="presParOf" srcId="{E892AAC9-B3B1-4EBC-BDB3-77AC3C769281}" destId="{4C86AE9E-A1BC-4C3D-81DE-C56CC8629F69}" srcOrd="1" destOrd="0" presId="urn:microsoft.com/office/officeart/2005/8/layout/vList5"/>
    <dgm:cxn modelId="{72E40C4D-7690-4585-B6A8-2024A20A19CB}" type="presParOf" srcId="{ECB6E28B-C9CE-4E05-BDB0-9E6F5B0F2307}" destId="{7A1BF6E8-025F-4180-BE3A-BF547C20CB2C}" srcOrd="5" destOrd="0" presId="urn:microsoft.com/office/officeart/2005/8/layout/vList5"/>
    <dgm:cxn modelId="{E9FC5F16-443B-4D05-B1CB-104514F886FE}" type="presParOf" srcId="{ECB6E28B-C9CE-4E05-BDB0-9E6F5B0F2307}" destId="{189598D4-6193-4D4B-9992-A2979195BDB1}" srcOrd="6" destOrd="0" presId="urn:microsoft.com/office/officeart/2005/8/layout/vList5"/>
    <dgm:cxn modelId="{89678F04-FDF3-49EB-ABEC-EF4C434E03B7}" type="presParOf" srcId="{189598D4-6193-4D4B-9992-A2979195BDB1}" destId="{C72521EA-5162-42E2-BFF6-4BDCFBB2A4D9}" srcOrd="0" destOrd="0" presId="urn:microsoft.com/office/officeart/2005/8/layout/vList5"/>
    <dgm:cxn modelId="{A19C7A2C-BDB2-4299-B02F-0C71ECBB9CE7}" type="presParOf" srcId="{189598D4-6193-4D4B-9992-A2979195BDB1}" destId="{A591164D-DD01-439B-9261-86918C19B02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44D13D-3B04-4E59-8C7F-ABAFD097A5F8}" type="doc">
      <dgm:prSet loTypeId="urn:microsoft.com/office/officeart/2016/7/layout/RepeatingBendingProcessNew" loCatId="process" qsTypeId="urn:microsoft.com/office/officeart/2005/8/quickstyle/simple4" qsCatId="simple" csTypeId="urn:microsoft.com/office/officeart/2005/8/colors/accent1_2" csCatId="accent1" phldr="1"/>
      <dgm:spPr/>
    </dgm:pt>
    <dgm:pt modelId="{79414A65-0770-4A15-81B8-DBEDB28589E5}">
      <dgm:prSet phldrT="[Text]"/>
      <dgm:spPr/>
      <dgm:t>
        <a:bodyPr/>
        <a:lstStyle/>
        <a:p>
          <a:r>
            <a:rPr lang="en-US" dirty="0"/>
            <a:t>Business Understanding</a:t>
          </a:r>
          <a:endParaRPr lang="en-ZA" dirty="0"/>
        </a:p>
      </dgm:t>
    </dgm:pt>
    <dgm:pt modelId="{3331A2EB-82AD-4F0E-8A0D-34744377C9DA}" type="parTrans" cxnId="{9245D985-297B-4819-A123-77C07D442408}">
      <dgm:prSet/>
      <dgm:spPr/>
      <dgm:t>
        <a:bodyPr/>
        <a:lstStyle/>
        <a:p>
          <a:endParaRPr lang="en-ZA"/>
        </a:p>
      </dgm:t>
    </dgm:pt>
    <dgm:pt modelId="{AE992603-5B11-4775-A849-89B2014C4496}" type="sibTrans" cxnId="{9245D985-297B-4819-A123-77C07D442408}">
      <dgm:prSet/>
      <dgm:spPr/>
      <dgm:t>
        <a:bodyPr/>
        <a:lstStyle/>
        <a:p>
          <a:endParaRPr lang="en-ZA"/>
        </a:p>
      </dgm:t>
    </dgm:pt>
    <dgm:pt modelId="{1257D390-0D44-44D7-9DFE-D64F8109D4BA}">
      <dgm:prSet phldrT="[Text]"/>
      <dgm:spPr/>
      <dgm:t>
        <a:bodyPr/>
        <a:lstStyle/>
        <a:p>
          <a:r>
            <a:rPr lang="en-US" dirty="0"/>
            <a:t>Data Understanding</a:t>
          </a:r>
          <a:endParaRPr lang="en-ZA" dirty="0"/>
        </a:p>
      </dgm:t>
    </dgm:pt>
    <dgm:pt modelId="{050A46DC-35DD-4F53-84D8-C28E139D15A0}" type="parTrans" cxnId="{545FCF85-43C1-4CFD-9669-3DA0CEA3DF7B}">
      <dgm:prSet/>
      <dgm:spPr/>
      <dgm:t>
        <a:bodyPr/>
        <a:lstStyle/>
        <a:p>
          <a:endParaRPr lang="en-ZA"/>
        </a:p>
      </dgm:t>
    </dgm:pt>
    <dgm:pt modelId="{71743F9C-60C5-45C6-AB58-5CF9F84D8127}" type="sibTrans" cxnId="{545FCF85-43C1-4CFD-9669-3DA0CEA3DF7B}">
      <dgm:prSet/>
      <dgm:spPr/>
      <dgm:t>
        <a:bodyPr/>
        <a:lstStyle/>
        <a:p>
          <a:endParaRPr lang="en-ZA"/>
        </a:p>
      </dgm:t>
    </dgm:pt>
    <dgm:pt modelId="{D0B65233-D76A-4CE2-9462-F1FFADF87BDC}">
      <dgm:prSet phldrT="[Text]"/>
      <dgm:spPr/>
      <dgm:t>
        <a:bodyPr/>
        <a:lstStyle/>
        <a:p>
          <a:r>
            <a:rPr lang="en-US"/>
            <a:t>Data Preparation</a:t>
          </a:r>
        </a:p>
        <a:p>
          <a:r>
            <a:rPr lang="en-US" b="0" i="0">
              <a:effectLst/>
              <a:latin typeface="Söhne"/>
            </a:rPr>
            <a:t>Cleaning, engineering features</a:t>
          </a:r>
          <a:endParaRPr lang="en-US"/>
        </a:p>
        <a:p>
          <a:endParaRPr lang="en-ZA"/>
        </a:p>
      </dgm:t>
    </dgm:pt>
    <dgm:pt modelId="{27D2BA71-51CF-4D85-886D-A2096F15C65D}" type="parTrans" cxnId="{A41A231F-4B97-4398-8B6F-B51C9D86AE88}">
      <dgm:prSet/>
      <dgm:spPr/>
      <dgm:t>
        <a:bodyPr/>
        <a:lstStyle/>
        <a:p>
          <a:endParaRPr lang="en-ZA"/>
        </a:p>
      </dgm:t>
    </dgm:pt>
    <dgm:pt modelId="{CE22B578-B95D-4BD7-B912-2BCF28AE2D29}" type="sibTrans" cxnId="{A41A231F-4B97-4398-8B6F-B51C9D86AE88}">
      <dgm:prSet/>
      <dgm:spPr/>
      <dgm:t>
        <a:bodyPr/>
        <a:lstStyle/>
        <a:p>
          <a:endParaRPr lang="en-ZA"/>
        </a:p>
      </dgm:t>
    </dgm:pt>
    <dgm:pt modelId="{1053AFA3-C429-4DE2-832C-4D45906D0725}">
      <dgm:prSet phldrT="[Text]"/>
      <dgm:spPr/>
      <dgm:t>
        <a:bodyPr/>
        <a:lstStyle/>
        <a:p>
          <a:r>
            <a:rPr lang="en-US"/>
            <a:t>Modeling</a:t>
          </a:r>
        </a:p>
        <a:p>
          <a:r>
            <a:rPr lang="en-US" b="0" i="0">
              <a:effectLst/>
              <a:latin typeface="Söhne"/>
            </a:rPr>
            <a:t>Random Forest, SVM, and Decision Trees </a:t>
          </a:r>
          <a:endParaRPr lang="en-ZA"/>
        </a:p>
      </dgm:t>
    </dgm:pt>
    <dgm:pt modelId="{22C640B5-3285-45D5-BC52-58A2DA9048FC}" type="parTrans" cxnId="{4380A68C-55A9-4EA9-965A-02084E9BD522}">
      <dgm:prSet/>
      <dgm:spPr/>
      <dgm:t>
        <a:bodyPr/>
        <a:lstStyle/>
        <a:p>
          <a:endParaRPr lang="en-ZA"/>
        </a:p>
      </dgm:t>
    </dgm:pt>
    <dgm:pt modelId="{FF509B31-544B-46D4-B0E2-0BBCEA5A47E2}" type="sibTrans" cxnId="{4380A68C-55A9-4EA9-965A-02084E9BD522}">
      <dgm:prSet/>
      <dgm:spPr/>
      <dgm:t>
        <a:bodyPr/>
        <a:lstStyle/>
        <a:p>
          <a:endParaRPr lang="en-ZA"/>
        </a:p>
      </dgm:t>
    </dgm:pt>
    <dgm:pt modelId="{1478A366-0341-41A1-B14B-FD98969DC9F1}">
      <dgm:prSet phldrT="[Text]"/>
      <dgm:spPr/>
      <dgm:t>
        <a:bodyPr/>
        <a:lstStyle/>
        <a:p>
          <a:r>
            <a:rPr lang="en-US"/>
            <a:t>Evaluation</a:t>
          </a:r>
        </a:p>
        <a:p>
          <a:r>
            <a:rPr lang="en-US" b="0" i="0">
              <a:effectLst/>
              <a:latin typeface="Söhne"/>
            </a:rPr>
            <a:t>accuracy, precision, and recall,F1 score</a:t>
          </a:r>
          <a:endParaRPr lang="en-ZA"/>
        </a:p>
      </dgm:t>
    </dgm:pt>
    <dgm:pt modelId="{4EBC025A-82E4-45DC-B77F-6CA66FA245C0}" type="parTrans" cxnId="{9890D04E-2FC8-4C0C-AEC0-EBEA635188B2}">
      <dgm:prSet/>
      <dgm:spPr/>
      <dgm:t>
        <a:bodyPr/>
        <a:lstStyle/>
        <a:p>
          <a:endParaRPr lang="en-ZA"/>
        </a:p>
      </dgm:t>
    </dgm:pt>
    <dgm:pt modelId="{A105C5A9-FA81-4F42-8060-DDBBCCD68A40}" type="sibTrans" cxnId="{9890D04E-2FC8-4C0C-AEC0-EBEA635188B2}">
      <dgm:prSet/>
      <dgm:spPr/>
      <dgm:t>
        <a:bodyPr/>
        <a:lstStyle/>
        <a:p>
          <a:endParaRPr lang="en-ZA"/>
        </a:p>
      </dgm:t>
    </dgm:pt>
    <dgm:pt modelId="{3588A1FC-00AF-42FB-B709-2E55B230F5F7}">
      <dgm:prSet phldrT="[Text]"/>
      <dgm:spPr/>
      <dgm:t>
        <a:bodyPr/>
        <a:lstStyle/>
        <a:p>
          <a:r>
            <a:rPr lang="en-US"/>
            <a:t>Deployment</a:t>
          </a:r>
        </a:p>
        <a:p>
          <a:r>
            <a:rPr lang="en-US" b="0" i="0">
              <a:effectLst/>
              <a:latin typeface="Söhne"/>
            </a:rPr>
            <a:t>Integrates trained models into operational environments </a:t>
          </a:r>
          <a:endParaRPr lang="en-US"/>
        </a:p>
      </dgm:t>
    </dgm:pt>
    <dgm:pt modelId="{55B5E652-BC3B-47C8-B677-90A54EB667D4}" type="parTrans" cxnId="{2D8EE665-2496-4EBF-9728-49CB220F069D}">
      <dgm:prSet/>
      <dgm:spPr/>
      <dgm:t>
        <a:bodyPr/>
        <a:lstStyle/>
        <a:p>
          <a:endParaRPr lang="en-ZA"/>
        </a:p>
      </dgm:t>
    </dgm:pt>
    <dgm:pt modelId="{BCCAFC4B-0D86-40E0-85C3-79577142A3C2}" type="sibTrans" cxnId="{2D8EE665-2496-4EBF-9728-49CB220F069D}">
      <dgm:prSet/>
      <dgm:spPr/>
      <dgm:t>
        <a:bodyPr/>
        <a:lstStyle/>
        <a:p>
          <a:endParaRPr lang="en-ZA"/>
        </a:p>
      </dgm:t>
    </dgm:pt>
    <dgm:pt modelId="{0B828559-0104-406A-A426-63E3E7BF2737}" type="pres">
      <dgm:prSet presAssocID="{7844D13D-3B04-4E59-8C7F-ABAFD097A5F8}" presName="Name0" presStyleCnt="0">
        <dgm:presLayoutVars>
          <dgm:dir/>
          <dgm:resizeHandles val="exact"/>
        </dgm:presLayoutVars>
      </dgm:prSet>
      <dgm:spPr/>
    </dgm:pt>
    <dgm:pt modelId="{1A02F95F-129E-4736-8FE2-6638E287F526}" type="pres">
      <dgm:prSet presAssocID="{79414A65-0770-4A15-81B8-DBEDB28589E5}" presName="node" presStyleLbl="node1" presStyleIdx="0" presStyleCnt="6">
        <dgm:presLayoutVars>
          <dgm:bulletEnabled val="1"/>
        </dgm:presLayoutVars>
      </dgm:prSet>
      <dgm:spPr/>
    </dgm:pt>
    <dgm:pt modelId="{21A0FE09-7EF8-44DD-B77E-50C1E456BCCB}" type="pres">
      <dgm:prSet presAssocID="{AE992603-5B11-4775-A849-89B2014C4496}" presName="sibTrans" presStyleLbl="sibTrans1D1" presStyleIdx="0" presStyleCnt="5"/>
      <dgm:spPr/>
    </dgm:pt>
    <dgm:pt modelId="{BDF5A6DA-3973-4284-A381-3D46CB657D8E}" type="pres">
      <dgm:prSet presAssocID="{AE992603-5B11-4775-A849-89B2014C4496}" presName="connectorText" presStyleLbl="sibTrans1D1" presStyleIdx="0" presStyleCnt="5"/>
      <dgm:spPr/>
    </dgm:pt>
    <dgm:pt modelId="{A9D91051-2513-4447-BC2C-5DF6E4FAB9FE}" type="pres">
      <dgm:prSet presAssocID="{1257D390-0D44-44D7-9DFE-D64F8109D4BA}" presName="node" presStyleLbl="node1" presStyleIdx="1" presStyleCnt="6">
        <dgm:presLayoutVars>
          <dgm:bulletEnabled val="1"/>
        </dgm:presLayoutVars>
      </dgm:prSet>
      <dgm:spPr/>
    </dgm:pt>
    <dgm:pt modelId="{856ABD3C-6AEE-4BDE-BEDD-011405589DB5}" type="pres">
      <dgm:prSet presAssocID="{71743F9C-60C5-45C6-AB58-5CF9F84D8127}" presName="sibTrans" presStyleLbl="sibTrans1D1" presStyleIdx="1" presStyleCnt="5"/>
      <dgm:spPr/>
    </dgm:pt>
    <dgm:pt modelId="{B10B9A55-D9CF-43A1-BFE2-5B77196FDD3A}" type="pres">
      <dgm:prSet presAssocID="{71743F9C-60C5-45C6-AB58-5CF9F84D8127}" presName="connectorText" presStyleLbl="sibTrans1D1" presStyleIdx="1" presStyleCnt="5"/>
      <dgm:spPr/>
    </dgm:pt>
    <dgm:pt modelId="{C40B0F8A-D66A-4A69-A8AE-50218ACD5241}" type="pres">
      <dgm:prSet presAssocID="{D0B65233-D76A-4CE2-9462-F1FFADF87BDC}" presName="node" presStyleLbl="node1" presStyleIdx="2" presStyleCnt="6">
        <dgm:presLayoutVars>
          <dgm:bulletEnabled val="1"/>
        </dgm:presLayoutVars>
      </dgm:prSet>
      <dgm:spPr/>
    </dgm:pt>
    <dgm:pt modelId="{68C1EA37-31ED-4259-A512-F2F2508807D7}" type="pres">
      <dgm:prSet presAssocID="{CE22B578-B95D-4BD7-B912-2BCF28AE2D29}" presName="sibTrans" presStyleLbl="sibTrans1D1" presStyleIdx="2" presStyleCnt="5"/>
      <dgm:spPr/>
    </dgm:pt>
    <dgm:pt modelId="{55259A67-2A4A-42E8-AC77-3FE4E36832ED}" type="pres">
      <dgm:prSet presAssocID="{CE22B578-B95D-4BD7-B912-2BCF28AE2D29}" presName="connectorText" presStyleLbl="sibTrans1D1" presStyleIdx="2" presStyleCnt="5"/>
      <dgm:spPr/>
    </dgm:pt>
    <dgm:pt modelId="{044A8A74-6B66-4716-B54C-7BBF18C0B3CA}" type="pres">
      <dgm:prSet presAssocID="{1053AFA3-C429-4DE2-832C-4D45906D0725}" presName="node" presStyleLbl="node1" presStyleIdx="3" presStyleCnt="6">
        <dgm:presLayoutVars>
          <dgm:bulletEnabled val="1"/>
        </dgm:presLayoutVars>
      </dgm:prSet>
      <dgm:spPr/>
    </dgm:pt>
    <dgm:pt modelId="{B827F278-F2E3-45C3-AA59-2DFE6B91142D}" type="pres">
      <dgm:prSet presAssocID="{FF509B31-544B-46D4-B0E2-0BBCEA5A47E2}" presName="sibTrans" presStyleLbl="sibTrans1D1" presStyleIdx="3" presStyleCnt="5"/>
      <dgm:spPr/>
    </dgm:pt>
    <dgm:pt modelId="{A2006EA0-E4EF-42A0-B7FB-41291E0D050E}" type="pres">
      <dgm:prSet presAssocID="{FF509B31-544B-46D4-B0E2-0BBCEA5A47E2}" presName="connectorText" presStyleLbl="sibTrans1D1" presStyleIdx="3" presStyleCnt="5"/>
      <dgm:spPr/>
    </dgm:pt>
    <dgm:pt modelId="{D98AE873-9CBF-4F90-A04F-6D05BC33BB6D}" type="pres">
      <dgm:prSet presAssocID="{1478A366-0341-41A1-B14B-FD98969DC9F1}" presName="node" presStyleLbl="node1" presStyleIdx="4" presStyleCnt="6">
        <dgm:presLayoutVars>
          <dgm:bulletEnabled val="1"/>
        </dgm:presLayoutVars>
      </dgm:prSet>
      <dgm:spPr/>
    </dgm:pt>
    <dgm:pt modelId="{4418E483-D696-41C2-BCDE-9CC2845CCA9A}" type="pres">
      <dgm:prSet presAssocID="{A105C5A9-FA81-4F42-8060-DDBBCCD68A40}" presName="sibTrans" presStyleLbl="sibTrans1D1" presStyleIdx="4" presStyleCnt="5"/>
      <dgm:spPr/>
    </dgm:pt>
    <dgm:pt modelId="{4A3C22F7-AD72-4D41-B484-BC94076995E7}" type="pres">
      <dgm:prSet presAssocID="{A105C5A9-FA81-4F42-8060-DDBBCCD68A40}" presName="connectorText" presStyleLbl="sibTrans1D1" presStyleIdx="4" presStyleCnt="5"/>
      <dgm:spPr/>
    </dgm:pt>
    <dgm:pt modelId="{A3A50C3F-D363-48AB-BA0F-5EA5F97AC3B5}" type="pres">
      <dgm:prSet presAssocID="{3588A1FC-00AF-42FB-B709-2E55B230F5F7}" presName="node" presStyleLbl="node1" presStyleIdx="5" presStyleCnt="6">
        <dgm:presLayoutVars>
          <dgm:bulletEnabled val="1"/>
        </dgm:presLayoutVars>
      </dgm:prSet>
      <dgm:spPr/>
    </dgm:pt>
  </dgm:ptLst>
  <dgm:cxnLst>
    <dgm:cxn modelId="{3C52BE06-9DE1-45DE-ADE3-44FBFA86714D}" type="presOf" srcId="{A105C5A9-FA81-4F42-8060-DDBBCCD68A40}" destId="{4418E483-D696-41C2-BCDE-9CC2845CCA9A}" srcOrd="0" destOrd="0" presId="urn:microsoft.com/office/officeart/2016/7/layout/RepeatingBendingProcessNew"/>
    <dgm:cxn modelId="{870B751A-90D5-4E7A-AE7A-A638EC4B1D79}" type="presOf" srcId="{D0B65233-D76A-4CE2-9462-F1FFADF87BDC}" destId="{C40B0F8A-D66A-4A69-A8AE-50218ACD5241}" srcOrd="0" destOrd="0" presId="urn:microsoft.com/office/officeart/2016/7/layout/RepeatingBendingProcessNew"/>
    <dgm:cxn modelId="{8E49A01B-E3B9-4077-A225-7616BD373224}" type="presOf" srcId="{1257D390-0D44-44D7-9DFE-D64F8109D4BA}" destId="{A9D91051-2513-4447-BC2C-5DF6E4FAB9FE}" srcOrd="0" destOrd="0" presId="urn:microsoft.com/office/officeart/2016/7/layout/RepeatingBendingProcessNew"/>
    <dgm:cxn modelId="{A41A231F-4B97-4398-8B6F-B51C9D86AE88}" srcId="{7844D13D-3B04-4E59-8C7F-ABAFD097A5F8}" destId="{D0B65233-D76A-4CE2-9462-F1FFADF87BDC}" srcOrd="2" destOrd="0" parTransId="{27D2BA71-51CF-4D85-886D-A2096F15C65D}" sibTransId="{CE22B578-B95D-4BD7-B912-2BCF28AE2D29}"/>
    <dgm:cxn modelId="{609F9D33-E3F4-43B0-A23F-37A66AFA6ADE}" type="presOf" srcId="{AE992603-5B11-4775-A849-89B2014C4496}" destId="{21A0FE09-7EF8-44DD-B77E-50C1E456BCCB}" srcOrd="0" destOrd="0" presId="urn:microsoft.com/office/officeart/2016/7/layout/RepeatingBendingProcessNew"/>
    <dgm:cxn modelId="{37A10C60-E82F-4C61-9648-A741B62D4ACA}" type="presOf" srcId="{CE22B578-B95D-4BD7-B912-2BCF28AE2D29}" destId="{68C1EA37-31ED-4259-A512-F2F2508807D7}" srcOrd="0" destOrd="0" presId="urn:microsoft.com/office/officeart/2016/7/layout/RepeatingBendingProcessNew"/>
    <dgm:cxn modelId="{75731F43-2544-4C86-9B1E-6EFA9FA5C0E8}" type="presOf" srcId="{1053AFA3-C429-4DE2-832C-4D45906D0725}" destId="{044A8A74-6B66-4716-B54C-7BBF18C0B3CA}" srcOrd="0" destOrd="0" presId="urn:microsoft.com/office/officeart/2016/7/layout/RepeatingBendingProcessNew"/>
    <dgm:cxn modelId="{2D8EE665-2496-4EBF-9728-49CB220F069D}" srcId="{7844D13D-3B04-4E59-8C7F-ABAFD097A5F8}" destId="{3588A1FC-00AF-42FB-B709-2E55B230F5F7}" srcOrd="5" destOrd="0" parTransId="{55B5E652-BC3B-47C8-B677-90A54EB667D4}" sibTransId="{BCCAFC4B-0D86-40E0-85C3-79577142A3C2}"/>
    <dgm:cxn modelId="{9DEF2548-DEF8-4F1A-AF9A-323C1659C550}" type="presOf" srcId="{AE992603-5B11-4775-A849-89B2014C4496}" destId="{BDF5A6DA-3973-4284-A381-3D46CB657D8E}" srcOrd="1" destOrd="0" presId="urn:microsoft.com/office/officeart/2016/7/layout/RepeatingBendingProcessNew"/>
    <dgm:cxn modelId="{9890D04E-2FC8-4C0C-AEC0-EBEA635188B2}" srcId="{7844D13D-3B04-4E59-8C7F-ABAFD097A5F8}" destId="{1478A366-0341-41A1-B14B-FD98969DC9F1}" srcOrd="4" destOrd="0" parTransId="{4EBC025A-82E4-45DC-B77F-6CA66FA245C0}" sibTransId="{A105C5A9-FA81-4F42-8060-DDBBCCD68A40}"/>
    <dgm:cxn modelId="{3C432151-542C-46B4-9DD0-478026D36327}" type="presOf" srcId="{FF509B31-544B-46D4-B0E2-0BBCEA5A47E2}" destId="{B827F278-F2E3-45C3-AA59-2DFE6B91142D}" srcOrd="0" destOrd="0" presId="urn:microsoft.com/office/officeart/2016/7/layout/RepeatingBendingProcessNew"/>
    <dgm:cxn modelId="{788DF57D-1ACE-43E0-BE05-FE2E6218643E}" type="presOf" srcId="{CE22B578-B95D-4BD7-B912-2BCF28AE2D29}" destId="{55259A67-2A4A-42E8-AC77-3FE4E36832ED}" srcOrd="1" destOrd="0" presId="urn:microsoft.com/office/officeart/2016/7/layout/RepeatingBendingProcessNew"/>
    <dgm:cxn modelId="{545FCF85-43C1-4CFD-9669-3DA0CEA3DF7B}" srcId="{7844D13D-3B04-4E59-8C7F-ABAFD097A5F8}" destId="{1257D390-0D44-44D7-9DFE-D64F8109D4BA}" srcOrd="1" destOrd="0" parTransId="{050A46DC-35DD-4F53-84D8-C28E139D15A0}" sibTransId="{71743F9C-60C5-45C6-AB58-5CF9F84D8127}"/>
    <dgm:cxn modelId="{9245D985-297B-4819-A123-77C07D442408}" srcId="{7844D13D-3B04-4E59-8C7F-ABAFD097A5F8}" destId="{79414A65-0770-4A15-81B8-DBEDB28589E5}" srcOrd="0" destOrd="0" parTransId="{3331A2EB-82AD-4F0E-8A0D-34744377C9DA}" sibTransId="{AE992603-5B11-4775-A849-89B2014C4496}"/>
    <dgm:cxn modelId="{4380A68C-55A9-4EA9-965A-02084E9BD522}" srcId="{7844D13D-3B04-4E59-8C7F-ABAFD097A5F8}" destId="{1053AFA3-C429-4DE2-832C-4D45906D0725}" srcOrd="3" destOrd="0" parTransId="{22C640B5-3285-45D5-BC52-58A2DA9048FC}" sibTransId="{FF509B31-544B-46D4-B0E2-0BBCEA5A47E2}"/>
    <dgm:cxn modelId="{1C7BF08C-4D4C-4748-9C42-9DD562F35F94}" type="presOf" srcId="{79414A65-0770-4A15-81B8-DBEDB28589E5}" destId="{1A02F95F-129E-4736-8FE2-6638E287F526}" srcOrd="0" destOrd="0" presId="urn:microsoft.com/office/officeart/2016/7/layout/RepeatingBendingProcessNew"/>
    <dgm:cxn modelId="{F3464795-6784-4866-9904-86E418818A56}" type="presOf" srcId="{7844D13D-3B04-4E59-8C7F-ABAFD097A5F8}" destId="{0B828559-0104-406A-A426-63E3E7BF2737}" srcOrd="0" destOrd="0" presId="urn:microsoft.com/office/officeart/2016/7/layout/RepeatingBendingProcessNew"/>
    <dgm:cxn modelId="{768F1399-3F5B-4963-AE11-E7806C34D93A}" type="presOf" srcId="{71743F9C-60C5-45C6-AB58-5CF9F84D8127}" destId="{B10B9A55-D9CF-43A1-BFE2-5B77196FDD3A}" srcOrd="1" destOrd="0" presId="urn:microsoft.com/office/officeart/2016/7/layout/RepeatingBendingProcessNew"/>
    <dgm:cxn modelId="{D93290B9-43C2-45FE-A139-660D024AC164}" type="presOf" srcId="{3588A1FC-00AF-42FB-B709-2E55B230F5F7}" destId="{A3A50C3F-D363-48AB-BA0F-5EA5F97AC3B5}" srcOrd="0" destOrd="0" presId="urn:microsoft.com/office/officeart/2016/7/layout/RepeatingBendingProcessNew"/>
    <dgm:cxn modelId="{5F6A76C1-14FC-4142-A352-013A6E5AE6EB}" type="presOf" srcId="{FF509B31-544B-46D4-B0E2-0BBCEA5A47E2}" destId="{A2006EA0-E4EF-42A0-B7FB-41291E0D050E}" srcOrd="1" destOrd="0" presId="urn:microsoft.com/office/officeart/2016/7/layout/RepeatingBendingProcessNew"/>
    <dgm:cxn modelId="{D3ABB6D6-660B-4EB0-94A3-0C9A816EAABA}" type="presOf" srcId="{A105C5A9-FA81-4F42-8060-DDBBCCD68A40}" destId="{4A3C22F7-AD72-4D41-B484-BC94076995E7}" srcOrd="1" destOrd="0" presId="urn:microsoft.com/office/officeart/2016/7/layout/RepeatingBendingProcessNew"/>
    <dgm:cxn modelId="{9FEA06DB-CA9D-4D87-A43F-E1814374D6CF}" type="presOf" srcId="{1478A366-0341-41A1-B14B-FD98969DC9F1}" destId="{D98AE873-9CBF-4F90-A04F-6D05BC33BB6D}" srcOrd="0" destOrd="0" presId="urn:microsoft.com/office/officeart/2016/7/layout/RepeatingBendingProcessNew"/>
    <dgm:cxn modelId="{2234A5FD-36AC-435D-AD3E-2676AE307950}" type="presOf" srcId="{71743F9C-60C5-45C6-AB58-5CF9F84D8127}" destId="{856ABD3C-6AEE-4BDE-BEDD-011405589DB5}" srcOrd="0" destOrd="0" presId="urn:microsoft.com/office/officeart/2016/7/layout/RepeatingBendingProcessNew"/>
    <dgm:cxn modelId="{2CAB21EB-A90C-43F0-8C40-2B0F8E2D4B23}" type="presParOf" srcId="{0B828559-0104-406A-A426-63E3E7BF2737}" destId="{1A02F95F-129E-4736-8FE2-6638E287F526}" srcOrd="0" destOrd="0" presId="urn:microsoft.com/office/officeart/2016/7/layout/RepeatingBendingProcessNew"/>
    <dgm:cxn modelId="{A1789878-E483-4842-BEAA-5D4A0C93F850}" type="presParOf" srcId="{0B828559-0104-406A-A426-63E3E7BF2737}" destId="{21A0FE09-7EF8-44DD-B77E-50C1E456BCCB}" srcOrd="1" destOrd="0" presId="urn:microsoft.com/office/officeart/2016/7/layout/RepeatingBendingProcessNew"/>
    <dgm:cxn modelId="{E6EA790B-48E2-4DF5-A70D-66F4B76D23FB}" type="presParOf" srcId="{21A0FE09-7EF8-44DD-B77E-50C1E456BCCB}" destId="{BDF5A6DA-3973-4284-A381-3D46CB657D8E}" srcOrd="0" destOrd="0" presId="urn:microsoft.com/office/officeart/2016/7/layout/RepeatingBendingProcessNew"/>
    <dgm:cxn modelId="{30FBD0B4-FB7C-4FB8-AA83-F862E956C3AB}" type="presParOf" srcId="{0B828559-0104-406A-A426-63E3E7BF2737}" destId="{A9D91051-2513-4447-BC2C-5DF6E4FAB9FE}" srcOrd="2" destOrd="0" presId="urn:microsoft.com/office/officeart/2016/7/layout/RepeatingBendingProcessNew"/>
    <dgm:cxn modelId="{466669F5-BEA9-402C-9B2B-C47147BCC0B3}" type="presParOf" srcId="{0B828559-0104-406A-A426-63E3E7BF2737}" destId="{856ABD3C-6AEE-4BDE-BEDD-011405589DB5}" srcOrd="3" destOrd="0" presId="urn:microsoft.com/office/officeart/2016/7/layout/RepeatingBendingProcessNew"/>
    <dgm:cxn modelId="{AFFE1A32-B1E6-4913-BBC5-90D459391A8A}" type="presParOf" srcId="{856ABD3C-6AEE-4BDE-BEDD-011405589DB5}" destId="{B10B9A55-D9CF-43A1-BFE2-5B77196FDD3A}" srcOrd="0" destOrd="0" presId="urn:microsoft.com/office/officeart/2016/7/layout/RepeatingBendingProcessNew"/>
    <dgm:cxn modelId="{16DC6530-8DEB-4057-B036-88DD9370E3D4}" type="presParOf" srcId="{0B828559-0104-406A-A426-63E3E7BF2737}" destId="{C40B0F8A-D66A-4A69-A8AE-50218ACD5241}" srcOrd="4" destOrd="0" presId="urn:microsoft.com/office/officeart/2016/7/layout/RepeatingBendingProcessNew"/>
    <dgm:cxn modelId="{D2B5D98E-B094-4739-A650-9D39A57F3F70}" type="presParOf" srcId="{0B828559-0104-406A-A426-63E3E7BF2737}" destId="{68C1EA37-31ED-4259-A512-F2F2508807D7}" srcOrd="5" destOrd="0" presId="urn:microsoft.com/office/officeart/2016/7/layout/RepeatingBendingProcessNew"/>
    <dgm:cxn modelId="{A89EB213-9C08-4974-8572-F05AB615DDE1}" type="presParOf" srcId="{68C1EA37-31ED-4259-A512-F2F2508807D7}" destId="{55259A67-2A4A-42E8-AC77-3FE4E36832ED}" srcOrd="0" destOrd="0" presId="urn:microsoft.com/office/officeart/2016/7/layout/RepeatingBendingProcessNew"/>
    <dgm:cxn modelId="{3954F80B-3684-4DC0-B720-D2EB60516502}" type="presParOf" srcId="{0B828559-0104-406A-A426-63E3E7BF2737}" destId="{044A8A74-6B66-4716-B54C-7BBF18C0B3CA}" srcOrd="6" destOrd="0" presId="urn:microsoft.com/office/officeart/2016/7/layout/RepeatingBendingProcessNew"/>
    <dgm:cxn modelId="{4DC1820F-020D-4076-BC5D-A4E622B794D3}" type="presParOf" srcId="{0B828559-0104-406A-A426-63E3E7BF2737}" destId="{B827F278-F2E3-45C3-AA59-2DFE6B91142D}" srcOrd="7" destOrd="0" presId="urn:microsoft.com/office/officeart/2016/7/layout/RepeatingBendingProcessNew"/>
    <dgm:cxn modelId="{C4B11BB9-2DE8-4E07-9DC2-1D0FD8E3F814}" type="presParOf" srcId="{B827F278-F2E3-45C3-AA59-2DFE6B91142D}" destId="{A2006EA0-E4EF-42A0-B7FB-41291E0D050E}" srcOrd="0" destOrd="0" presId="urn:microsoft.com/office/officeart/2016/7/layout/RepeatingBendingProcessNew"/>
    <dgm:cxn modelId="{ABC5C61B-5E9D-4E85-8DCB-84699B75EAEF}" type="presParOf" srcId="{0B828559-0104-406A-A426-63E3E7BF2737}" destId="{D98AE873-9CBF-4F90-A04F-6D05BC33BB6D}" srcOrd="8" destOrd="0" presId="urn:microsoft.com/office/officeart/2016/7/layout/RepeatingBendingProcessNew"/>
    <dgm:cxn modelId="{93C1435F-A697-4100-9E56-4B1BC76C1D26}" type="presParOf" srcId="{0B828559-0104-406A-A426-63E3E7BF2737}" destId="{4418E483-D696-41C2-BCDE-9CC2845CCA9A}" srcOrd="9" destOrd="0" presId="urn:microsoft.com/office/officeart/2016/7/layout/RepeatingBendingProcessNew"/>
    <dgm:cxn modelId="{87C0CEA6-57BC-49DB-B019-F10D4EB613B4}" type="presParOf" srcId="{4418E483-D696-41C2-BCDE-9CC2845CCA9A}" destId="{4A3C22F7-AD72-4D41-B484-BC94076995E7}" srcOrd="0" destOrd="0" presId="urn:microsoft.com/office/officeart/2016/7/layout/RepeatingBendingProcessNew"/>
    <dgm:cxn modelId="{AFB21BFE-71A9-4605-8062-E4198FB66809}" type="presParOf" srcId="{0B828559-0104-406A-A426-63E3E7BF2737}" destId="{A3A50C3F-D363-48AB-BA0F-5EA5F97AC3B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2B81A8-3568-4087-AE7B-0AF87E2ED547}"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ZA"/>
        </a:p>
      </dgm:t>
    </dgm:pt>
    <dgm:pt modelId="{9FDE5D63-F180-4FCF-9021-37C1D56A9027}">
      <dgm:prSet/>
      <dgm:spPr/>
      <dgm:t>
        <a:bodyPr/>
        <a:lstStyle/>
        <a:p>
          <a:r>
            <a:rPr lang="en-US" b="1" i="0" baseline="0"/>
            <a:t>Feature Selection</a:t>
          </a:r>
          <a:endParaRPr lang="en-ZA" dirty="0"/>
        </a:p>
      </dgm:t>
    </dgm:pt>
    <dgm:pt modelId="{0233CA01-ACD2-4E01-995E-DBCEFC49CAA5}" type="parTrans" cxnId="{33F9A7BB-3095-4B1F-AECB-5C8FEE38D2D6}">
      <dgm:prSet/>
      <dgm:spPr/>
      <dgm:t>
        <a:bodyPr/>
        <a:lstStyle/>
        <a:p>
          <a:endParaRPr lang="en-ZA"/>
        </a:p>
      </dgm:t>
    </dgm:pt>
    <dgm:pt modelId="{05D619B3-8E04-4B06-9C50-3E4635F75D56}" type="sibTrans" cxnId="{33F9A7BB-3095-4B1F-AECB-5C8FEE38D2D6}">
      <dgm:prSet/>
      <dgm:spPr/>
      <dgm:t>
        <a:bodyPr/>
        <a:lstStyle/>
        <a:p>
          <a:endParaRPr lang="en-ZA"/>
        </a:p>
      </dgm:t>
    </dgm:pt>
    <dgm:pt modelId="{C41B6D12-3178-4004-A979-5DFAC7C2AEEE}">
      <dgm:prSet/>
      <dgm:spPr/>
      <dgm:t>
        <a:bodyPr/>
        <a:lstStyle/>
        <a:p>
          <a:r>
            <a:rPr lang="en-US" b="0" i="0" baseline="0" dirty="0"/>
            <a:t>Dropped 'Works’, ’To’, ’From’ column.</a:t>
          </a:r>
          <a:endParaRPr lang="en-ZA" dirty="0"/>
        </a:p>
      </dgm:t>
    </dgm:pt>
    <dgm:pt modelId="{E2C443C7-C106-4395-82C9-7D6069A801FB}" type="parTrans" cxnId="{F9894D99-1E76-4EE1-B20D-91A8ED7DE66D}">
      <dgm:prSet/>
      <dgm:spPr/>
      <dgm:t>
        <a:bodyPr/>
        <a:lstStyle/>
        <a:p>
          <a:endParaRPr lang="en-ZA"/>
        </a:p>
      </dgm:t>
    </dgm:pt>
    <dgm:pt modelId="{EB6194B9-04AE-453C-A847-2648E6C85179}" type="sibTrans" cxnId="{F9894D99-1E76-4EE1-B20D-91A8ED7DE66D}">
      <dgm:prSet/>
      <dgm:spPr/>
      <dgm:t>
        <a:bodyPr/>
        <a:lstStyle/>
        <a:p>
          <a:endParaRPr lang="en-ZA"/>
        </a:p>
      </dgm:t>
    </dgm:pt>
    <dgm:pt modelId="{057F2ECD-684A-4604-B050-511F2D70C09D}">
      <dgm:prSet/>
      <dgm:spPr/>
      <dgm:t>
        <a:bodyPr/>
        <a:lstStyle/>
        <a:p>
          <a:r>
            <a:rPr lang="en-US" b="0" i="0" baseline="0" dirty="0"/>
            <a:t>Created 'Row Average' for chemical and microbiological metrics.</a:t>
          </a:r>
          <a:endParaRPr lang="en-ZA" dirty="0"/>
        </a:p>
      </dgm:t>
    </dgm:pt>
    <dgm:pt modelId="{24B50609-691E-47A2-B685-4960D39DD27B}" type="parTrans" cxnId="{7F3C7C28-07B8-45B9-B79C-C3BEF2893365}">
      <dgm:prSet/>
      <dgm:spPr/>
      <dgm:t>
        <a:bodyPr/>
        <a:lstStyle/>
        <a:p>
          <a:endParaRPr lang="en-ZA"/>
        </a:p>
      </dgm:t>
    </dgm:pt>
    <dgm:pt modelId="{0183E5E3-2745-41C5-93F8-B443C8E82004}" type="sibTrans" cxnId="{7F3C7C28-07B8-45B9-B79C-C3BEF2893365}">
      <dgm:prSet/>
      <dgm:spPr/>
      <dgm:t>
        <a:bodyPr/>
        <a:lstStyle/>
        <a:p>
          <a:endParaRPr lang="en-ZA"/>
        </a:p>
      </dgm:t>
    </dgm:pt>
    <dgm:pt modelId="{EA26FB60-FD63-4F8E-AAA2-6DF612ED1305}">
      <dgm:prSet/>
      <dgm:spPr/>
      <dgm:t>
        <a:bodyPr/>
        <a:lstStyle/>
        <a:p>
          <a:r>
            <a:rPr lang="en-US" b="0" i="0" baseline="0" dirty="0"/>
            <a:t>Classified data into four categories based on 'Row Average’ which determines water quality to be excellent, good, poor or bad.</a:t>
          </a:r>
        </a:p>
      </dgm:t>
    </dgm:pt>
    <dgm:pt modelId="{6392F59B-B1CE-4CC2-8428-A24B8E03A58F}" type="parTrans" cxnId="{C3D26C43-2CB2-481D-A9D4-6C396426B82D}">
      <dgm:prSet/>
      <dgm:spPr/>
      <dgm:t>
        <a:bodyPr/>
        <a:lstStyle/>
        <a:p>
          <a:endParaRPr lang="en-ZA"/>
        </a:p>
      </dgm:t>
    </dgm:pt>
    <dgm:pt modelId="{DE6EAEFD-D8A7-4B76-9CF1-E0B550D02032}" type="sibTrans" cxnId="{C3D26C43-2CB2-481D-A9D4-6C396426B82D}">
      <dgm:prSet/>
      <dgm:spPr/>
      <dgm:t>
        <a:bodyPr/>
        <a:lstStyle/>
        <a:p>
          <a:endParaRPr lang="en-ZA"/>
        </a:p>
      </dgm:t>
    </dgm:pt>
    <dgm:pt modelId="{7B5FC466-D17B-408F-BD9B-99951612C7C8}">
      <dgm:prSet/>
      <dgm:spPr/>
      <dgm:t>
        <a:bodyPr/>
        <a:lstStyle/>
        <a:p>
          <a:r>
            <a:rPr lang="en-US" b="0" i="0" baseline="0"/>
            <a:t>Assigned numerical labels to categories.</a:t>
          </a:r>
          <a:endParaRPr lang="en-ZA"/>
        </a:p>
      </dgm:t>
    </dgm:pt>
    <dgm:pt modelId="{815C2E53-4014-4C70-BB82-333D4A69B55C}" type="parTrans" cxnId="{4B4D25B0-F574-4194-891A-62136517C387}">
      <dgm:prSet/>
      <dgm:spPr/>
      <dgm:t>
        <a:bodyPr/>
        <a:lstStyle/>
        <a:p>
          <a:endParaRPr lang="en-ZA"/>
        </a:p>
      </dgm:t>
    </dgm:pt>
    <dgm:pt modelId="{ECF67732-3B81-413F-A8FE-C3757B969F30}" type="sibTrans" cxnId="{4B4D25B0-F574-4194-891A-62136517C387}">
      <dgm:prSet/>
      <dgm:spPr/>
      <dgm:t>
        <a:bodyPr/>
        <a:lstStyle/>
        <a:p>
          <a:endParaRPr lang="en-ZA"/>
        </a:p>
      </dgm:t>
    </dgm:pt>
    <dgm:pt modelId="{DC5B7B5E-D3CB-4D82-B4EC-EFAB04A9767A}">
      <dgm:prSet/>
      <dgm:spPr/>
      <dgm:t>
        <a:bodyPr/>
        <a:lstStyle/>
        <a:p>
          <a:r>
            <a:rPr lang="en-US" b="1" i="0" baseline="0"/>
            <a:t>Time Series Forecasting</a:t>
          </a:r>
          <a:endParaRPr lang="en-ZA"/>
        </a:p>
      </dgm:t>
    </dgm:pt>
    <dgm:pt modelId="{72E53E32-CF50-46F6-AB78-2B516A711A52}" type="parTrans" cxnId="{43FD2DCA-67C5-401F-84F7-8B69A60D1389}">
      <dgm:prSet/>
      <dgm:spPr/>
      <dgm:t>
        <a:bodyPr/>
        <a:lstStyle/>
        <a:p>
          <a:endParaRPr lang="en-ZA"/>
        </a:p>
      </dgm:t>
    </dgm:pt>
    <dgm:pt modelId="{9E2849B2-55B0-4FCB-9035-F0F8DC674AE0}" type="sibTrans" cxnId="{43FD2DCA-67C5-401F-84F7-8B69A60D1389}">
      <dgm:prSet/>
      <dgm:spPr/>
      <dgm:t>
        <a:bodyPr/>
        <a:lstStyle/>
        <a:p>
          <a:endParaRPr lang="en-ZA"/>
        </a:p>
      </dgm:t>
    </dgm:pt>
    <dgm:pt modelId="{686D5E26-BCE6-47B8-84CD-0518181D7F16}">
      <dgm:prSet/>
      <dgm:spPr/>
      <dgm:t>
        <a:bodyPr/>
        <a:lstStyle/>
        <a:p>
          <a:r>
            <a:rPr lang="en-US" b="0" i="0" baseline="0" dirty="0"/>
            <a:t>Used ARIMA model to forecast 'Row Average’  as target variable to predict for the next 15 steps.</a:t>
          </a:r>
          <a:endParaRPr lang="en-ZA" dirty="0"/>
        </a:p>
      </dgm:t>
    </dgm:pt>
    <dgm:pt modelId="{3D2FF198-33FD-4BAF-A525-62AC72F137FD}" type="parTrans" cxnId="{4D3EED30-8D56-4587-BEEC-10BA6236A044}">
      <dgm:prSet/>
      <dgm:spPr/>
      <dgm:t>
        <a:bodyPr/>
        <a:lstStyle/>
        <a:p>
          <a:endParaRPr lang="en-ZA"/>
        </a:p>
      </dgm:t>
    </dgm:pt>
    <dgm:pt modelId="{E151F8A3-564A-4602-8B89-8806170F4DA3}" type="sibTrans" cxnId="{4D3EED30-8D56-4587-BEEC-10BA6236A044}">
      <dgm:prSet/>
      <dgm:spPr/>
      <dgm:t>
        <a:bodyPr/>
        <a:lstStyle/>
        <a:p>
          <a:endParaRPr lang="en-ZA"/>
        </a:p>
      </dgm:t>
    </dgm:pt>
    <dgm:pt modelId="{CAA0CCE4-8D91-49D2-9334-AB941DE68BB3}">
      <dgm:prSet/>
      <dgm:spPr/>
      <dgm:t>
        <a:bodyPr/>
        <a:lstStyle/>
        <a:p>
          <a:r>
            <a:rPr lang="en-US" b="0" i="0" baseline="0" dirty="0"/>
            <a:t>Evaluated using MSE, MAE, RMSE, MAPE metrics.</a:t>
          </a:r>
          <a:endParaRPr lang="en-ZA" dirty="0"/>
        </a:p>
      </dgm:t>
    </dgm:pt>
    <dgm:pt modelId="{CF55986B-3E77-46C2-9862-AC1EF94D1BEC}" type="parTrans" cxnId="{CA1D759B-6025-4BAA-885A-242D82D1E809}">
      <dgm:prSet/>
      <dgm:spPr/>
      <dgm:t>
        <a:bodyPr/>
        <a:lstStyle/>
        <a:p>
          <a:endParaRPr lang="en-ZA"/>
        </a:p>
      </dgm:t>
    </dgm:pt>
    <dgm:pt modelId="{A32D8311-D172-4FAE-833B-74582276193B}" type="sibTrans" cxnId="{CA1D759B-6025-4BAA-885A-242D82D1E809}">
      <dgm:prSet/>
      <dgm:spPr/>
      <dgm:t>
        <a:bodyPr/>
        <a:lstStyle/>
        <a:p>
          <a:endParaRPr lang="en-ZA"/>
        </a:p>
      </dgm:t>
    </dgm:pt>
    <dgm:pt modelId="{D22F646E-172A-4B20-B3CD-BE95BE466E72}">
      <dgm:prSet/>
      <dgm:spPr/>
      <dgm:t>
        <a:bodyPr/>
        <a:lstStyle/>
        <a:p>
          <a:r>
            <a:rPr lang="en-US" b="1" i="0" baseline="0"/>
            <a:t>LSTM Model</a:t>
          </a:r>
          <a:endParaRPr lang="en-ZA"/>
        </a:p>
      </dgm:t>
    </dgm:pt>
    <dgm:pt modelId="{C7CC86D6-0662-4239-A8CB-9E04AE349E7C}" type="parTrans" cxnId="{FFF28BF1-F543-46BB-9EA5-5DF9183C381C}">
      <dgm:prSet/>
      <dgm:spPr/>
      <dgm:t>
        <a:bodyPr/>
        <a:lstStyle/>
        <a:p>
          <a:endParaRPr lang="en-ZA"/>
        </a:p>
      </dgm:t>
    </dgm:pt>
    <dgm:pt modelId="{0C9DC05D-EA55-4991-819C-A1805E921C9F}" type="sibTrans" cxnId="{FFF28BF1-F543-46BB-9EA5-5DF9183C381C}">
      <dgm:prSet/>
      <dgm:spPr/>
      <dgm:t>
        <a:bodyPr/>
        <a:lstStyle/>
        <a:p>
          <a:endParaRPr lang="en-ZA"/>
        </a:p>
      </dgm:t>
    </dgm:pt>
    <dgm:pt modelId="{367B5E14-B11A-4FDC-A883-91BB7E415CDD}">
      <dgm:prSet/>
      <dgm:spPr/>
      <dgm:t>
        <a:bodyPr/>
        <a:lstStyle/>
        <a:p>
          <a:r>
            <a:rPr lang="en-US" b="0" i="0" baseline="0" dirty="0"/>
            <a:t>Built and trained an LSTM model using TensorFlow for predicting 'Row Average' values as target variable as well.</a:t>
          </a:r>
        </a:p>
        <a:p>
          <a:r>
            <a:rPr lang="en-US" b="0" i="0" baseline="0" dirty="0"/>
            <a:t>Evaluated using MSE, MAE, RMSE, MAPE metrics.</a:t>
          </a:r>
          <a:endParaRPr lang="en-ZA" dirty="0"/>
        </a:p>
      </dgm:t>
    </dgm:pt>
    <dgm:pt modelId="{90B63D11-D692-44CC-ADB6-BC76C1918B13}" type="parTrans" cxnId="{046FC69F-3221-45A9-BEDF-DD34A53DEFB6}">
      <dgm:prSet/>
      <dgm:spPr/>
      <dgm:t>
        <a:bodyPr/>
        <a:lstStyle/>
        <a:p>
          <a:endParaRPr lang="en-ZA"/>
        </a:p>
      </dgm:t>
    </dgm:pt>
    <dgm:pt modelId="{DA476460-8DEE-4D0A-83FF-D3381F726FCE}" type="sibTrans" cxnId="{046FC69F-3221-45A9-BEDF-DD34A53DEFB6}">
      <dgm:prSet/>
      <dgm:spPr/>
      <dgm:t>
        <a:bodyPr/>
        <a:lstStyle/>
        <a:p>
          <a:endParaRPr lang="en-ZA"/>
        </a:p>
      </dgm:t>
    </dgm:pt>
    <dgm:pt modelId="{7F065D96-C127-410B-AADB-BE76B27E939D}">
      <dgm:prSet/>
      <dgm:spPr/>
      <dgm:t>
        <a:bodyPr/>
        <a:lstStyle/>
        <a:p>
          <a:r>
            <a:rPr lang="en-US" b="1" i="0" baseline="0" dirty="0"/>
            <a:t>Classification</a:t>
          </a:r>
          <a:endParaRPr lang="en-ZA" dirty="0"/>
        </a:p>
      </dgm:t>
    </dgm:pt>
    <dgm:pt modelId="{1F75A100-6A41-424E-9E5F-637DA27F5D25}" type="sibTrans" cxnId="{D62F49C7-7D89-4315-B5AC-233227E69F07}">
      <dgm:prSet/>
      <dgm:spPr/>
      <dgm:t>
        <a:bodyPr/>
        <a:lstStyle/>
        <a:p>
          <a:endParaRPr lang="en-ZA"/>
        </a:p>
      </dgm:t>
    </dgm:pt>
    <dgm:pt modelId="{95738CD0-A534-475A-B4A4-AC912790E943}" type="parTrans" cxnId="{D62F49C7-7D89-4315-B5AC-233227E69F07}">
      <dgm:prSet/>
      <dgm:spPr/>
      <dgm:t>
        <a:bodyPr/>
        <a:lstStyle/>
        <a:p>
          <a:endParaRPr lang="en-ZA"/>
        </a:p>
      </dgm:t>
    </dgm:pt>
    <dgm:pt modelId="{9D66E314-8301-4BF8-90BF-81B9D0F97157}" type="pres">
      <dgm:prSet presAssocID="{472B81A8-3568-4087-AE7B-0AF87E2ED547}" presName="Name0" presStyleCnt="0">
        <dgm:presLayoutVars>
          <dgm:chMax val="5"/>
          <dgm:chPref val="5"/>
          <dgm:dir/>
          <dgm:animLvl val="lvl"/>
        </dgm:presLayoutVars>
      </dgm:prSet>
      <dgm:spPr/>
    </dgm:pt>
    <dgm:pt modelId="{223D6346-D128-4579-BEFC-A7B3347FB779}" type="pres">
      <dgm:prSet presAssocID="{9FDE5D63-F180-4FCF-9021-37C1D56A9027}" presName="parentText1" presStyleLbl="node1" presStyleIdx="0" presStyleCnt="4">
        <dgm:presLayoutVars>
          <dgm:chMax/>
          <dgm:chPref val="3"/>
          <dgm:bulletEnabled val="1"/>
        </dgm:presLayoutVars>
      </dgm:prSet>
      <dgm:spPr/>
    </dgm:pt>
    <dgm:pt modelId="{70B5E79C-133D-4861-A8C6-54132A6065EE}" type="pres">
      <dgm:prSet presAssocID="{9FDE5D63-F180-4FCF-9021-37C1D56A9027}" presName="childText1" presStyleLbl="solidAlignAcc1" presStyleIdx="0" presStyleCnt="4">
        <dgm:presLayoutVars>
          <dgm:chMax val="0"/>
          <dgm:chPref val="0"/>
          <dgm:bulletEnabled val="1"/>
        </dgm:presLayoutVars>
      </dgm:prSet>
      <dgm:spPr/>
    </dgm:pt>
    <dgm:pt modelId="{473CFBA4-9D5F-4936-A6D9-24E104C03D65}" type="pres">
      <dgm:prSet presAssocID="{7F065D96-C127-410B-AADB-BE76B27E939D}" presName="parentText2" presStyleLbl="node1" presStyleIdx="1" presStyleCnt="4">
        <dgm:presLayoutVars>
          <dgm:chMax/>
          <dgm:chPref val="3"/>
          <dgm:bulletEnabled val="1"/>
        </dgm:presLayoutVars>
      </dgm:prSet>
      <dgm:spPr/>
    </dgm:pt>
    <dgm:pt modelId="{F3ACA898-006E-4A50-96B6-E2D3103567F2}" type="pres">
      <dgm:prSet presAssocID="{7F065D96-C127-410B-AADB-BE76B27E939D}" presName="childText2" presStyleLbl="solidAlignAcc1" presStyleIdx="1" presStyleCnt="4">
        <dgm:presLayoutVars>
          <dgm:chMax val="0"/>
          <dgm:chPref val="0"/>
          <dgm:bulletEnabled val="1"/>
        </dgm:presLayoutVars>
      </dgm:prSet>
      <dgm:spPr/>
    </dgm:pt>
    <dgm:pt modelId="{38C9919C-F872-4014-8DBB-1C133BFADD5F}" type="pres">
      <dgm:prSet presAssocID="{DC5B7B5E-D3CB-4D82-B4EC-EFAB04A9767A}" presName="parentText3" presStyleLbl="node1" presStyleIdx="2" presStyleCnt="4">
        <dgm:presLayoutVars>
          <dgm:chMax/>
          <dgm:chPref val="3"/>
          <dgm:bulletEnabled val="1"/>
        </dgm:presLayoutVars>
      </dgm:prSet>
      <dgm:spPr/>
    </dgm:pt>
    <dgm:pt modelId="{DD0AD82F-E9CA-472C-AC6F-ED37BC4C585D}" type="pres">
      <dgm:prSet presAssocID="{DC5B7B5E-D3CB-4D82-B4EC-EFAB04A9767A}" presName="childText3" presStyleLbl="solidAlignAcc1" presStyleIdx="2" presStyleCnt="4">
        <dgm:presLayoutVars>
          <dgm:chMax val="0"/>
          <dgm:chPref val="0"/>
          <dgm:bulletEnabled val="1"/>
        </dgm:presLayoutVars>
      </dgm:prSet>
      <dgm:spPr/>
    </dgm:pt>
    <dgm:pt modelId="{EF4F684B-9514-4D73-B419-ED46839D29D8}" type="pres">
      <dgm:prSet presAssocID="{D22F646E-172A-4B20-B3CD-BE95BE466E72}" presName="parentText4" presStyleLbl="node1" presStyleIdx="3" presStyleCnt="4">
        <dgm:presLayoutVars>
          <dgm:chMax/>
          <dgm:chPref val="3"/>
          <dgm:bulletEnabled val="1"/>
        </dgm:presLayoutVars>
      </dgm:prSet>
      <dgm:spPr/>
    </dgm:pt>
    <dgm:pt modelId="{B4D1C181-F42D-4601-8392-BAACB981ACEE}" type="pres">
      <dgm:prSet presAssocID="{D22F646E-172A-4B20-B3CD-BE95BE466E72}" presName="childText4" presStyleLbl="solidAlignAcc1" presStyleIdx="3" presStyleCnt="4">
        <dgm:presLayoutVars>
          <dgm:chMax val="0"/>
          <dgm:chPref val="0"/>
          <dgm:bulletEnabled val="1"/>
        </dgm:presLayoutVars>
      </dgm:prSet>
      <dgm:spPr/>
    </dgm:pt>
  </dgm:ptLst>
  <dgm:cxnLst>
    <dgm:cxn modelId="{B75BDE06-1EE3-44E9-AFBA-B9B232D23D83}" type="presOf" srcId="{367B5E14-B11A-4FDC-A883-91BB7E415CDD}" destId="{B4D1C181-F42D-4601-8392-BAACB981ACEE}" srcOrd="0" destOrd="0" presId="urn:microsoft.com/office/officeart/2009/3/layout/IncreasingArrowsProcess"/>
    <dgm:cxn modelId="{7F3C7C28-07B8-45B9-B79C-C3BEF2893365}" srcId="{9FDE5D63-F180-4FCF-9021-37C1D56A9027}" destId="{057F2ECD-684A-4604-B050-511F2D70C09D}" srcOrd="1" destOrd="0" parTransId="{24B50609-691E-47A2-B685-4960D39DD27B}" sibTransId="{0183E5E3-2745-41C5-93F8-B443C8E82004}"/>
    <dgm:cxn modelId="{4D3EED30-8D56-4587-BEEC-10BA6236A044}" srcId="{DC5B7B5E-D3CB-4D82-B4EC-EFAB04A9767A}" destId="{686D5E26-BCE6-47B8-84CD-0518181D7F16}" srcOrd="0" destOrd="0" parTransId="{3D2FF198-33FD-4BAF-A525-62AC72F137FD}" sibTransId="{E151F8A3-564A-4602-8B89-8806170F4DA3}"/>
    <dgm:cxn modelId="{4ABD9B39-43B1-4337-BEE1-AB3E03D2F9D0}" type="presOf" srcId="{EA26FB60-FD63-4F8E-AAA2-6DF612ED1305}" destId="{F3ACA898-006E-4A50-96B6-E2D3103567F2}" srcOrd="0" destOrd="0" presId="urn:microsoft.com/office/officeart/2009/3/layout/IncreasingArrowsProcess"/>
    <dgm:cxn modelId="{C3D26C43-2CB2-481D-A9D4-6C396426B82D}" srcId="{7F065D96-C127-410B-AADB-BE76B27E939D}" destId="{EA26FB60-FD63-4F8E-AAA2-6DF612ED1305}" srcOrd="0" destOrd="0" parTransId="{6392F59B-B1CE-4CC2-8428-A24B8E03A58F}" sibTransId="{DE6EAEFD-D8A7-4B76-9CF1-E0B550D02032}"/>
    <dgm:cxn modelId="{59BEB94A-37FD-4066-9134-D04B2BAA600F}" type="presOf" srcId="{686D5E26-BCE6-47B8-84CD-0518181D7F16}" destId="{DD0AD82F-E9CA-472C-AC6F-ED37BC4C585D}" srcOrd="0" destOrd="0" presId="urn:microsoft.com/office/officeart/2009/3/layout/IncreasingArrowsProcess"/>
    <dgm:cxn modelId="{A83A1487-69C7-480C-9D9F-E40195C06884}" type="presOf" srcId="{9FDE5D63-F180-4FCF-9021-37C1D56A9027}" destId="{223D6346-D128-4579-BEFC-A7B3347FB779}" srcOrd="0" destOrd="0" presId="urn:microsoft.com/office/officeart/2009/3/layout/IncreasingArrowsProcess"/>
    <dgm:cxn modelId="{E84FE38A-D7C1-49F9-8F47-1C59BEDDA72F}" type="presOf" srcId="{7F065D96-C127-410B-AADB-BE76B27E939D}" destId="{473CFBA4-9D5F-4936-A6D9-24E104C03D65}" srcOrd="0" destOrd="0" presId="urn:microsoft.com/office/officeart/2009/3/layout/IncreasingArrowsProcess"/>
    <dgm:cxn modelId="{01CF8E93-D550-4EF6-9AF7-D732F5908D78}" type="presOf" srcId="{CAA0CCE4-8D91-49D2-9334-AB941DE68BB3}" destId="{DD0AD82F-E9CA-472C-AC6F-ED37BC4C585D}" srcOrd="0" destOrd="1" presId="urn:microsoft.com/office/officeart/2009/3/layout/IncreasingArrowsProcess"/>
    <dgm:cxn modelId="{CC49B797-AB0A-46B7-99E6-A82F50BA9DB9}" type="presOf" srcId="{C41B6D12-3178-4004-A979-5DFAC7C2AEEE}" destId="{70B5E79C-133D-4861-A8C6-54132A6065EE}" srcOrd="0" destOrd="0" presId="urn:microsoft.com/office/officeart/2009/3/layout/IncreasingArrowsProcess"/>
    <dgm:cxn modelId="{F9894D99-1E76-4EE1-B20D-91A8ED7DE66D}" srcId="{9FDE5D63-F180-4FCF-9021-37C1D56A9027}" destId="{C41B6D12-3178-4004-A979-5DFAC7C2AEEE}" srcOrd="0" destOrd="0" parTransId="{E2C443C7-C106-4395-82C9-7D6069A801FB}" sibTransId="{EB6194B9-04AE-453C-A847-2648E6C85179}"/>
    <dgm:cxn modelId="{CA1D759B-6025-4BAA-885A-242D82D1E809}" srcId="{DC5B7B5E-D3CB-4D82-B4EC-EFAB04A9767A}" destId="{CAA0CCE4-8D91-49D2-9334-AB941DE68BB3}" srcOrd="1" destOrd="0" parTransId="{CF55986B-3E77-46C2-9862-AC1EF94D1BEC}" sibTransId="{A32D8311-D172-4FAE-833B-74582276193B}"/>
    <dgm:cxn modelId="{26F6819B-94BB-4F11-9A4A-9F42C3C7C0EC}" type="presOf" srcId="{D22F646E-172A-4B20-B3CD-BE95BE466E72}" destId="{EF4F684B-9514-4D73-B419-ED46839D29D8}" srcOrd="0" destOrd="0" presId="urn:microsoft.com/office/officeart/2009/3/layout/IncreasingArrowsProcess"/>
    <dgm:cxn modelId="{046FC69F-3221-45A9-BEDF-DD34A53DEFB6}" srcId="{D22F646E-172A-4B20-B3CD-BE95BE466E72}" destId="{367B5E14-B11A-4FDC-A883-91BB7E415CDD}" srcOrd="0" destOrd="0" parTransId="{90B63D11-D692-44CC-ADB6-BC76C1918B13}" sibTransId="{DA476460-8DEE-4D0A-83FF-D3381F726FCE}"/>
    <dgm:cxn modelId="{4B4D25B0-F574-4194-891A-62136517C387}" srcId="{7F065D96-C127-410B-AADB-BE76B27E939D}" destId="{7B5FC466-D17B-408F-BD9B-99951612C7C8}" srcOrd="1" destOrd="0" parTransId="{815C2E53-4014-4C70-BB82-333D4A69B55C}" sibTransId="{ECF67732-3B81-413F-A8FE-C3757B969F30}"/>
    <dgm:cxn modelId="{33F9A7BB-3095-4B1F-AECB-5C8FEE38D2D6}" srcId="{472B81A8-3568-4087-AE7B-0AF87E2ED547}" destId="{9FDE5D63-F180-4FCF-9021-37C1D56A9027}" srcOrd="0" destOrd="0" parTransId="{0233CA01-ACD2-4E01-995E-DBCEFC49CAA5}" sibTransId="{05D619B3-8E04-4B06-9C50-3E4635F75D56}"/>
    <dgm:cxn modelId="{D62F49C7-7D89-4315-B5AC-233227E69F07}" srcId="{472B81A8-3568-4087-AE7B-0AF87E2ED547}" destId="{7F065D96-C127-410B-AADB-BE76B27E939D}" srcOrd="1" destOrd="0" parTransId="{95738CD0-A534-475A-B4A4-AC912790E943}" sibTransId="{1F75A100-6A41-424E-9E5F-637DA27F5D25}"/>
    <dgm:cxn modelId="{D184BFC9-C82E-4238-95CF-A6823F380636}" type="presOf" srcId="{DC5B7B5E-D3CB-4D82-B4EC-EFAB04A9767A}" destId="{38C9919C-F872-4014-8DBB-1C133BFADD5F}" srcOrd="0" destOrd="0" presId="urn:microsoft.com/office/officeart/2009/3/layout/IncreasingArrowsProcess"/>
    <dgm:cxn modelId="{43FD2DCA-67C5-401F-84F7-8B69A60D1389}" srcId="{472B81A8-3568-4087-AE7B-0AF87E2ED547}" destId="{DC5B7B5E-D3CB-4D82-B4EC-EFAB04A9767A}" srcOrd="2" destOrd="0" parTransId="{72E53E32-CF50-46F6-AB78-2B516A711A52}" sibTransId="{9E2849B2-55B0-4FCB-9035-F0F8DC674AE0}"/>
    <dgm:cxn modelId="{2D3861D2-BAD3-4D31-BA27-65123FAA4E77}" type="presOf" srcId="{472B81A8-3568-4087-AE7B-0AF87E2ED547}" destId="{9D66E314-8301-4BF8-90BF-81B9D0F97157}" srcOrd="0" destOrd="0" presId="urn:microsoft.com/office/officeart/2009/3/layout/IncreasingArrowsProcess"/>
    <dgm:cxn modelId="{4CC88ED2-62BB-4725-A6AF-0FBAC31AAE05}" type="presOf" srcId="{7B5FC466-D17B-408F-BD9B-99951612C7C8}" destId="{F3ACA898-006E-4A50-96B6-E2D3103567F2}" srcOrd="0" destOrd="1" presId="urn:microsoft.com/office/officeart/2009/3/layout/IncreasingArrowsProcess"/>
    <dgm:cxn modelId="{FFF28BF1-F543-46BB-9EA5-5DF9183C381C}" srcId="{472B81A8-3568-4087-AE7B-0AF87E2ED547}" destId="{D22F646E-172A-4B20-B3CD-BE95BE466E72}" srcOrd="3" destOrd="0" parTransId="{C7CC86D6-0662-4239-A8CB-9E04AE349E7C}" sibTransId="{0C9DC05D-EA55-4991-819C-A1805E921C9F}"/>
    <dgm:cxn modelId="{5AFCC0FC-FDBA-4E58-8A7D-AC65A9EB892C}" type="presOf" srcId="{057F2ECD-684A-4604-B050-511F2D70C09D}" destId="{70B5E79C-133D-4861-A8C6-54132A6065EE}" srcOrd="0" destOrd="1" presId="urn:microsoft.com/office/officeart/2009/3/layout/IncreasingArrowsProcess"/>
    <dgm:cxn modelId="{FA90A4C8-593B-44CB-BA15-5447CDBB7DF2}" type="presParOf" srcId="{9D66E314-8301-4BF8-90BF-81B9D0F97157}" destId="{223D6346-D128-4579-BEFC-A7B3347FB779}" srcOrd="0" destOrd="0" presId="urn:microsoft.com/office/officeart/2009/3/layout/IncreasingArrowsProcess"/>
    <dgm:cxn modelId="{8ACD5B42-FE7A-46B5-9FA8-780A867708A1}" type="presParOf" srcId="{9D66E314-8301-4BF8-90BF-81B9D0F97157}" destId="{70B5E79C-133D-4861-A8C6-54132A6065EE}" srcOrd="1" destOrd="0" presId="urn:microsoft.com/office/officeart/2009/3/layout/IncreasingArrowsProcess"/>
    <dgm:cxn modelId="{96595979-3BA0-415F-BAFF-1F7A1EF0D23B}" type="presParOf" srcId="{9D66E314-8301-4BF8-90BF-81B9D0F97157}" destId="{473CFBA4-9D5F-4936-A6D9-24E104C03D65}" srcOrd="2" destOrd="0" presId="urn:microsoft.com/office/officeart/2009/3/layout/IncreasingArrowsProcess"/>
    <dgm:cxn modelId="{C9D35EA9-184B-4564-B1B0-91DD0B3515ED}" type="presParOf" srcId="{9D66E314-8301-4BF8-90BF-81B9D0F97157}" destId="{F3ACA898-006E-4A50-96B6-E2D3103567F2}" srcOrd="3" destOrd="0" presId="urn:microsoft.com/office/officeart/2009/3/layout/IncreasingArrowsProcess"/>
    <dgm:cxn modelId="{5548AF16-5780-47F2-B35A-CDA6100CDFE8}" type="presParOf" srcId="{9D66E314-8301-4BF8-90BF-81B9D0F97157}" destId="{38C9919C-F872-4014-8DBB-1C133BFADD5F}" srcOrd="4" destOrd="0" presId="urn:microsoft.com/office/officeart/2009/3/layout/IncreasingArrowsProcess"/>
    <dgm:cxn modelId="{65DC61F1-EA66-43B3-87E1-FA3E152BA200}" type="presParOf" srcId="{9D66E314-8301-4BF8-90BF-81B9D0F97157}" destId="{DD0AD82F-E9CA-472C-AC6F-ED37BC4C585D}" srcOrd="5" destOrd="0" presId="urn:microsoft.com/office/officeart/2009/3/layout/IncreasingArrowsProcess"/>
    <dgm:cxn modelId="{D55F11D3-E39B-4A21-B421-8B2857ADF775}" type="presParOf" srcId="{9D66E314-8301-4BF8-90BF-81B9D0F97157}" destId="{EF4F684B-9514-4D73-B419-ED46839D29D8}" srcOrd="6" destOrd="0" presId="urn:microsoft.com/office/officeart/2009/3/layout/IncreasingArrowsProcess"/>
    <dgm:cxn modelId="{3C67ADF6-DE0F-48A7-B839-B5985E500817}" type="presParOf" srcId="{9D66E314-8301-4BF8-90BF-81B9D0F97157}" destId="{B4D1C181-F42D-4601-8392-BAACB981ACEE}"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98412E-CDE5-43D6-8A07-0BCFF7A22446}"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ZA"/>
        </a:p>
      </dgm:t>
    </dgm:pt>
    <dgm:pt modelId="{4698A047-879C-49C3-BC08-EBFE0A1D87FF}">
      <dgm:prSet/>
      <dgm:spPr/>
      <dgm:t>
        <a:bodyPr/>
        <a:lstStyle/>
        <a:p>
          <a:pPr>
            <a:lnSpc>
              <a:spcPct val="100000"/>
            </a:lnSpc>
            <a:defRPr b="1"/>
          </a:pPr>
          <a:r>
            <a:rPr lang="en-US" b="1" i="0" baseline="0"/>
            <a:t>Logistic Regression</a:t>
          </a:r>
          <a:endParaRPr lang="en-ZA"/>
        </a:p>
      </dgm:t>
    </dgm:pt>
    <dgm:pt modelId="{FDB8FBF2-8614-4DC3-AAE6-B6E626C94838}" type="parTrans" cxnId="{1A7D190C-988F-4A6A-8282-BCB534DA03EF}">
      <dgm:prSet/>
      <dgm:spPr/>
      <dgm:t>
        <a:bodyPr/>
        <a:lstStyle/>
        <a:p>
          <a:endParaRPr lang="en-ZA"/>
        </a:p>
      </dgm:t>
    </dgm:pt>
    <dgm:pt modelId="{56EC213A-B837-4733-9B81-0205651FC15F}" type="sibTrans" cxnId="{1A7D190C-988F-4A6A-8282-BCB534DA03EF}">
      <dgm:prSet/>
      <dgm:spPr/>
      <dgm:t>
        <a:bodyPr/>
        <a:lstStyle/>
        <a:p>
          <a:endParaRPr lang="en-ZA"/>
        </a:p>
      </dgm:t>
    </dgm:pt>
    <dgm:pt modelId="{87FC3225-936A-4C00-9C54-0B829C60BC76}">
      <dgm:prSet/>
      <dgm:spPr/>
      <dgm:t>
        <a:bodyPr/>
        <a:lstStyle/>
        <a:p>
          <a:pPr>
            <a:lnSpc>
              <a:spcPct val="100000"/>
            </a:lnSpc>
          </a:pPr>
          <a:r>
            <a:rPr lang="en-US" b="1" i="0" baseline="0" dirty="0"/>
            <a:t>Description</a:t>
          </a:r>
          <a:r>
            <a:rPr lang="en-US" b="0" i="0" baseline="0" dirty="0"/>
            <a:t>: Models binary outcomes using a logistic function.</a:t>
          </a:r>
          <a:endParaRPr lang="en-ZA" dirty="0"/>
        </a:p>
      </dgm:t>
    </dgm:pt>
    <dgm:pt modelId="{CDA68148-0C6C-49EA-9933-4F63AF5779BF}" type="parTrans" cxnId="{F21FB823-BA4A-4650-BF2C-B643D45DB363}">
      <dgm:prSet/>
      <dgm:spPr/>
      <dgm:t>
        <a:bodyPr/>
        <a:lstStyle/>
        <a:p>
          <a:endParaRPr lang="en-ZA"/>
        </a:p>
      </dgm:t>
    </dgm:pt>
    <dgm:pt modelId="{0BCAA6CE-86ED-4570-8B2C-8424FB2519A5}" type="sibTrans" cxnId="{F21FB823-BA4A-4650-BF2C-B643D45DB363}">
      <dgm:prSet/>
      <dgm:spPr/>
      <dgm:t>
        <a:bodyPr/>
        <a:lstStyle/>
        <a:p>
          <a:endParaRPr lang="en-ZA"/>
        </a:p>
      </dgm:t>
    </dgm:pt>
    <dgm:pt modelId="{CA52B48E-518E-4E16-BD26-C779B3C861E7}">
      <dgm:prSet/>
      <dgm:spPr/>
      <dgm:t>
        <a:bodyPr/>
        <a:lstStyle/>
        <a:p>
          <a:pPr>
            <a:lnSpc>
              <a:spcPct val="100000"/>
            </a:lnSpc>
          </a:pPr>
          <a:r>
            <a:rPr lang="en-US" b="1" i="0" baseline="0"/>
            <a:t>Key Feature</a:t>
          </a:r>
          <a:r>
            <a:rPr lang="en-US" b="0" i="0" baseline="0"/>
            <a:t>: Provides probabilities for class membership.</a:t>
          </a:r>
          <a:endParaRPr lang="en-ZA"/>
        </a:p>
      </dgm:t>
    </dgm:pt>
    <dgm:pt modelId="{FCCC19D3-F828-4AFD-AB06-B3FDBA14F528}" type="parTrans" cxnId="{B20A234A-E6E9-4687-8513-B75D2FF53279}">
      <dgm:prSet/>
      <dgm:spPr/>
      <dgm:t>
        <a:bodyPr/>
        <a:lstStyle/>
        <a:p>
          <a:endParaRPr lang="en-ZA"/>
        </a:p>
      </dgm:t>
    </dgm:pt>
    <dgm:pt modelId="{1678FB41-C9E8-4BA5-A361-25BEE5D878E5}" type="sibTrans" cxnId="{B20A234A-E6E9-4687-8513-B75D2FF53279}">
      <dgm:prSet/>
      <dgm:spPr/>
      <dgm:t>
        <a:bodyPr/>
        <a:lstStyle/>
        <a:p>
          <a:endParaRPr lang="en-ZA"/>
        </a:p>
      </dgm:t>
    </dgm:pt>
    <dgm:pt modelId="{9A1F7FD1-F938-4296-9294-DDA9AA4E8234}">
      <dgm:prSet/>
      <dgm:spPr/>
      <dgm:t>
        <a:bodyPr/>
        <a:lstStyle/>
        <a:p>
          <a:pPr>
            <a:lnSpc>
              <a:spcPct val="100000"/>
            </a:lnSpc>
            <a:defRPr b="1"/>
          </a:pPr>
          <a:r>
            <a:rPr lang="en-US" b="1" i="0" baseline="0"/>
            <a:t>Decision Tree Classifier</a:t>
          </a:r>
          <a:endParaRPr lang="en-ZA"/>
        </a:p>
      </dgm:t>
    </dgm:pt>
    <dgm:pt modelId="{2A0778A5-FEF7-4F29-B2B6-3A2F780EFF4F}" type="parTrans" cxnId="{9064B906-DA89-4ADE-B640-C926592F847C}">
      <dgm:prSet/>
      <dgm:spPr/>
      <dgm:t>
        <a:bodyPr/>
        <a:lstStyle/>
        <a:p>
          <a:endParaRPr lang="en-ZA"/>
        </a:p>
      </dgm:t>
    </dgm:pt>
    <dgm:pt modelId="{8A83A562-6D16-44F9-AF73-DAC33F5CDCBC}" type="sibTrans" cxnId="{9064B906-DA89-4ADE-B640-C926592F847C}">
      <dgm:prSet/>
      <dgm:spPr/>
      <dgm:t>
        <a:bodyPr/>
        <a:lstStyle/>
        <a:p>
          <a:endParaRPr lang="en-ZA"/>
        </a:p>
      </dgm:t>
    </dgm:pt>
    <dgm:pt modelId="{F500AA4F-76D9-42CE-9A05-939F3AD11D39}">
      <dgm:prSet/>
      <dgm:spPr/>
      <dgm:t>
        <a:bodyPr/>
        <a:lstStyle/>
        <a:p>
          <a:pPr>
            <a:lnSpc>
              <a:spcPct val="100000"/>
            </a:lnSpc>
          </a:pPr>
          <a:r>
            <a:rPr lang="en-US" b="1" i="0" baseline="0"/>
            <a:t>Description</a:t>
          </a:r>
          <a:r>
            <a:rPr lang="en-US" b="0" i="0" baseline="0"/>
            <a:t>: Partitions data into subsets using decision nodes.</a:t>
          </a:r>
          <a:endParaRPr lang="en-ZA"/>
        </a:p>
      </dgm:t>
    </dgm:pt>
    <dgm:pt modelId="{FC509008-AB3A-42BE-B54C-3D2B7F79066C}" type="parTrans" cxnId="{D4B75CD9-7FC7-49CA-BB98-4C95E826397E}">
      <dgm:prSet/>
      <dgm:spPr/>
      <dgm:t>
        <a:bodyPr/>
        <a:lstStyle/>
        <a:p>
          <a:endParaRPr lang="en-ZA"/>
        </a:p>
      </dgm:t>
    </dgm:pt>
    <dgm:pt modelId="{6A9CE017-9D63-48B6-847C-75399073D0F4}" type="sibTrans" cxnId="{D4B75CD9-7FC7-49CA-BB98-4C95E826397E}">
      <dgm:prSet/>
      <dgm:spPr/>
      <dgm:t>
        <a:bodyPr/>
        <a:lstStyle/>
        <a:p>
          <a:endParaRPr lang="en-ZA"/>
        </a:p>
      </dgm:t>
    </dgm:pt>
    <dgm:pt modelId="{F5185141-0119-4ED7-AD2B-124A42166449}">
      <dgm:prSet/>
      <dgm:spPr/>
      <dgm:t>
        <a:bodyPr/>
        <a:lstStyle/>
        <a:p>
          <a:pPr>
            <a:lnSpc>
              <a:spcPct val="100000"/>
            </a:lnSpc>
          </a:pPr>
          <a:r>
            <a:rPr lang="en-US" b="1" i="0" baseline="0"/>
            <a:t>Hyperparameters</a:t>
          </a:r>
          <a:r>
            <a:rPr lang="en-US" b="0" i="0" baseline="0"/>
            <a:t>: Max Depth (25), Min Samples Split (30).</a:t>
          </a:r>
          <a:endParaRPr lang="en-ZA"/>
        </a:p>
      </dgm:t>
    </dgm:pt>
    <dgm:pt modelId="{7C124CFA-C361-426A-85D1-2863DB008F60}" type="parTrans" cxnId="{6079F7E5-BB9F-488B-9146-B4BDE14E9B16}">
      <dgm:prSet/>
      <dgm:spPr/>
      <dgm:t>
        <a:bodyPr/>
        <a:lstStyle/>
        <a:p>
          <a:endParaRPr lang="en-ZA"/>
        </a:p>
      </dgm:t>
    </dgm:pt>
    <dgm:pt modelId="{1D9447B1-B463-4180-8DFC-BC4AA244B4ED}" type="sibTrans" cxnId="{6079F7E5-BB9F-488B-9146-B4BDE14E9B16}">
      <dgm:prSet/>
      <dgm:spPr/>
      <dgm:t>
        <a:bodyPr/>
        <a:lstStyle/>
        <a:p>
          <a:endParaRPr lang="en-ZA"/>
        </a:p>
      </dgm:t>
    </dgm:pt>
    <dgm:pt modelId="{702303DC-46FF-4EBF-8604-9D644E4BAA97}">
      <dgm:prSet/>
      <dgm:spPr/>
      <dgm:t>
        <a:bodyPr/>
        <a:lstStyle/>
        <a:p>
          <a:pPr>
            <a:lnSpc>
              <a:spcPct val="100000"/>
            </a:lnSpc>
            <a:defRPr b="1"/>
          </a:pPr>
          <a:r>
            <a:rPr lang="en-US" b="1" i="0" baseline="0"/>
            <a:t>Random Forest Classifier</a:t>
          </a:r>
          <a:endParaRPr lang="en-ZA"/>
        </a:p>
      </dgm:t>
    </dgm:pt>
    <dgm:pt modelId="{8C82D049-64CE-4D5A-9D84-096C417B73E7}" type="parTrans" cxnId="{E5B45808-EB6D-44F1-8A14-1FBEF2CAD1CD}">
      <dgm:prSet/>
      <dgm:spPr/>
      <dgm:t>
        <a:bodyPr/>
        <a:lstStyle/>
        <a:p>
          <a:endParaRPr lang="en-ZA"/>
        </a:p>
      </dgm:t>
    </dgm:pt>
    <dgm:pt modelId="{F7022097-5E37-4C38-A93B-AC22CD3390EB}" type="sibTrans" cxnId="{E5B45808-EB6D-44F1-8A14-1FBEF2CAD1CD}">
      <dgm:prSet/>
      <dgm:spPr/>
      <dgm:t>
        <a:bodyPr/>
        <a:lstStyle/>
        <a:p>
          <a:endParaRPr lang="en-ZA"/>
        </a:p>
      </dgm:t>
    </dgm:pt>
    <dgm:pt modelId="{4E0536D0-3FBE-4DCD-9C82-562F6D8874CF}">
      <dgm:prSet/>
      <dgm:spPr/>
      <dgm:t>
        <a:bodyPr/>
        <a:lstStyle/>
        <a:p>
          <a:pPr>
            <a:lnSpc>
              <a:spcPct val="100000"/>
            </a:lnSpc>
          </a:pPr>
          <a:r>
            <a:rPr lang="en-US" b="1" i="0" baseline="0"/>
            <a:t>Description</a:t>
          </a:r>
          <a:r>
            <a:rPr lang="en-US" b="0" i="0" baseline="0"/>
            <a:t>: Ensemble of decision trees; averages predictions to improve accuracy.</a:t>
          </a:r>
          <a:endParaRPr lang="en-ZA"/>
        </a:p>
      </dgm:t>
    </dgm:pt>
    <dgm:pt modelId="{1F35101E-D656-4961-90B4-8B81C9CD2364}" type="parTrans" cxnId="{9C328B96-B0BC-424F-9418-4D9E046E505F}">
      <dgm:prSet/>
      <dgm:spPr/>
      <dgm:t>
        <a:bodyPr/>
        <a:lstStyle/>
        <a:p>
          <a:endParaRPr lang="en-ZA"/>
        </a:p>
      </dgm:t>
    </dgm:pt>
    <dgm:pt modelId="{E2D9E576-030F-4C95-A221-62027774245F}" type="sibTrans" cxnId="{9C328B96-B0BC-424F-9418-4D9E046E505F}">
      <dgm:prSet/>
      <dgm:spPr/>
      <dgm:t>
        <a:bodyPr/>
        <a:lstStyle/>
        <a:p>
          <a:endParaRPr lang="en-ZA"/>
        </a:p>
      </dgm:t>
    </dgm:pt>
    <dgm:pt modelId="{4304ECB7-364B-4515-935F-DA3872CC1F28}">
      <dgm:prSet/>
      <dgm:spPr/>
      <dgm:t>
        <a:bodyPr/>
        <a:lstStyle/>
        <a:p>
          <a:pPr>
            <a:lnSpc>
              <a:spcPct val="100000"/>
            </a:lnSpc>
          </a:pPr>
          <a:r>
            <a:rPr lang="en-US" b="1" i="0" baseline="0"/>
            <a:t>Key Feature</a:t>
          </a:r>
          <a:r>
            <a:rPr lang="en-US" b="0" i="0" baseline="0"/>
            <a:t>: Reduces overfitting with multiple trees.</a:t>
          </a:r>
          <a:endParaRPr lang="en-ZA"/>
        </a:p>
      </dgm:t>
    </dgm:pt>
    <dgm:pt modelId="{CC8671B4-86E7-424E-B642-9D1CC8F586EB}" type="parTrans" cxnId="{7D5C3F9A-DCD9-4316-9B65-B497CA06095E}">
      <dgm:prSet/>
      <dgm:spPr/>
      <dgm:t>
        <a:bodyPr/>
        <a:lstStyle/>
        <a:p>
          <a:endParaRPr lang="en-ZA"/>
        </a:p>
      </dgm:t>
    </dgm:pt>
    <dgm:pt modelId="{865989D7-C027-435A-9472-6FE1AC940F0D}" type="sibTrans" cxnId="{7D5C3F9A-DCD9-4316-9B65-B497CA06095E}">
      <dgm:prSet/>
      <dgm:spPr/>
      <dgm:t>
        <a:bodyPr/>
        <a:lstStyle/>
        <a:p>
          <a:endParaRPr lang="en-ZA"/>
        </a:p>
      </dgm:t>
    </dgm:pt>
    <dgm:pt modelId="{5D9CDCE5-38B9-4633-AA12-4175AC656220}">
      <dgm:prSet/>
      <dgm:spPr/>
      <dgm:t>
        <a:bodyPr/>
        <a:lstStyle/>
        <a:p>
          <a:pPr>
            <a:lnSpc>
              <a:spcPct val="100000"/>
            </a:lnSpc>
            <a:defRPr b="1"/>
          </a:pPr>
          <a:r>
            <a:rPr lang="en-US" b="1" i="0" baseline="0"/>
            <a:t>XGBoost Classifier</a:t>
          </a:r>
          <a:endParaRPr lang="en-ZA"/>
        </a:p>
      </dgm:t>
    </dgm:pt>
    <dgm:pt modelId="{9B33EA8E-A588-4B7D-9B0E-E0E24F200AEC}" type="parTrans" cxnId="{01A5B713-72A2-459C-A3CB-15EE01A917D0}">
      <dgm:prSet/>
      <dgm:spPr/>
      <dgm:t>
        <a:bodyPr/>
        <a:lstStyle/>
        <a:p>
          <a:endParaRPr lang="en-ZA"/>
        </a:p>
      </dgm:t>
    </dgm:pt>
    <dgm:pt modelId="{42C256E9-79BA-4DAC-A19A-B2ACD1B2ED3C}" type="sibTrans" cxnId="{01A5B713-72A2-459C-A3CB-15EE01A917D0}">
      <dgm:prSet/>
      <dgm:spPr/>
      <dgm:t>
        <a:bodyPr/>
        <a:lstStyle/>
        <a:p>
          <a:endParaRPr lang="en-ZA"/>
        </a:p>
      </dgm:t>
    </dgm:pt>
    <dgm:pt modelId="{2768AD14-AA96-413D-AE76-C13FEA93BBA6}">
      <dgm:prSet/>
      <dgm:spPr/>
      <dgm:t>
        <a:bodyPr/>
        <a:lstStyle/>
        <a:p>
          <a:pPr>
            <a:lnSpc>
              <a:spcPct val="100000"/>
            </a:lnSpc>
          </a:pPr>
          <a:r>
            <a:rPr lang="en-US" b="1" i="0" baseline="0"/>
            <a:t>Description</a:t>
          </a:r>
          <a:r>
            <a:rPr lang="en-US" b="0" i="0" baseline="0"/>
            <a:t>: Gradient boosting framework; builds trees sequentially.</a:t>
          </a:r>
          <a:endParaRPr lang="en-ZA"/>
        </a:p>
      </dgm:t>
    </dgm:pt>
    <dgm:pt modelId="{659F0074-1974-4743-A786-C91B112CFEAA}" type="parTrans" cxnId="{7357DF31-4068-4B7C-9695-5D882D5ECC4F}">
      <dgm:prSet/>
      <dgm:spPr/>
      <dgm:t>
        <a:bodyPr/>
        <a:lstStyle/>
        <a:p>
          <a:endParaRPr lang="en-ZA"/>
        </a:p>
      </dgm:t>
    </dgm:pt>
    <dgm:pt modelId="{2145405A-7C59-474D-9F84-6E66989B8C39}" type="sibTrans" cxnId="{7357DF31-4068-4B7C-9695-5D882D5ECC4F}">
      <dgm:prSet/>
      <dgm:spPr/>
      <dgm:t>
        <a:bodyPr/>
        <a:lstStyle/>
        <a:p>
          <a:endParaRPr lang="en-ZA"/>
        </a:p>
      </dgm:t>
    </dgm:pt>
    <dgm:pt modelId="{79BDBC50-6081-4F3F-9D45-ADF42447A446}">
      <dgm:prSet/>
      <dgm:spPr/>
      <dgm:t>
        <a:bodyPr/>
        <a:lstStyle/>
        <a:p>
          <a:pPr>
            <a:lnSpc>
              <a:spcPct val="100000"/>
            </a:lnSpc>
          </a:pPr>
          <a:r>
            <a:rPr lang="en-US" b="1" i="0" baseline="0"/>
            <a:t>Hyperparameters</a:t>
          </a:r>
          <a:r>
            <a:rPr lang="en-US" b="0" i="0" baseline="0"/>
            <a:t>: Min Child Weight (10).</a:t>
          </a:r>
          <a:endParaRPr lang="en-ZA"/>
        </a:p>
      </dgm:t>
    </dgm:pt>
    <dgm:pt modelId="{EE437CFD-2D1E-4931-82E8-07899EC22D96}" type="parTrans" cxnId="{F023FE88-DDC4-42E2-AE1A-F8FE52070F97}">
      <dgm:prSet/>
      <dgm:spPr/>
      <dgm:t>
        <a:bodyPr/>
        <a:lstStyle/>
        <a:p>
          <a:endParaRPr lang="en-ZA"/>
        </a:p>
      </dgm:t>
    </dgm:pt>
    <dgm:pt modelId="{FDC09B47-A922-41EA-8844-514AE193830A}" type="sibTrans" cxnId="{F023FE88-DDC4-42E2-AE1A-F8FE52070F97}">
      <dgm:prSet/>
      <dgm:spPr/>
      <dgm:t>
        <a:bodyPr/>
        <a:lstStyle/>
        <a:p>
          <a:endParaRPr lang="en-ZA"/>
        </a:p>
      </dgm:t>
    </dgm:pt>
    <dgm:pt modelId="{8C040628-2AB3-4F60-8013-6B7E4AA912F9}">
      <dgm:prSet/>
      <dgm:spPr/>
      <dgm:t>
        <a:bodyPr/>
        <a:lstStyle/>
        <a:p>
          <a:pPr>
            <a:lnSpc>
              <a:spcPct val="100000"/>
            </a:lnSpc>
            <a:defRPr b="1"/>
          </a:pPr>
          <a:r>
            <a:rPr lang="en-US" b="1" i="0" baseline="0"/>
            <a:t>Support Vector Machine (SVM)</a:t>
          </a:r>
          <a:endParaRPr lang="en-ZA"/>
        </a:p>
      </dgm:t>
    </dgm:pt>
    <dgm:pt modelId="{F5B2D189-A2C4-495C-B3BD-76176A10A6BB}" type="parTrans" cxnId="{E28E77C7-3A72-4FC5-9ED9-C7D73C358C69}">
      <dgm:prSet/>
      <dgm:spPr/>
      <dgm:t>
        <a:bodyPr/>
        <a:lstStyle/>
        <a:p>
          <a:endParaRPr lang="en-ZA"/>
        </a:p>
      </dgm:t>
    </dgm:pt>
    <dgm:pt modelId="{A097A7DC-E423-42A1-9089-E66EE8926622}" type="sibTrans" cxnId="{E28E77C7-3A72-4FC5-9ED9-C7D73C358C69}">
      <dgm:prSet/>
      <dgm:spPr/>
      <dgm:t>
        <a:bodyPr/>
        <a:lstStyle/>
        <a:p>
          <a:endParaRPr lang="en-ZA"/>
        </a:p>
      </dgm:t>
    </dgm:pt>
    <dgm:pt modelId="{4E23A6EB-E19B-4E4A-953A-892E2C98695F}">
      <dgm:prSet/>
      <dgm:spPr/>
      <dgm:t>
        <a:bodyPr/>
        <a:lstStyle/>
        <a:p>
          <a:pPr>
            <a:lnSpc>
              <a:spcPct val="100000"/>
            </a:lnSpc>
          </a:pPr>
          <a:r>
            <a:rPr lang="en-US" b="1" i="0" baseline="0"/>
            <a:t>Description</a:t>
          </a:r>
          <a:r>
            <a:rPr lang="en-US" b="0" i="0" baseline="0"/>
            <a:t>: Finds the optimal hyperplane for classification in high-dimensional space.</a:t>
          </a:r>
          <a:endParaRPr lang="en-ZA"/>
        </a:p>
      </dgm:t>
    </dgm:pt>
    <dgm:pt modelId="{DFA10576-7544-440A-832F-9574EC822165}" type="parTrans" cxnId="{A3A4516F-3E33-4646-8C43-C52BC3346302}">
      <dgm:prSet/>
      <dgm:spPr/>
      <dgm:t>
        <a:bodyPr/>
        <a:lstStyle/>
        <a:p>
          <a:endParaRPr lang="en-ZA"/>
        </a:p>
      </dgm:t>
    </dgm:pt>
    <dgm:pt modelId="{14906F74-0902-4047-85E7-FBB5A30AC1DC}" type="sibTrans" cxnId="{A3A4516F-3E33-4646-8C43-C52BC3346302}">
      <dgm:prSet/>
      <dgm:spPr/>
      <dgm:t>
        <a:bodyPr/>
        <a:lstStyle/>
        <a:p>
          <a:endParaRPr lang="en-ZA"/>
        </a:p>
      </dgm:t>
    </dgm:pt>
    <dgm:pt modelId="{231548D0-3948-43BF-A590-8C8A1BF2931F}">
      <dgm:prSet/>
      <dgm:spPr/>
      <dgm:t>
        <a:bodyPr/>
        <a:lstStyle/>
        <a:p>
          <a:pPr>
            <a:lnSpc>
              <a:spcPct val="100000"/>
            </a:lnSpc>
          </a:pPr>
          <a:r>
            <a:rPr lang="en-US" b="1" i="0" baseline="0"/>
            <a:t>Key Feature</a:t>
          </a:r>
          <a:r>
            <a:rPr lang="en-US" b="0" i="0" baseline="0"/>
            <a:t>: Maximizes margin between classes.</a:t>
          </a:r>
          <a:endParaRPr lang="en-ZA"/>
        </a:p>
      </dgm:t>
    </dgm:pt>
    <dgm:pt modelId="{001E000F-4960-4450-BD5E-74D2490E1B4B}" type="parTrans" cxnId="{6A870BAF-77A3-4991-8B8A-E2B57BEF2643}">
      <dgm:prSet/>
      <dgm:spPr/>
      <dgm:t>
        <a:bodyPr/>
        <a:lstStyle/>
        <a:p>
          <a:endParaRPr lang="en-ZA"/>
        </a:p>
      </dgm:t>
    </dgm:pt>
    <dgm:pt modelId="{55668483-3B87-45DF-993E-DA1BE762E142}" type="sibTrans" cxnId="{6A870BAF-77A3-4991-8B8A-E2B57BEF2643}">
      <dgm:prSet/>
      <dgm:spPr/>
      <dgm:t>
        <a:bodyPr/>
        <a:lstStyle/>
        <a:p>
          <a:endParaRPr lang="en-ZA"/>
        </a:p>
      </dgm:t>
    </dgm:pt>
    <dgm:pt modelId="{7EF1E87F-5DF3-4573-82E8-BBEA112D4F7D}">
      <dgm:prSet/>
      <dgm:spPr/>
      <dgm:t>
        <a:bodyPr/>
        <a:lstStyle/>
        <a:p>
          <a:pPr>
            <a:lnSpc>
              <a:spcPct val="100000"/>
            </a:lnSpc>
            <a:defRPr b="1"/>
          </a:pPr>
          <a:r>
            <a:rPr lang="en-US" b="1" i="0" baseline="0"/>
            <a:t>ARIMA Model</a:t>
          </a:r>
          <a:endParaRPr lang="en-ZA"/>
        </a:p>
      </dgm:t>
    </dgm:pt>
    <dgm:pt modelId="{DFC174B6-04EC-425A-A879-DF665D002822}" type="parTrans" cxnId="{04DABCEB-27DA-4845-8B13-C6045C5714C0}">
      <dgm:prSet/>
      <dgm:spPr/>
      <dgm:t>
        <a:bodyPr/>
        <a:lstStyle/>
        <a:p>
          <a:endParaRPr lang="en-ZA"/>
        </a:p>
      </dgm:t>
    </dgm:pt>
    <dgm:pt modelId="{0E046C50-5B80-47A5-BDFE-2A8FB92ED04B}" type="sibTrans" cxnId="{04DABCEB-27DA-4845-8B13-C6045C5714C0}">
      <dgm:prSet/>
      <dgm:spPr/>
      <dgm:t>
        <a:bodyPr/>
        <a:lstStyle/>
        <a:p>
          <a:endParaRPr lang="en-ZA"/>
        </a:p>
      </dgm:t>
    </dgm:pt>
    <dgm:pt modelId="{BA8D1BDE-A8E3-46C9-9DA3-0F804C223675}">
      <dgm:prSet/>
      <dgm:spPr/>
      <dgm:t>
        <a:bodyPr/>
        <a:lstStyle/>
        <a:p>
          <a:pPr>
            <a:lnSpc>
              <a:spcPct val="100000"/>
            </a:lnSpc>
          </a:pPr>
          <a:r>
            <a:rPr lang="en-US" b="1" i="0" baseline="0"/>
            <a:t>Description</a:t>
          </a:r>
          <a:r>
            <a:rPr lang="en-US" b="0" i="0" baseline="0"/>
            <a:t>: Time series forecasting combining autoregressive and moving average components.</a:t>
          </a:r>
          <a:endParaRPr lang="en-ZA"/>
        </a:p>
      </dgm:t>
    </dgm:pt>
    <dgm:pt modelId="{BE8D8748-642F-465F-8B1B-CFB05CC5EC79}" type="parTrans" cxnId="{E2B9A53B-B473-4C9B-9F42-3ACA1E9E578C}">
      <dgm:prSet/>
      <dgm:spPr/>
      <dgm:t>
        <a:bodyPr/>
        <a:lstStyle/>
        <a:p>
          <a:endParaRPr lang="en-ZA"/>
        </a:p>
      </dgm:t>
    </dgm:pt>
    <dgm:pt modelId="{79F4F91D-B9CE-4E76-87B0-49DAE3DC9585}" type="sibTrans" cxnId="{E2B9A53B-B473-4C9B-9F42-3ACA1E9E578C}">
      <dgm:prSet/>
      <dgm:spPr/>
      <dgm:t>
        <a:bodyPr/>
        <a:lstStyle/>
        <a:p>
          <a:endParaRPr lang="en-ZA"/>
        </a:p>
      </dgm:t>
    </dgm:pt>
    <dgm:pt modelId="{E8EABCF9-53A3-4198-A32B-5415CD33562A}">
      <dgm:prSet/>
      <dgm:spPr/>
      <dgm:t>
        <a:bodyPr/>
        <a:lstStyle/>
        <a:p>
          <a:pPr>
            <a:lnSpc>
              <a:spcPct val="100000"/>
            </a:lnSpc>
          </a:pPr>
          <a:r>
            <a:rPr lang="en-US" b="1" i="0" baseline="0"/>
            <a:t>Order</a:t>
          </a:r>
          <a:r>
            <a:rPr lang="en-US" b="0" i="0" baseline="0"/>
            <a:t>: (1, 1, 1) for trend capturing.</a:t>
          </a:r>
          <a:endParaRPr lang="en-ZA"/>
        </a:p>
      </dgm:t>
    </dgm:pt>
    <dgm:pt modelId="{F7A5DD8E-3DD0-41E0-9493-E2A5C88D0B01}" type="parTrans" cxnId="{72826C1B-8A7A-40A7-A094-0AA4855560B7}">
      <dgm:prSet/>
      <dgm:spPr/>
      <dgm:t>
        <a:bodyPr/>
        <a:lstStyle/>
        <a:p>
          <a:endParaRPr lang="en-ZA"/>
        </a:p>
      </dgm:t>
    </dgm:pt>
    <dgm:pt modelId="{248B16FA-D22E-4C1F-BCD4-EDE0B431CA3A}" type="sibTrans" cxnId="{72826C1B-8A7A-40A7-A094-0AA4855560B7}">
      <dgm:prSet/>
      <dgm:spPr/>
      <dgm:t>
        <a:bodyPr/>
        <a:lstStyle/>
        <a:p>
          <a:endParaRPr lang="en-ZA"/>
        </a:p>
      </dgm:t>
    </dgm:pt>
    <dgm:pt modelId="{7EA8F9F5-4899-41C1-9F7D-1C124E37D35E}">
      <dgm:prSet/>
      <dgm:spPr/>
      <dgm:t>
        <a:bodyPr/>
        <a:lstStyle/>
        <a:p>
          <a:pPr>
            <a:lnSpc>
              <a:spcPct val="100000"/>
            </a:lnSpc>
            <a:defRPr b="1"/>
          </a:pPr>
          <a:r>
            <a:rPr lang="en-US" b="1" i="0" baseline="0"/>
            <a:t>LSTM Model</a:t>
          </a:r>
          <a:endParaRPr lang="en-ZA"/>
        </a:p>
      </dgm:t>
    </dgm:pt>
    <dgm:pt modelId="{C6BD4120-A309-4C5D-AFEC-842B1F95AB4B}" type="parTrans" cxnId="{C5390D45-3270-4B59-908E-DAB278A93961}">
      <dgm:prSet/>
      <dgm:spPr/>
      <dgm:t>
        <a:bodyPr/>
        <a:lstStyle/>
        <a:p>
          <a:endParaRPr lang="en-ZA"/>
        </a:p>
      </dgm:t>
    </dgm:pt>
    <dgm:pt modelId="{961BE8D6-7E64-4C76-89B3-7A6D7700F005}" type="sibTrans" cxnId="{C5390D45-3270-4B59-908E-DAB278A93961}">
      <dgm:prSet/>
      <dgm:spPr/>
      <dgm:t>
        <a:bodyPr/>
        <a:lstStyle/>
        <a:p>
          <a:endParaRPr lang="en-ZA"/>
        </a:p>
      </dgm:t>
    </dgm:pt>
    <dgm:pt modelId="{AD6B5039-2E54-4CA8-B176-A1D484571ECD}">
      <dgm:prSet/>
      <dgm:spPr/>
      <dgm:t>
        <a:bodyPr/>
        <a:lstStyle/>
        <a:p>
          <a:pPr>
            <a:lnSpc>
              <a:spcPct val="100000"/>
            </a:lnSpc>
          </a:pPr>
          <a:r>
            <a:rPr lang="en-US" b="1" i="0" baseline="0"/>
            <a:t>Description</a:t>
          </a:r>
          <a:r>
            <a:rPr lang="en-US" b="0" i="0" baseline="0"/>
            <a:t>: Recurrent neural network for sequence data; learns long-term dependencies.</a:t>
          </a:r>
          <a:endParaRPr lang="en-ZA"/>
        </a:p>
      </dgm:t>
    </dgm:pt>
    <dgm:pt modelId="{9301F61F-AEF0-492A-A839-98E6E1818784}" type="parTrans" cxnId="{F764801B-0977-490F-A0C3-A7ACABAD39D0}">
      <dgm:prSet/>
      <dgm:spPr/>
      <dgm:t>
        <a:bodyPr/>
        <a:lstStyle/>
        <a:p>
          <a:endParaRPr lang="en-ZA"/>
        </a:p>
      </dgm:t>
    </dgm:pt>
    <dgm:pt modelId="{FB4A10B5-CFFA-4058-A7FF-5B1BD60BE183}" type="sibTrans" cxnId="{F764801B-0977-490F-A0C3-A7ACABAD39D0}">
      <dgm:prSet/>
      <dgm:spPr/>
      <dgm:t>
        <a:bodyPr/>
        <a:lstStyle/>
        <a:p>
          <a:endParaRPr lang="en-ZA"/>
        </a:p>
      </dgm:t>
    </dgm:pt>
    <dgm:pt modelId="{8777DF3A-568D-4524-8412-EDF80315EE44}">
      <dgm:prSet/>
      <dgm:spPr/>
      <dgm:t>
        <a:bodyPr/>
        <a:lstStyle/>
        <a:p>
          <a:pPr>
            <a:lnSpc>
              <a:spcPct val="100000"/>
            </a:lnSpc>
          </a:pPr>
          <a:r>
            <a:rPr lang="en-US" b="1" i="0" baseline="0"/>
            <a:t>Architecture</a:t>
          </a:r>
          <a:r>
            <a:rPr lang="en-US" b="0" i="0" baseline="0"/>
            <a:t>: 2 LSTM layers with dropout; compiled with Adam optimizer.</a:t>
          </a:r>
          <a:endParaRPr lang="en-ZA"/>
        </a:p>
      </dgm:t>
    </dgm:pt>
    <dgm:pt modelId="{29FBF600-95DD-4F97-B307-74656F6326AB}" type="parTrans" cxnId="{CC8002EA-0FEB-4D22-B8FD-DDCD00C2D4E7}">
      <dgm:prSet/>
      <dgm:spPr/>
      <dgm:t>
        <a:bodyPr/>
        <a:lstStyle/>
        <a:p>
          <a:endParaRPr lang="en-ZA"/>
        </a:p>
      </dgm:t>
    </dgm:pt>
    <dgm:pt modelId="{F505EA75-1202-4925-9810-0D3094ED501E}" type="sibTrans" cxnId="{CC8002EA-0FEB-4D22-B8FD-DDCD00C2D4E7}">
      <dgm:prSet/>
      <dgm:spPr/>
      <dgm:t>
        <a:bodyPr/>
        <a:lstStyle/>
        <a:p>
          <a:endParaRPr lang="en-ZA"/>
        </a:p>
      </dgm:t>
    </dgm:pt>
    <dgm:pt modelId="{CE4C3BC3-E8DF-462F-8E38-B3393758276C}" type="pres">
      <dgm:prSet presAssocID="{9798412E-CDE5-43D6-8A07-0BCFF7A22446}" presName="root" presStyleCnt="0">
        <dgm:presLayoutVars>
          <dgm:dir/>
          <dgm:resizeHandles val="exact"/>
        </dgm:presLayoutVars>
      </dgm:prSet>
      <dgm:spPr/>
    </dgm:pt>
    <dgm:pt modelId="{E7EA97BC-42C8-4B7A-8ED1-545A6975A710}" type="pres">
      <dgm:prSet presAssocID="{4698A047-879C-49C3-BC08-EBFE0A1D87FF}" presName="compNode" presStyleCnt="0"/>
      <dgm:spPr/>
    </dgm:pt>
    <dgm:pt modelId="{182574A2-AAB4-4983-BBE7-5449BFF08B4D}" type="pres">
      <dgm:prSet presAssocID="{4698A047-879C-49C3-BC08-EBFE0A1D87F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thematics"/>
        </a:ext>
      </dgm:extLst>
    </dgm:pt>
    <dgm:pt modelId="{7B64F051-C85F-4CD5-8971-B13F1C6B77B9}" type="pres">
      <dgm:prSet presAssocID="{4698A047-879C-49C3-BC08-EBFE0A1D87FF}" presName="iconSpace" presStyleCnt="0"/>
      <dgm:spPr/>
    </dgm:pt>
    <dgm:pt modelId="{41C6D117-2929-42F8-A2A1-116E2CE0B16D}" type="pres">
      <dgm:prSet presAssocID="{4698A047-879C-49C3-BC08-EBFE0A1D87FF}" presName="parTx" presStyleLbl="revTx" presStyleIdx="0" presStyleCnt="14">
        <dgm:presLayoutVars>
          <dgm:chMax val="0"/>
          <dgm:chPref val="0"/>
        </dgm:presLayoutVars>
      </dgm:prSet>
      <dgm:spPr/>
    </dgm:pt>
    <dgm:pt modelId="{C8FA9893-2023-4063-8F90-27A899A31774}" type="pres">
      <dgm:prSet presAssocID="{4698A047-879C-49C3-BC08-EBFE0A1D87FF}" presName="txSpace" presStyleCnt="0"/>
      <dgm:spPr/>
    </dgm:pt>
    <dgm:pt modelId="{310BF558-C39B-48A6-8ED7-84CD1F442360}" type="pres">
      <dgm:prSet presAssocID="{4698A047-879C-49C3-BC08-EBFE0A1D87FF}" presName="desTx" presStyleLbl="revTx" presStyleIdx="1" presStyleCnt="14">
        <dgm:presLayoutVars/>
      </dgm:prSet>
      <dgm:spPr/>
    </dgm:pt>
    <dgm:pt modelId="{6F38ABF5-84D9-4A5C-810F-AC185CA812C1}" type="pres">
      <dgm:prSet presAssocID="{56EC213A-B837-4733-9B81-0205651FC15F}" presName="sibTrans" presStyleCnt="0"/>
      <dgm:spPr/>
    </dgm:pt>
    <dgm:pt modelId="{81FD541C-606C-4BD5-AF5C-BED00A1C3150}" type="pres">
      <dgm:prSet presAssocID="{9A1F7FD1-F938-4296-9294-DDA9AA4E8234}" presName="compNode" presStyleCnt="0"/>
      <dgm:spPr/>
    </dgm:pt>
    <dgm:pt modelId="{C91B5C2F-8ABD-4AE9-BFE9-E32707514927}" type="pres">
      <dgm:prSet presAssocID="{9A1F7FD1-F938-4296-9294-DDA9AA4E823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F0A8E93B-0A91-4D2B-847B-FBCA9B6E141E}" type="pres">
      <dgm:prSet presAssocID="{9A1F7FD1-F938-4296-9294-DDA9AA4E8234}" presName="iconSpace" presStyleCnt="0"/>
      <dgm:spPr/>
    </dgm:pt>
    <dgm:pt modelId="{0EA6ED97-A936-4C09-B8E0-08E9EBCD46BB}" type="pres">
      <dgm:prSet presAssocID="{9A1F7FD1-F938-4296-9294-DDA9AA4E8234}" presName="parTx" presStyleLbl="revTx" presStyleIdx="2" presStyleCnt="14">
        <dgm:presLayoutVars>
          <dgm:chMax val="0"/>
          <dgm:chPref val="0"/>
        </dgm:presLayoutVars>
      </dgm:prSet>
      <dgm:spPr/>
    </dgm:pt>
    <dgm:pt modelId="{5117CA27-CEE0-4495-9777-81012CA8C778}" type="pres">
      <dgm:prSet presAssocID="{9A1F7FD1-F938-4296-9294-DDA9AA4E8234}" presName="txSpace" presStyleCnt="0"/>
      <dgm:spPr/>
    </dgm:pt>
    <dgm:pt modelId="{DF86093F-BCCE-47AD-9F3D-9EB343526301}" type="pres">
      <dgm:prSet presAssocID="{9A1F7FD1-F938-4296-9294-DDA9AA4E8234}" presName="desTx" presStyleLbl="revTx" presStyleIdx="3" presStyleCnt="14">
        <dgm:presLayoutVars/>
      </dgm:prSet>
      <dgm:spPr/>
    </dgm:pt>
    <dgm:pt modelId="{DE943748-B1B0-4A0B-804F-2F78232E95E8}" type="pres">
      <dgm:prSet presAssocID="{8A83A562-6D16-44F9-AF73-DAC33F5CDCBC}" presName="sibTrans" presStyleCnt="0"/>
      <dgm:spPr/>
    </dgm:pt>
    <dgm:pt modelId="{BC1B2430-69A2-4F16-9BF9-17EA26B3FF0C}" type="pres">
      <dgm:prSet presAssocID="{702303DC-46FF-4EBF-8604-9D644E4BAA97}" presName="compNode" presStyleCnt="0"/>
      <dgm:spPr/>
    </dgm:pt>
    <dgm:pt modelId="{3C8C7CA7-990C-4DD7-8442-4B0061A7B4A6}" type="pres">
      <dgm:prSet presAssocID="{702303DC-46FF-4EBF-8604-9D644E4BAA9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est scene"/>
        </a:ext>
      </dgm:extLst>
    </dgm:pt>
    <dgm:pt modelId="{75CC6701-4F6D-4F69-A356-1D1736FD1A35}" type="pres">
      <dgm:prSet presAssocID="{702303DC-46FF-4EBF-8604-9D644E4BAA97}" presName="iconSpace" presStyleCnt="0"/>
      <dgm:spPr/>
    </dgm:pt>
    <dgm:pt modelId="{A67476E8-0189-41C4-A1B5-87A9C5DE4ECD}" type="pres">
      <dgm:prSet presAssocID="{702303DC-46FF-4EBF-8604-9D644E4BAA97}" presName="parTx" presStyleLbl="revTx" presStyleIdx="4" presStyleCnt="14">
        <dgm:presLayoutVars>
          <dgm:chMax val="0"/>
          <dgm:chPref val="0"/>
        </dgm:presLayoutVars>
      </dgm:prSet>
      <dgm:spPr/>
    </dgm:pt>
    <dgm:pt modelId="{8D4FD492-6B79-494E-AD95-AFF4A2D06260}" type="pres">
      <dgm:prSet presAssocID="{702303DC-46FF-4EBF-8604-9D644E4BAA97}" presName="txSpace" presStyleCnt="0"/>
      <dgm:spPr/>
    </dgm:pt>
    <dgm:pt modelId="{C6996018-8949-4CF4-A991-71288585CC25}" type="pres">
      <dgm:prSet presAssocID="{702303DC-46FF-4EBF-8604-9D644E4BAA97}" presName="desTx" presStyleLbl="revTx" presStyleIdx="5" presStyleCnt="14">
        <dgm:presLayoutVars/>
      </dgm:prSet>
      <dgm:spPr/>
    </dgm:pt>
    <dgm:pt modelId="{48FFFF16-9F43-4EC9-A101-F278EB36456E}" type="pres">
      <dgm:prSet presAssocID="{F7022097-5E37-4C38-A93B-AC22CD3390EB}" presName="sibTrans" presStyleCnt="0"/>
      <dgm:spPr/>
    </dgm:pt>
    <dgm:pt modelId="{FB4D3700-121B-4A14-913F-8874B1FC36C6}" type="pres">
      <dgm:prSet presAssocID="{5D9CDCE5-38B9-4633-AA12-4175AC656220}" presName="compNode" presStyleCnt="0"/>
      <dgm:spPr/>
    </dgm:pt>
    <dgm:pt modelId="{F0C7C1DC-C3B4-431C-B431-7F4334681BB5}" type="pres">
      <dgm:prSet presAssocID="{5D9CDCE5-38B9-4633-AA12-4175AC65622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ircle"/>
        </a:ext>
      </dgm:extLst>
    </dgm:pt>
    <dgm:pt modelId="{1EFD28A8-F9A1-42FC-922A-43C6DEDE9878}" type="pres">
      <dgm:prSet presAssocID="{5D9CDCE5-38B9-4633-AA12-4175AC656220}" presName="iconSpace" presStyleCnt="0"/>
      <dgm:spPr/>
    </dgm:pt>
    <dgm:pt modelId="{4F4318F3-3029-46DE-B773-95347E4CAE5D}" type="pres">
      <dgm:prSet presAssocID="{5D9CDCE5-38B9-4633-AA12-4175AC656220}" presName="parTx" presStyleLbl="revTx" presStyleIdx="6" presStyleCnt="14">
        <dgm:presLayoutVars>
          <dgm:chMax val="0"/>
          <dgm:chPref val="0"/>
        </dgm:presLayoutVars>
      </dgm:prSet>
      <dgm:spPr/>
    </dgm:pt>
    <dgm:pt modelId="{5A97AE12-9A60-4E82-965F-A926D3ACBB79}" type="pres">
      <dgm:prSet presAssocID="{5D9CDCE5-38B9-4633-AA12-4175AC656220}" presName="txSpace" presStyleCnt="0"/>
      <dgm:spPr/>
    </dgm:pt>
    <dgm:pt modelId="{6D9B39C1-929A-4179-AA53-1F53CB11A97D}" type="pres">
      <dgm:prSet presAssocID="{5D9CDCE5-38B9-4633-AA12-4175AC656220}" presName="desTx" presStyleLbl="revTx" presStyleIdx="7" presStyleCnt="14">
        <dgm:presLayoutVars/>
      </dgm:prSet>
      <dgm:spPr/>
    </dgm:pt>
    <dgm:pt modelId="{3AA7C58D-5671-4374-9262-1AB2EC17B530}" type="pres">
      <dgm:prSet presAssocID="{42C256E9-79BA-4DAC-A19A-B2ACD1B2ED3C}" presName="sibTrans" presStyleCnt="0"/>
      <dgm:spPr/>
    </dgm:pt>
    <dgm:pt modelId="{174A00B2-9762-42CD-81E3-2E223FE493B3}" type="pres">
      <dgm:prSet presAssocID="{8C040628-2AB3-4F60-8013-6B7E4AA912F9}" presName="compNode" presStyleCnt="0"/>
      <dgm:spPr/>
    </dgm:pt>
    <dgm:pt modelId="{29E3169E-5DEA-4562-9D3F-D5E96F8BD877}" type="pres">
      <dgm:prSet presAssocID="{8C040628-2AB3-4F60-8013-6B7E4AA912F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stronaut"/>
        </a:ext>
      </dgm:extLst>
    </dgm:pt>
    <dgm:pt modelId="{5B78172A-E207-434A-88C2-B1CEE30AECA7}" type="pres">
      <dgm:prSet presAssocID="{8C040628-2AB3-4F60-8013-6B7E4AA912F9}" presName="iconSpace" presStyleCnt="0"/>
      <dgm:spPr/>
    </dgm:pt>
    <dgm:pt modelId="{9EDA91AF-2B0C-40BA-9DBF-DEA6ECA98A9D}" type="pres">
      <dgm:prSet presAssocID="{8C040628-2AB3-4F60-8013-6B7E4AA912F9}" presName="parTx" presStyleLbl="revTx" presStyleIdx="8" presStyleCnt="14">
        <dgm:presLayoutVars>
          <dgm:chMax val="0"/>
          <dgm:chPref val="0"/>
        </dgm:presLayoutVars>
      </dgm:prSet>
      <dgm:spPr/>
    </dgm:pt>
    <dgm:pt modelId="{4D24D2E8-A363-4DF9-8FFB-9C025E5F85A4}" type="pres">
      <dgm:prSet presAssocID="{8C040628-2AB3-4F60-8013-6B7E4AA912F9}" presName="txSpace" presStyleCnt="0"/>
      <dgm:spPr/>
    </dgm:pt>
    <dgm:pt modelId="{3760F472-6CCF-4783-97B4-2B85D71CC3B7}" type="pres">
      <dgm:prSet presAssocID="{8C040628-2AB3-4F60-8013-6B7E4AA912F9}" presName="desTx" presStyleLbl="revTx" presStyleIdx="9" presStyleCnt="14">
        <dgm:presLayoutVars/>
      </dgm:prSet>
      <dgm:spPr/>
    </dgm:pt>
    <dgm:pt modelId="{2E39DCD3-E63F-4877-9F32-01F10E5311CA}" type="pres">
      <dgm:prSet presAssocID="{A097A7DC-E423-42A1-9089-E66EE8926622}" presName="sibTrans" presStyleCnt="0"/>
      <dgm:spPr/>
    </dgm:pt>
    <dgm:pt modelId="{5430E492-A697-4B53-B535-8577C7823B28}" type="pres">
      <dgm:prSet presAssocID="{7EF1E87F-5DF3-4573-82E8-BBEA112D4F7D}" presName="compNode" presStyleCnt="0"/>
      <dgm:spPr/>
    </dgm:pt>
    <dgm:pt modelId="{6683F1EE-19F6-44ED-8F9C-26EB48F22316}" type="pres">
      <dgm:prSet presAssocID="{7EF1E87F-5DF3-4573-82E8-BBEA112D4F7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51B17BEF-9785-4C73-9E27-983428F63F91}" type="pres">
      <dgm:prSet presAssocID="{7EF1E87F-5DF3-4573-82E8-BBEA112D4F7D}" presName="iconSpace" presStyleCnt="0"/>
      <dgm:spPr/>
    </dgm:pt>
    <dgm:pt modelId="{B71E183D-E889-41E4-BCAD-B3F55DD2AB50}" type="pres">
      <dgm:prSet presAssocID="{7EF1E87F-5DF3-4573-82E8-BBEA112D4F7D}" presName="parTx" presStyleLbl="revTx" presStyleIdx="10" presStyleCnt="14">
        <dgm:presLayoutVars>
          <dgm:chMax val="0"/>
          <dgm:chPref val="0"/>
        </dgm:presLayoutVars>
      </dgm:prSet>
      <dgm:spPr/>
    </dgm:pt>
    <dgm:pt modelId="{AB610976-ACC4-4990-A44A-7DCBADD0E9C7}" type="pres">
      <dgm:prSet presAssocID="{7EF1E87F-5DF3-4573-82E8-BBEA112D4F7D}" presName="txSpace" presStyleCnt="0"/>
      <dgm:spPr/>
    </dgm:pt>
    <dgm:pt modelId="{08DE5AA8-53F1-45E1-8048-DC694427139D}" type="pres">
      <dgm:prSet presAssocID="{7EF1E87F-5DF3-4573-82E8-BBEA112D4F7D}" presName="desTx" presStyleLbl="revTx" presStyleIdx="11" presStyleCnt="14">
        <dgm:presLayoutVars/>
      </dgm:prSet>
      <dgm:spPr/>
    </dgm:pt>
    <dgm:pt modelId="{9A01DEF3-450A-4F9B-8380-B256C0A55B04}" type="pres">
      <dgm:prSet presAssocID="{0E046C50-5B80-47A5-BDFE-2A8FB92ED04B}" presName="sibTrans" presStyleCnt="0"/>
      <dgm:spPr/>
    </dgm:pt>
    <dgm:pt modelId="{7ED423CB-A1B8-4341-8E10-B22E7E3EF194}" type="pres">
      <dgm:prSet presAssocID="{7EA8F9F5-4899-41C1-9F7D-1C124E37D35E}" presName="compNode" presStyleCnt="0"/>
      <dgm:spPr/>
    </dgm:pt>
    <dgm:pt modelId="{B6C0ACE9-7256-46D5-A4E1-ACDE7D9E7D6B}" type="pres">
      <dgm:prSet presAssocID="{7EA8F9F5-4899-41C1-9F7D-1C124E37D35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Network Diagram"/>
        </a:ext>
      </dgm:extLst>
    </dgm:pt>
    <dgm:pt modelId="{AA630105-FC11-4F79-976E-A2C7690ABC2D}" type="pres">
      <dgm:prSet presAssocID="{7EA8F9F5-4899-41C1-9F7D-1C124E37D35E}" presName="iconSpace" presStyleCnt="0"/>
      <dgm:spPr/>
    </dgm:pt>
    <dgm:pt modelId="{49833E02-8BC7-4791-9B51-23FA09B14046}" type="pres">
      <dgm:prSet presAssocID="{7EA8F9F5-4899-41C1-9F7D-1C124E37D35E}" presName="parTx" presStyleLbl="revTx" presStyleIdx="12" presStyleCnt="14">
        <dgm:presLayoutVars>
          <dgm:chMax val="0"/>
          <dgm:chPref val="0"/>
        </dgm:presLayoutVars>
      </dgm:prSet>
      <dgm:spPr/>
    </dgm:pt>
    <dgm:pt modelId="{30C614B7-3E0B-4573-B75B-4199715377E7}" type="pres">
      <dgm:prSet presAssocID="{7EA8F9F5-4899-41C1-9F7D-1C124E37D35E}" presName="txSpace" presStyleCnt="0"/>
      <dgm:spPr/>
    </dgm:pt>
    <dgm:pt modelId="{A12D9618-C4B7-4366-979A-F31821DA64C8}" type="pres">
      <dgm:prSet presAssocID="{7EA8F9F5-4899-41C1-9F7D-1C124E37D35E}" presName="desTx" presStyleLbl="revTx" presStyleIdx="13" presStyleCnt="14">
        <dgm:presLayoutVars/>
      </dgm:prSet>
      <dgm:spPr/>
    </dgm:pt>
  </dgm:ptLst>
  <dgm:cxnLst>
    <dgm:cxn modelId="{D82C9401-EB1F-4AD5-A057-CA83525EF710}" type="presOf" srcId="{87FC3225-936A-4C00-9C54-0B829C60BC76}" destId="{310BF558-C39B-48A6-8ED7-84CD1F442360}" srcOrd="0" destOrd="0" presId="urn:microsoft.com/office/officeart/2018/2/layout/IconLabelDescriptionList"/>
    <dgm:cxn modelId="{9064B906-DA89-4ADE-B640-C926592F847C}" srcId="{9798412E-CDE5-43D6-8A07-0BCFF7A22446}" destId="{9A1F7FD1-F938-4296-9294-DDA9AA4E8234}" srcOrd="1" destOrd="0" parTransId="{2A0778A5-FEF7-4F29-B2B6-3A2F780EFF4F}" sibTransId="{8A83A562-6D16-44F9-AF73-DAC33F5CDCBC}"/>
    <dgm:cxn modelId="{E5B45808-EB6D-44F1-8A14-1FBEF2CAD1CD}" srcId="{9798412E-CDE5-43D6-8A07-0BCFF7A22446}" destId="{702303DC-46FF-4EBF-8604-9D644E4BAA97}" srcOrd="2" destOrd="0" parTransId="{8C82D049-64CE-4D5A-9D84-096C417B73E7}" sibTransId="{F7022097-5E37-4C38-A93B-AC22CD3390EB}"/>
    <dgm:cxn modelId="{FB8D7A0B-CFDC-4FA4-BF45-0F81105A42BD}" type="presOf" srcId="{79BDBC50-6081-4F3F-9D45-ADF42447A446}" destId="{6D9B39C1-929A-4179-AA53-1F53CB11A97D}" srcOrd="0" destOrd="1" presId="urn:microsoft.com/office/officeart/2018/2/layout/IconLabelDescriptionList"/>
    <dgm:cxn modelId="{1A7D190C-988F-4A6A-8282-BCB534DA03EF}" srcId="{9798412E-CDE5-43D6-8A07-0BCFF7A22446}" destId="{4698A047-879C-49C3-BC08-EBFE0A1D87FF}" srcOrd="0" destOrd="0" parTransId="{FDB8FBF2-8614-4DC3-AAE6-B6E626C94838}" sibTransId="{56EC213A-B837-4733-9B81-0205651FC15F}"/>
    <dgm:cxn modelId="{01A5B713-72A2-459C-A3CB-15EE01A917D0}" srcId="{9798412E-CDE5-43D6-8A07-0BCFF7A22446}" destId="{5D9CDCE5-38B9-4633-AA12-4175AC656220}" srcOrd="3" destOrd="0" parTransId="{9B33EA8E-A588-4B7D-9B0E-E0E24F200AEC}" sibTransId="{42C256E9-79BA-4DAC-A19A-B2ACD1B2ED3C}"/>
    <dgm:cxn modelId="{72826C1B-8A7A-40A7-A094-0AA4855560B7}" srcId="{7EF1E87F-5DF3-4573-82E8-BBEA112D4F7D}" destId="{E8EABCF9-53A3-4198-A32B-5415CD33562A}" srcOrd="1" destOrd="0" parTransId="{F7A5DD8E-3DD0-41E0-9493-E2A5C88D0B01}" sibTransId="{248B16FA-D22E-4C1F-BCD4-EDE0B431CA3A}"/>
    <dgm:cxn modelId="{F764801B-0977-490F-A0C3-A7ACABAD39D0}" srcId="{7EA8F9F5-4899-41C1-9F7D-1C124E37D35E}" destId="{AD6B5039-2E54-4CA8-B176-A1D484571ECD}" srcOrd="0" destOrd="0" parTransId="{9301F61F-AEF0-492A-A839-98E6E1818784}" sibTransId="{FB4A10B5-CFFA-4058-A7FF-5B1BD60BE183}"/>
    <dgm:cxn modelId="{F21FB823-BA4A-4650-BF2C-B643D45DB363}" srcId="{4698A047-879C-49C3-BC08-EBFE0A1D87FF}" destId="{87FC3225-936A-4C00-9C54-0B829C60BC76}" srcOrd="0" destOrd="0" parTransId="{CDA68148-0C6C-49EA-9933-4F63AF5779BF}" sibTransId="{0BCAA6CE-86ED-4570-8B2C-8424FB2519A5}"/>
    <dgm:cxn modelId="{DDE3B526-21E0-4053-BE65-62CDA9D304C3}" type="presOf" srcId="{5D9CDCE5-38B9-4633-AA12-4175AC656220}" destId="{4F4318F3-3029-46DE-B773-95347E4CAE5D}" srcOrd="0" destOrd="0" presId="urn:microsoft.com/office/officeart/2018/2/layout/IconLabelDescriptionList"/>
    <dgm:cxn modelId="{309BE428-EA09-475A-8381-22D1393D3358}" type="presOf" srcId="{702303DC-46FF-4EBF-8604-9D644E4BAA97}" destId="{A67476E8-0189-41C4-A1B5-87A9C5DE4ECD}" srcOrd="0" destOrd="0" presId="urn:microsoft.com/office/officeart/2018/2/layout/IconLabelDescriptionList"/>
    <dgm:cxn modelId="{F9D48B29-0A8A-4F6D-8514-2AFFAC9DFDE0}" type="presOf" srcId="{4698A047-879C-49C3-BC08-EBFE0A1D87FF}" destId="{41C6D117-2929-42F8-A2A1-116E2CE0B16D}" srcOrd="0" destOrd="0" presId="urn:microsoft.com/office/officeart/2018/2/layout/IconLabelDescriptionList"/>
    <dgm:cxn modelId="{7357DF31-4068-4B7C-9695-5D882D5ECC4F}" srcId="{5D9CDCE5-38B9-4633-AA12-4175AC656220}" destId="{2768AD14-AA96-413D-AE76-C13FEA93BBA6}" srcOrd="0" destOrd="0" parTransId="{659F0074-1974-4743-A786-C91B112CFEAA}" sibTransId="{2145405A-7C59-474D-9F84-6E66989B8C39}"/>
    <dgm:cxn modelId="{84EF1833-28D4-49EE-8ED7-5C0E102B7ADE}" type="presOf" srcId="{BA8D1BDE-A8E3-46C9-9DA3-0F804C223675}" destId="{08DE5AA8-53F1-45E1-8048-DC694427139D}" srcOrd="0" destOrd="0" presId="urn:microsoft.com/office/officeart/2018/2/layout/IconLabelDescriptionList"/>
    <dgm:cxn modelId="{E2B9A53B-B473-4C9B-9F42-3ACA1E9E578C}" srcId="{7EF1E87F-5DF3-4573-82E8-BBEA112D4F7D}" destId="{BA8D1BDE-A8E3-46C9-9DA3-0F804C223675}" srcOrd="0" destOrd="0" parTransId="{BE8D8748-642F-465F-8B1B-CFB05CC5EC79}" sibTransId="{79F4F91D-B9CE-4E76-87B0-49DAE3DC9585}"/>
    <dgm:cxn modelId="{BF73733E-99F9-4DDD-AD18-13BDBD06C5FD}" type="presOf" srcId="{F500AA4F-76D9-42CE-9A05-939F3AD11D39}" destId="{DF86093F-BCCE-47AD-9F3D-9EB343526301}" srcOrd="0" destOrd="0" presId="urn:microsoft.com/office/officeart/2018/2/layout/IconLabelDescriptionList"/>
    <dgm:cxn modelId="{EE3DB43F-8C07-4F5F-9774-923B346F674B}" type="presOf" srcId="{231548D0-3948-43BF-A590-8C8A1BF2931F}" destId="{3760F472-6CCF-4783-97B4-2B85D71CC3B7}" srcOrd="0" destOrd="1" presId="urn:microsoft.com/office/officeart/2018/2/layout/IconLabelDescriptionList"/>
    <dgm:cxn modelId="{7BD57C42-7A30-474E-B10A-5A12E49461EE}" type="presOf" srcId="{F5185141-0119-4ED7-AD2B-124A42166449}" destId="{DF86093F-BCCE-47AD-9F3D-9EB343526301}" srcOrd="0" destOrd="1" presId="urn:microsoft.com/office/officeart/2018/2/layout/IconLabelDescriptionList"/>
    <dgm:cxn modelId="{C5390D45-3270-4B59-908E-DAB278A93961}" srcId="{9798412E-CDE5-43D6-8A07-0BCFF7A22446}" destId="{7EA8F9F5-4899-41C1-9F7D-1C124E37D35E}" srcOrd="6" destOrd="0" parTransId="{C6BD4120-A309-4C5D-AFEC-842B1F95AB4B}" sibTransId="{961BE8D6-7E64-4C76-89B3-7A6D7700F005}"/>
    <dgm:cxn modelId="{82FE2549-2A2E-49A1-8CCD-041A394EA02C}" type="presOf" srcId="{4304ECB7-364B-4515-935F-DA3872CC1F28}" destId="{C6996018-8949-4CF4-A991-71288585CC25}" srcOrd="0" destOrd="1" presId="urn:microsoft.com/office/officeart/2018/2/layout/IconLabelDescriptionList"/>
    <dgm:cxn modelId="{9A5B3849-384C-436F-A68E-1F9D07CC672E}" type="presOf" srcId="{4E23A6EB-E19B-4E4A-953A-892E2C98695F}" destId="{3760F472-6CCF-4783-97B4-2B85D71CC3B7}" srcOrd="0" destOrd="0" presId="urn:microsoft.com/office/officeart/2018/2/layout/IconLabelDescriptionList"/>
    <dgm:cxn modelId="{B20A234A-E6E9-4687-8513-B75D2FF53279}" srcId="{4698A047-879C-49C3-BC08-EBFE0A1D87FF}" destId="{CA52B48E-518E-4E16-BD26-C779B3C861E7}" srcOrd="1" destOrd="0" parTransId="{FCCC19D3-F828-4AFD-AB06-B3FDBA14F528}" sibTransId="{1678FB41-C9E8-4BA5-A361-25BEE5D878E5}"/>
    <dgm:cxn modelId="{4F2BE44A-A6EA-4CD0-971E-9A01DDABB375}" type="presOf" srcId="{9798412E-CDE5-43D6-8A07-0BCFF7A22446}" destId="{CE4C3BC3-E8DF-462F-8E38-B3393758276C}" srcOrd="0" destOrd="0" presId="urn:microsoft.com/office/officeart/2018/2/layout/IconLabelDescriptionList"/>
    <dgm:cxn modelId="{BD24F46C-AD6B-4C7A-8A64-7B971BDE9E0A}" type="presOf" srcId="{AD6B5039-2E54-4CA8-B176-A1D484571ECD}" destId="{A12D9618-C4B7-4366-979A-F31821DA64C8}" srcOrd="0" destOrd="0" presId="urn:microsoft.com/office/officeart/2018/2/layout/IconLabelDescriptionList"/>
    <dgm:cxn modelId="{A3A4516F-3E33-4646-8C43-C52BC3346302}" srcId="{8C040628-2AB3-4F60-8013-6B7E4AA912F9}" destId="{4E23A6EB-E19B-4E4A-953A-892E2C98695F}" srcOrd="0" destOrd="0" parTransId="{DFA10576-7544-440A-832F-9574EC822165}" sibTransId="{14906F74-0902-4047-85E7-FBB5A30AC1DC}"/>
    <dgm:cxn modelId="{A83F757A-D41B-49A3-B8AD-43B146250857}" type="presOf" srcId="{8C040628-2AB3-4F60-8013-6B7E4AA912F9}" destId="{9EDA91AF-2B0C-40BA-9DBF-DEA6ECA98A9D}" srcOrd="0" destOrd="0" presId="urn:microsoft.com/office/officeart/2018/2/layout/IconLabelDescriptionList"/>
    <dgm:cxn modelId="{B2C07B7C-0526-4326-9905-9E21F1C58698}" type="presOf" srcId="{8777DF3A-568D-4524-8412-EDF80315EE44}" destId="{A12D9618-C4B7-4366-979A-F31821DA64C8}" srcOrd="0" destOrd="1" presId="urn:microsoft.com/office/officeart/2018/2/layout/IconLabelDescriptionList"/>
    <dgm:cxn modelId="{4E020483-668A-45BA-B13A-38A31E00B518}" type="presOf" srcId="{4E0536D0-3FBE-4DCD-9C82-562F6D8874CF}" destId="{C6996018-8949-4CF4-A991-71288585CC25}" srcOrd="0" destOrd="0" presId="urn:microsoft.com/office/officeart/2018/2/layout/IconLabelDescriptionList"/>
    <dgm:cxn modelId="{129AD687-3AA3-405B-BC96-2BE67174AEFF}" type="presOf" srcId="{E8EABCF9-53A3-4198-A32B-5415CD33562A}" destId="{08DE5AA8-53F1-45E1-8048-DC694427139D}" srcOrd="0" destOrd="1" presId="urn:microsoft.com/office/officeart/2018/2/layout/IconLabelDescriptionList"/>
    <dgm:cxn modelId="{F023FE88-DDC4-42E2-AE1A-F8FE52070F97}" srcId="{5D9CDCE5-38B9-4633-AA12-4175AC656220}" destId="{79BDBC50-6081-4F3F-9D45-ADF42447A446}" srcOrd="1" destOrd="0" parTransId="{EE437CFD-2D1E-4931-82E8-07899EC22D96}" sibTransId="{FDC09B47-A922-41EA-8844-514AE193830A}"/>
    <dgm:cxn modelId="{71B80D90-561E-48C8-A87F-FE6AC4AC1DB5}" type="presOf" srcId="{9A1F7FD1-F938-4296-9294-DDA9AA4E8234}" destId="{0EA6ED97-A936-4C09-B8E0-08E9EBCD46BB}" srcOrd="0" destOrd="0" presId="urn:microsoft.com/office/officeart/2018/2/layout/IconLabelDescriptionList"/>
    <dgm:cxn modelId="{9C328B96-B0BC-424F-9418-4D9E046E505F}" srcId="{702303DC-46FF-4EBF-8604-9D644E4BAA97}" destId="{4E0536D0-3FBE-4DCD-9C82-562F6D8874CF}" srcOrd="0" destOrd="0" parTransId="{1F35101E-D656-4961-90B4-8B81C9CD2364}" sibTransId="{E2D9E576-030F-4C95-A221-62027774245F}"/>
    <dgm:cxn modelId="{7D5C3F9A-DCD9-4316-9B65-B497CA06095E}" srcId="{702303DC-46FF-4EBF-8604-9D644E4BAA97}" destId="{4304ECB7-364B-4515-935F-DA3872CC1F28}" srcOrd="1" destOrd="0" parTransId="{CC8671B4-86E7-424E-B642-9D1CC8F586EB}" sibTransId="{865989D7-C027-435A-9472-6FE1AC940F0D}"/>
    <dgm:cxn modelId="{70BF99A2-14D1-439D-A20E-A5364FC9EED9}" type="presOf" srcId="{7EA8F9F5-4899-41C1-9F7D-1C124E37D35E}" destId="{49833E02-8BC7-4791-9B51-23FA09B14046}" srcOrd="0" destOrd="0" presId="urn:microsoft.com/office/officeart/2018/2/layout/IconLabelDescriptionList"/>
    <dgm:cxn modelId="{6A870BAF-77A3-4991-8B8A-E2B57BEF2643}" srcId="{8C040628-2AB3-4F60-8013-6B7E4AA912F9}" destId="{231548D0-3948-43BF-A590-8C8A1BF2931F}" srcOrd="1" destOrd="0" parTransId="{001E000F-4960-4450-BD5E-74D2490E1B4B}" sibTransId="{55668483-3B87-45DF-993E-DA1BE762E142}"/>
    <dgm:cxn modelId="{6BC3CBB1-24C5-43F0-B9CB-B240DA23AC88}" type="presOf" srcId="{2768AD14-AA96-413D-AE76-C13FEA93BBA6}" destId="{6D9B39C1-929A-4179-AA53-1F53CB11A97D}" srcOrd="0" destOrd="0" presId="urn:microsoft.com/office/officeart/2018/2/layout/IconLabelDescriptionList"/>
    <dgm:cxn modelId="{E28E77C7-3A72-4FC5-9ED9-C7D73C358C69}" srcId="{9798412E-CDE5-43D6-8A07-0BCFF7A22446}" destId="{8C040628-2AB3-4F60-8013-6B7E4AA912F9}" srcOrd="4" destOrd="0" parTransId="{F5B2D189-A2C4-495C-B3BD-76176A10A6BB}" sibTransId="{A097A7DC-E423-42A1-9089-E66EE8926622}"/>
    <dgm:cxn modelId="{E9A808D3-BFAC-449C-B8D5-D11DACCC0B18}" type="presOf" srcId="{7EF1E87F-5DF3-4573-82E8-BBEA112D4F7D}" destId="{B71E183D-E889-41E4-BCAD-B3F55DD2AB50}" srcOrd="0" destOrd="0" presId="urn:microsoft.com/office/officeart/2018/2/layout/IconLabelDescriptionList"/>
    <dgm:cxn modelId="{D4B75CD9-7FC7-49CA-BB98-4C95E826397E}" srcId="{9A1F7FD1-F938-4296-9294-DDA9AA4E8234}" destId="{F500AA4F-76D9-42CE-9A05-939F3AD11D39}" srcOrd="0" destOrd="0" parTransId="{FC509008-AB3A-42BE-B54C-3D2B7F79066C}" sibTransId="{6A9CE017-9D63-48B6-847C-75399073D0F4}"/>
    <dgm:cxn modelId="{6079F7E5-BB9F-488B-9146-B4BDE14E9B16}" srcId="{9A1F7FD1-F938-4296-9294-DDA9AA4E8234}" destId="{F5185141-0119-4ED7-AD2B-124A42166449}" srcOrd="1" destOrd="0" parTransId="{7C124CFA-C361-426A-85D1-2863DB008F60}" sibTransId="{1D9447B1-B463-4180-8DFC-BC4AA244B4ED}"/>
    <dgm:cxn modelId="{CC8002EA-0FEB-4D22-B8FD-DDCD00C2D4E7}" srcId="{7EA8F9F5-4899-41C1-9F7D-1C124E37D35E}" destId="{8777DF3A-568D-4524-8412-EDF80315EE44}" srcOrd="1" destOrd="0" parTransId="{29FBF600-95DD-4F97-B307-74656F6326AB}" sibTransId="{F505EA75-1202-4925-9810-0D3094ED501E}"/>
    <dgm:cxn modelId="{04DABCEB-27DA-4845-8B13-C6045C5714C0}" srcId="{9798412E-CDE5-43D6-8A07-0BCFF7A22446}" destId="{7EF1E87F-5DF3-4573-82E8-BBEA112D4F7D}" srcOrd="5" destOrd="0" parTransId="{DFC174B6-04EC-425A-A879-DF665D002822}" sibTransId="{0E046C50-5B80-47A5-BDFE-2A8FB92ED04B}"/>
    <dgm:cxn modelId="{A1BCD0FF-3B03-4C2D-B588-FCFECEF65DC4}" type="presOf" srcId="{CA52B48E-518E-4E16-BD26-C779B3C861E7}" destId="{310BF558-C39B-48A6-8ED7-84CD1F442360}" srcOrd="0" destOrd="1" presId="urn:microsoft.com/office/officeart/2018/2/layout/IconLabelDescriptionList"/>
    <dgm:cxn modelId="{7BE1E9A0-DFFC-4F29-A994-781BFCBF873F}" type="presParOf" srcId="{CE4C3BC3-E8DF-462F-8E38-B3393758276C}" destId="{E7EA97BC-42C8-4B7A-8ED1-545A6975A710}" srcOrd="0" destOrd="0" presId="urn:microsoft.com/office/officeart/2018/2/layout/IconLabelDescriptionList"/>
    <dgm:cxn modelId="{0BFAEEEF-0F98-46B4-A889-9113B54140ED}" type="presParOf" srcId="{E7EA97BC-42C8-4B7A-8ED1-545A6975A710}" destId="{182574A2-AAB4-4983-BBE7-5449BFF08B4D}" srcOrd="0" destOrd="0" presId="urn:microsoft.com/office/officeart/2018/2/layout/IconLabelDescriptionList"/>
    <dgm:cxn modelId="{F35BE508-0AC6-429A-B89B-053BA1F58A58}" type="presParOf" srcId="{E7EA97BC-42C8-4B7A-8ED1-545A6975A710}" destId="{7B64F051-C85F-4CD5-8971-B13F1C6B77B9}" srcOrd="1" destOrd="0" presId="urn:microsoft.com/office/officeart/2018/2/layout/IconLabelDescriptionList"/>
    <dgm:cxn modelId="{8A26D088-7339-49B8-9506-D51F48708101}" type="presParOf" srcId="{E7EA97BC-42C8-4B7A-8ED1-545A6975A710}" destId="{41C6D117-2929-42F8-A2A1-116E2CE0B16D}" srcOrd="2" destOrd="0" presId="urn:microsoft.com/office/officeart/2018/2/layout/IconLabelDescriptionList"/>
    <dgm:cxn modelId="{00B9F773-A0F1-4427-A22D-38FF51614364}" type="presParOf" srcId="{E7EA97BC-42C8-4B7A-8ED1-545A6975A710}" destId="{C8FA9893-2023-4063-8F90-27A899A31774}" srcOrd="3" destOrd="0" presId="urn:microsoft.com/office/officeart/2018/2/layout/IconLabelDescriptionList"/>
    <dgm:cxn modelId="{5304664F-45B8-4B09-9FF8-8BAF584ED3DD}" type="presParOf" srcId="{E7EA97BC-42C8-4B7A-8ED1-545A6975A710}" destId="{310BF558-C39B-48A6-8ED7-84CD1F442360}" srcOrd="4" destOrd="0" presId="urn:microsoft.com/office/officeart/2018/2/layout/IconLabelDescriptionList"/>
    <dgm:cxn modelId="{78439640-33F6-437C-AE03-97FC3D3C4570}" type="presParOf" srcId="{CE4C3BC3-E8DF-462F-8E38-B3393758276C}" destId="{6F38ABF5-84D9-4A5C-810F-AC185CA812C1}" srcOrd="1" destOrd="0" presId="urn:microsoft.com/office/officeart/2018/2/layout/IconLabelDescriptionList"/>
    <dgm:cxn modelId="{0E18335D-7FAB-4D9F-8340-921F7A6325C1}" type="presParOf" srcId="{CE4C3BC3-E8DF-462F-8E38-B3393758276C}" destId="{81FD541C-606C-4BD5-AF5C-BED00A1C3150}" srcOrd="2" destOrd="0" presId="urn:microsoft.com/office/officeart/2018/2/layout/IconLabelDescriptionList"/>
    <dgm:cxn modelId="{F8F69873-479C-4418-B19A-F9234DE41589}" type="presParOf" srcId="{81FD541C-606C-4BD5-AF5C-BED00A1C3150}" destId="{C91B5C2F-8ABD-4AE9-BFE9-E32707514927}" srcOrd="0" destOrd="0" presId="urn:microsoft.com/office/officeart/2018/2/layout/IconLabelDescriptionList"/>
    <dgm:cxn modelId="{8CE2E6B5-80C1-4BF6-8D37-934730C0B090}" type="presParOf" srcId="{81FD541C-606C-4BD5-AF5C-BED00A1C3150}" destId="{F0A8E93B-0A91-4D2B-847B-FBCA9B6E141E}" srcOrd="1" destOrd="0" presId="urn:microsoft.com/office/officeart/2018/2/layout/IconLabelDescriptionList"/>
    <dgm:cxn modelId="{8AABDE00-32F3-42CF-955A-B6B7544CD850}" type="presParOf" srcId="{81FD541C-606C-4BD5-AF5C-BED00A1C3150}" destId="{0EA6ED97-A936-4C09-B8E0-08E9EBCD46BB}" srcOrd="2" destOrd="0" presId="urn:microsoft.com/office/officeart/2018/2/layout/IconLabelDescriptionList"/>
    <dgm:cxn modelId="{2D5E6DD0-2F4F-4324-9260-59BC158A3740}" type="presParOf" srcId="{81FD541C-606C-4BD5-AF5C-BED00A1C3150}" destId="{5117CA27-CEE0-4495-9777-81012CA8C778}" srcOrd="3" destOrd="0" presId="urn:microsoft.com/office/officeart/2018/2/layout/IconLabelDescriptionList"/>
    <dgm:cxn modelId="{84A88DCB-A6E0-4679-ADBA-C389F75863FA}" type="presParOf" srcId="{81FD541C-606C-4BD5-AF5C-BED00A1C3150}" destId="{DF86093F-BCCE-47AD-9F3D-9EB343526301}" srcOrd="4" destOrd="0" presId="urn:microsoft.com/office/officeart/2018/2/layout/IconLabelDescriptionList"/>
    <dgm:cxn modelId="{595928D0-A249-46CA-A26F-BF1BE2D61E62}" type="presParOf" srcId="{CE4C3BC3-E8DF-462F-8E38-B3393758276C}" destId="{DE943748-B1B0-4A0B-804F-2F78232E95E8}" srcOrd="3" destOrd="0" presId="urn:microsoft.com/office/officeart/2018/2/layout/IconLabelDescriptionList"/>
    <dgm:cxn modelId="{F9330AD8-A39D-4E62-A9E8-D2415E7FFF4F}" type="presParOf" srcId="{CE4C3BC3-E8DF-462F-8E38-B3393758276C}" destId="{BC1B2430-69A2-4F16-9BF9-17EA26B3FF0C}" srcOrd="4" destOrd="0" presId="urn:microsoft.com/office/officeart/2018/2/layout/IconLabelDescriptionList"/>
    <dgm:cxn modelId="{071F84AC-C19B-4926-B14A-769F9D0F5CFB}" type="presParOf" srcId="{BC1B2430-69A2-4F16-9BF9-17EA26B3FF0C}" destId="{3C8C7CA7-990C-4DD7-8442-4B0061A7B4A6}" srcOrd="0" destOrd="0" presId="urn:microsoft.com/office/officeart/2018/2/layout/IconLabelDescriptionList"/>
    <dgm:cxn modelId="{B172585B-FC16-4C79-831C-F62A1B80170B}" type="presParOf" srcId="{BC1B2430-69A2-4F16-9BF9-17EA26B3FF0C}" destId="{75CC6701-4F6D-4F69-A356-1D1736FD1A35}" srcOrd="1" destOrd="0" presId="urn:microsoft.com/office/officeart/2018/2/layout/IconLabelDescriptionList"/>
    <dgm:cxn modelId="{F67C25AF-6791-4419-9FEC-E5964537A0D6}" type="presParOf" srcId="{BC1B2430-69A2-4F16-9BF9-17EA26B3FF0C}" destId="{A67476E8-0189-41C4-A1B5-87A9C5DE4ECD}" srcOrd="2" destOrd="0" presId="urn:microsoft.com/office/officeart/2018/2/layout/IconLabelDescriptionList"/>
    <dgm:cxn modelId="{06DC8921-138D-4AAD-8CA2-116462C164A7}" type="presParOf" srcId="{BC1B2430-69A2-4F16-9BF9-17EA26B3FF0C}" destId="{8D4FD492-6B79-494E-AD95-AFF4A2D06260}" srcOrd="3" destOrd="0" presId="urn:microsoft.com/office/officeart/2018/2/layout/IconLabelDescriptionList"/>
    <dgm:cxn modelId="{77EA140F-E689-43AE-A61F-DAAC51A3FFE3}" type="presParOf" srcId="{BC1B2430-69A2-4F16-9BF9-17EA26B3FF0C}" destId="{C6996018-8949-4CF4-A991-71288585CC25}" srcOrd="4" destOrd="0" presId="urn:microsoft.com/office/officeart/2018/2/layout/IconLabelDescriptionList"/>
    <dgm:cxn modelId="{6519979F-2A02-46F0-A1FA-E0FBF4D25439}" type="presParOf" srcId="{CE4C3BC3-E8DF-462F-8E38-B3393758276C}" destId="{48FFFF16-9F43-4EC9-A101-F278EB36456E}" srcOrd="5" destOrd="0" presId="urn:microsoft.com/office/officeart/2018/2/layout/IconLabelDescriptionList"/>
    <dgm:cxn modelId="{2525B2E4-20AE-4742-BA2F-78F2454D260E}" type="presParOf" srcId="{CE4C3BC3-E8DF-462F-8E38-B3393758276C}" destId="{FB4D3700-121B-4A14-913F-8874B1FC36C6}" srcOrd="6" destOrd="0" presId="urn:microsoft.com/office/officeart/2018/2/layout/IconLabelDescriptionList"/>
    <dgm:cxn modelId="{99401F8C-EAF5-454C-85AA-A383DE8A93A2}" type="presParOf" srcId="{FB4D3700-121B-4A14-913F-8874B1FC36C6}" destId="{F0C7C1DC-C3B4-431C-B431-7F4334681BB5}" srcOrd="0" destOrd="0" presId="urn:microsoft.com/office/officeart/2018/2/layout/IconLabelDescriptionList"/>
    <dgm:cxn modelId="{B0D225B7-7D67-4A59-AACD-B5EFAFA34845}" type="presParOf" srcId="{FB4D3700-121B-4A14-913F-8874B1FC36C6}" destId="{1EFD28A8-F9A1-42FC-922A-43C6DEDE9878}" srcOrd="1" destOrd="0" presId="urn:microsoft.com/office/officeart/2018/2/layout/IconLabelDescriptionList"/>
    <dgm:cxn modelId="{54EB30FA-7FCE-4B56-8E24-C6B94E679829}" type="presParOf" srcId="{FB4D3700-121B-4A14-913F-8874B1FC36C6}" destId="{4F4318F3-3029-46DE-B773-95347E4CAE5D}" srcOrd="2" destOrd="0" presId="urn:microsoft.com/office/officeart/2018/2/layout/IconLabelDescriptionList"/>
    <dgm:cxn modelId="{04F2F792-1DC9-4B4D-BEA8-49B28B916E63}" type="presParOf" srcId="{FB4D3700-121B-4A14-913F-8874B1FC36C6}" destId="{5A97AE12-9A60-4E82-965F-A926D3ACBB79}" srcOrd="3" destOrd="0" presId="urn:microsoft.com/office/officeart/2018/2/layout/IconLabelDescriptionList"/>
    <dgm:cxn modelId="{BC40DAE7-7367-461B-891D-D23C42530E7F}" type="presParOf" srcId="{FB4D3700-121B-4A14-913F-8874B1FC36C6}" destId="{6D9B39C1-929A-4179-AA53-1F53CB11A97D}" srcOrd="4" destOrd="0" presId="urn:microsoft.com/office/officeart/2018/2/layout/IconLabelDescriptionList"/>
    <dgm:cxn modelId="{902DF896-AAB6-4A84-88F1-36554057B391}" type="presParOf" srcId="{CE4C3BC3-E8DF-462F-8E38-B3393758276C}" destId="{3AA7C58D-5671-4374-9262-1AB2EC17B530}" srcOrd="7" destOrd="0" presId="urn:microsoft.com/office/officeart/2018/2/layout/IconLabelDescriptionList"/>
    <dgm:cxn modelId="{505C7A12-878D-4DF2-B6F3-D01FA2263DDA}" type="presParOf" srcId="{CE4C3BC3-E8DF-462F-8E38-B3393758276C}" destId="{174A00B2-9762-42CD-81E3-2E223FE493B3}" srcOrd="8" destOrd="0" presId="urn:microsoft.com/office/officeart/2018/2/layout/IconLabelDescriptionList"/>
    <dgm:cxn modelId="{3C45A4F0-4ADB-4449-8233-CB659B9BAEA9}" type="presParOf" srcId="{174A00B2-9762-42CD-81E3-2E223FE493B3}" destId="{29E3169E-5DEA-4562-9D3F-D5E96F8BD877}" srcOrd="0" destOrd="0" presId="urn:microsoft.com/office/officeart/2018/2/layout/IconLabelDescriptionList"/>
    <dgm:cxn modelId="{E125F6DA-FEB5-4CD0-AA54-246AF394E09B}" type="presParOf" srcId="{174A00B2-9762-42CD-81E3-2E223FE493B3}" destId="{5B78172A-E207-434A-88C2-B1CEE30AECA7}" srcOrd="1" destOrd="0" presId="urn:microsoft.com/office/officeart/2018/2/layout/IconLabelDescriptionList"/>
    <dgm:cxn modelId="{93E4A558-C8EE-4C3D-BFCB-83987FC57911}" type="presParOf" srcId="{174A00B2-9762-42CD-81E3-2E223FE493B3}" destId="{9EDA91AF-2B0C-40BA-9DBF-DEA6ECA98A9D}" srcOrd="2" destOrd="0" presId="urn:microsoft.com/office/officeart/2018/2/layout/IconLabelDescriptionList"/>
    <dgm:cxn modelId="{9B15E9A4-53D8-460F-AB12-158108CEE102}" type="presParOf" srcId="{174A00B2-9762-42CD-81E3-2E223FE493B3}" destId="{4D24D2E8-A363-4DF9-8FFB-9C025E5F85A4}" srcOrd="3" destOrd="0" presId="urn:microsoft.com/office/officeart/2018/2/layout/IconLabelDescriptionList"/>
    <dgm:cxn modelId="{BF0DA263-AFFE-46B3-99F9-64C17BA282DA}" type="presParOf" srcId="{174A00B2-9762-42CD-81E3-2E223FE493B3}" destId="{3760F472-6CCF-4783-97B4-2B85D71CC3B7}" srcOrd="4" destOrd="0" presId="urn:microsoft.com/office/officeart/2018/2/layout/IconLabelDescriptionList"/>
    <dgm:cxn modelId="{9F1706A4-FF8A-48F7-8BD7-4F622C5AEA2A}" type="presParOf" srcId="{CE4C3BC3-E8DF-462F-8E38-B3393758276C}" destId="{2E39DCD3-E63F-4877-9F32-01F10E5311CA}" srcOrd="9" destOrd="0" presId="urn:microsoft.com/office/officeart/2018/2/layout/IconLabelDescriptionList"/>
    <dgm:cxn modelId="{A16F4B73-A2EC-42CE-86DE-79CA361E0EFE}" type="presParOf" srcId="{CE4C3BC3-E8DF-462F-8E38-B3393758276C}" destId="{5430E492-A697-4B53-B535-8577C7823B28}" srcOrd="10" destOrd="0" presId="urn:microsoft.com/office/officeart/2018/2/layout/IconLabelDescriptionList"/>
    <dgm:cxn modelId="{EFE8E988-4A17-4A73-BA97-08941F112B07}" type="presParOf" srcId="{5430E492-A697-4B53-B535-8577C7823B28}" destId="{6683F1EE-19F6-44ED-8F9C-26EB48F22316}" srcOrd="0" destOrd="0" presId="urn:microsoft.com/office/officeart/2018/2/layout/IconLabelDescriptionList"/>
    <dgm:cxn modelId="{F0739ABB-3495-4CA1-82AB-7567ACDD44D6}" type="presParOf" srcId="{5430E492-A697-4B53-B535-8577C7823B28}" destId="{51B17BEF-9785-4C73-9E27-983428F63F91}" srcOrd="1" destOrd="0" presId="urn:microsoft.com/office/officeart/2018/2/layout/IconLabelDescriptionList"/>
    <dgm:cxn modelId="{E7CDB507-6B3D-4CFC-91B6-B6DEF9244919}" type="presParOf" srcId="{5430E492-A697-4B53-B535-8577C7823B28}" destId="{B71E183D-E889-41E4-BCAD-B3F55DD2AB50}" srcOrd="2" destOrd="0" presId="urn:microsoft.com/office/officeart/2018/2/layout/IconLabelDescriptionList"/>
    <dgm:cxn modelId="{D3B72E01-F0C2-4AFA-B7F1-A7BF7CA1A849}" type="presParOf" srcId="{5430E492-A697-4B53-B535-8577C7823B28}" destId="{AB610976-ACC4-4990-A44A-7DCBADD0E9C7}" srcOrd="3" destOrd="0" presId="urn:microsoft.com/office/officeart/2018/2/layout/IconLabelDescriptionList"/>
    <dgm:cxn modelId="{09970553-C29C-4A2B-8830-34950703B07C}" type="presParOf" srcId="{5430E492-A697-4B53-B535-8577C7823B28}" destId="{08DE5AA8-53F1-45E1-8048-DC694427139D}" srcOrd="4" destOrd="0" presId="urn:microsoft.com/office/officeart/2018/2/layout/IconLabelDescriptionList"/>
    <dgm:cxn modelId="{9B490929-3F35-40BC-AA62-AAAEC215F620}" type="presParOf" srcId="{CE4C3BC3-E8DF-462F-8E38-B3393758276C}" destId="{9A01DEF3-450A-4F9B-8380-B256C0A55B04}" srcOrd="11" destOrd="0" presId="urn:microsoft.com/office/officeart/2018/2/layout/IconLabelDescriptionList"/>
    <dgm:cxn modelId="{29A2D6AA-08EC-49A2-9079-284E216986C8}" type="presParOf" srcId="{CE4C3BC3-E8DF-462F-8E38-B3393758276C}" destId="{7ED423CB-A1B8-4341-8E10-B22E7E3EF194}" srcOrd="12" destOrd="0" presId="urn:microsoft.com/office/officeart/2018/2/layout/IconLabelDescriptionList"/>
    <dgm:cxn modelId="{B6210DAC-56A5-4D97-9FF0-4AD36DADACEA}" type="presParOf" srcId="{7ED423CB-A1B8-4341-8E10-B22E7E3EF194}" destId="{B6C0ACE9-7256-46D5-A4E1-ACDE7D9E7D6B}" srcOrd="0" destOrd="0" presId="urn:microsoft.com/office/officeart/2018/2/layout/IconLabelDescriptionList"/>
    <dgm:cxn modelId="{063E1A96-5611-4A47-BB8C-8D6A45F78BEE}" type="presParOf" srcId="{7ED423CB-A1B8-4341-8E10-B22E7E3EF194}" destId="{AA630105-FC11-4F79-976E-A2C7690ABC2D}" srcOrd="1" destOrd="0" presId="urn:microsoft.com/office/officeart/2018/2/layout/IconLabelDescriptionList"/>
    <dgm:cxn modelId="{2E78D1D5-1AD2-4C5D-8CB6-6C7A896114D7}" type="presParOf" srcId="{7ED423CB-A1B8-4341-8E10-B22E7E3EF194}" destId="{49833E02-8BC7-4791-9B51-23FA09B14046}" srcOrd="2" destOrd="0" presId="urn:microsoft.com/office/officeart/2018/2/layout/IconLabelDescriptionList"/>
    <dgm:cxn modelId="{C3224754-2889-4873-A2D3-1385E6A2D366}" type="presParOf" srcId="{7ED423CB-A1B8-4341-8E10-B22E7E3EF194}" destId="{30C614B7-3E0B-4573-B75B-4199715377E7}" srcOrd="3" destOrd="0" presId="urn:microsoft.com/office/officeart/2018/2/layout/IconLabelDescriptionList"/>
    <dgm:cxn modelId="{A55B6818-7FB6-4B7D-8415-7F4C83DA6314}" type="presParOf" srcId="{7ED423CB-A1B8-4341-8E10-B22E7E3EF194}" destId="{A12D9618-C4B7-4366-979A-F31821DA64C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D1E94B-B5A8-40DF-A75B-29DFED9C5D5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ZA"/>
        </a:p>
      </dgm:t>
    </dgm:pt>
    <dgm:pt modelId="{2EC7B4C9-25FF-4F64-A032-3A08154CB42F}">
      <dgm:prSet/>
      <dgm:spPr/>
      <dgm:t>
        <a:bodyPr/>
        <a:lstStyle/>
        <a:p>
          <a:pPr>
            <a:lnSpc>
              <a:spcPct val="100000"/>
            </a:lnSpc>
          </a:pPr>
          <a:r>
            <a:rPr lang="en-US" b="1" i="0" baseline="0"/>
            <a:t>Data Collection &amp; Integration</a:t>
          </a:r>
          <a:endParaRPr lang="en-ZA"/>
        </a:p>
      </dgm:t>
    </dgm:pt>
    <dgm:pt modelId="{3FA0516E-B9A7-422B-B917-2079B7271092}" type="parTrans" cxnId="{58B1EBCF-3C66-4403-BA41-F75D2537233D}">
      <dgm:prSet/>
      <dgm:spPr/>
      <dgm:t>
        <a:bodyPr/>
        <a:lstStyle/>
        <a:p>
          <a:endParaRPr lang="en-ZA"/>
        </a:p>
      </dgm:t>
    </dgm:pt>
    <dgm:pt modelId="{2852DB60-EB30-4A95-9660-4020B6C05C66}" type="sibTrans" cxnId="{58B1EBCF-3C66-4403-BA41-F75D2537233D}">
      <dgm:prSet/>
      <dgm:spPr/>
      <dgm:t>
        <a:bodyPr/>
        <a:lstStyle/>
        <a:p>
          <a:endParaRPr lang="en-ZA"/>
        </a:p>
      </dgm:t>
    </dgm:pt>
    <dgm:pt modelId="{0614AE32-3E8E-41E9-BC0F-FBDD3A5645E4}">
      <dgm:prSet/>
      <dgm:spPr/>
      <dgm:t>
        <a:bodyPr/>
        <a:lstStyle/>
        <a:p>
          <a:pPr>
            <a:lnSpc>
              <a:spcPct val="100000"/>
            </a:lnSpc>
          </a:pPr>
          <a:r>
            <a:rPr lang="en-US" b="0" i="0" baseline="0"/>
            <a:t>Implement continuous monitoring systems for real-time data</a:t>
          </a:r>
          <a:endParaRPr lang="en-ZA"/>
        </a:p>
      </dgm:t>
    </dgm:pt>
    <dgm:pt modelId="{DC8065BC-ED24-4F74-A5FB-04D9A8EAC232}" type="parTrans" cxnId="{1813FE31-1C5E-4CAC-87B6-0A8A92D4D0F5}">
      <dgm:prSet/>
      <dgm:spPr/>
      <dgm:t>
        <a:bodyPr/>
        <a:lstStyle/>
        <a:p>
          <a:endParaRPr lang="en-ZA"/>
        </a:p>
      </dgm:t>
    </dgm:pt>
    <dgm:pt modelId="{D0033EF4-AD48-426F-8406-A8EE42F35826}" type="sibTrans" cxnId="{1813FE31-1C5E-4CAC-87B6-0A8A92D4D0F5}">
      <dgm:prSet/>
      <dgm:spPr/>
      <dgm:t>
        <a:bodyPr/>
        <a:lstStyle/>
        <a:p>
          <a:endParaRPr lang="en-ZA"/>
        </a:p>
      </dgm:t>
    </dgm:pt>
    <dgm:pt modelId="{AD594555-E2A5-42C2-B4D1-12EC66F07110}">
      <dgm:prSet/>
      <dgm:spPr/>
      <dgm:t>
        <a:bodyPr/>
        <a:lstStyle/>
        <a:p>
          <a:pPr>
            <a:lnSpc>
              <a:spcPct val="100000"/>
            </a:lnSpc>
          </a:pPr>
          <a:r>
            <a:rPr lang="en-US" b="1" i="0" baseline="0"/>
            <a:t>Prediction Accuracy Monitoring</a:t>
          </a:r>
          <a:endParaRPr lang="en-ZA"/>
        </a:p>
      </dgm:t>
    </dgm:pt>
    <dgm:pt modelId="{39884AAD-0B1A-4A0E-803D-A8A3AA498351}" type="parTrans" cxnId="{C0863277-F8A7-49AC-87D4-A603A9D4814D}">
      <dgm:prSet/>
      <dgm:spPr/>
      <dgm:t>
        <a:bodyPr/>
        <a:lstStyle/>
        <a:p>
          <a:endParaRPr lang="en-ZA"/>
        </a:p>
      </dgm:t>
    </dgm:pt>
    <dgm:pt modelId="{D44F7811-EEE5-46A6-9B46-8B78F9886099}" type="sibTrans" cxnId="{C0863277-F8A7-49AC-87D4-A603A9D4814D}">
      <dgm:prSet/>
      <dgm:spPr/>
      <dgm:t>
        <a:bodyPr/>
        <a:lstStyle/>
        <a:p>
          <a:endParaRPr lang="en-ZA"/>
        </a:p>
      </dgm:t>
    </dgm:pt>
    <dgm:pt modelId="{6AD5762B-DFDB-4BB9-A434-2E2142248DF0}">
      <dgm:prSet/>
      <dgm:spPr/>
      <dgm:t>
        <a:bodyPr/>
        <a:lstStyle/>
        <a:p>
          <a:pPr>
            <a:lnSpc>
              <a:spcPct val="100000"/>
            </a:lnSpc>
          </a:pPr>
          <a:r>
            <a:rPr lang="en-US" b="0" i="0" baseline="0"/>
            <a:t>Regularly assess model performance using metrics and cross-validation.</a:t>
          </a:r>
          <a:endParaRPr lang="en-ZA"/>
        </a:p>
      </dgm:t>
    </dgm:pt>
    <dgm:pt modelId="{0A6C6DB6-4697-4587-9807-BADF2E9871D7}" type="parTrans" cxnId="{E83E8401-8D54-4FDC-8222-94BB41DCA63B}">
      <dgm:prSet/>
      <dgm:spPr/>
      <dgm:t>
        <a:bodyPr/>
        <a:lstStyle/>
        <a:p>
          <a:endParaRPr lang="en-ZA"/>
        </a:p>
      </dgm:t>
    </dgm:pt>
    <dgm:pt modelId="{53A25E55-E52A-47E2-9909-AB1B142567B9}" type="sibTrans" cxnId="{E83E8401-8D54-4FDC-8222-94BB41DCA63B}">
      <dgm:prSet/>
      <dgm:spPr/>
      <dgm:t>
        <a:bodyPr/>
        <a:lstStyle/>
        <a:p>
          <a:endParaRPr lang="en-ZA"/>
        </a:p>
      </dgm:t>
    </dgm:pt>
    <dgm:pt modelId="{A45AB070-2E8D-43A8-AE19-82EE3F40EEAF}">
      <dgm:prSet/>
      <dgm:spPr/>
      <dgm:t>
        <a:bodyPr/>
        <a:lstStyle/>
        <a:p>
          <a:pPr>
            <a:lnSpc>
              <a:spcPct val="100000"/>
            </a:lnSpc>
          </a:pPr>
          <a:r>
            <a:rPr lang="en-US" b="1" i="0" baseline="0"/>
            <a:t>Threshold Setting for Alerts</a:t>
          </a:r>
          <a:endParaRPr lang="en-ZA"/>
        </a:p>
      </dgm:t>
    </dgm:pt>
    <dgm:pt modelId="{38744050-4E5B-4DD3-8FF0-FB32D6E9216B}" type="parTrans" cxnId="{5E1E3B7E-B448-493F-9A1F-D6590427BD29}">
      <dgm:prSet/>
      <dgm:spPr/>
      <dgm:t>
        <a:bodyPr/>
        <a:lstStyle/>
        <a:p>
          <a:endParaRPr lang="en-ZA"/>
        </a:p>
      </dgm:t>
    </dgm:pt>
    <dgm:pt modelId="{D5993DC4-7CFF-4B53-BF19-940D477343F6}" type="sibTrans" cxnId="{5E1E3B7E-B448-493F-9A1F-D6590427BD29}">
      <dgm:prSet/>
      <dgm:spPr/>
      <dgm:t>
        <a:bodyPr/>
        <a:lstStyle/>
        <a:p>
          <a:endParaRPr lang="en-ZA"/>
        </a:p>
      </dgm:t>
    </dgm:pt>
    <dgm:pt modelId="{9071A44B-88E2-4F2B-BA84-EB0D4A2D05B4}">
      <dgm:prSet/>
      <dgm:spPr/>
      <dgm:t>
        <a:bodyPr/>
        <a:lstStyle/>
        <a:p>
          <a:pPr>
            <a:lnSpc>
              <a:spcPct val="100000"/>
            </a:lnSpc>
          </a:pPr>
          <a:r>
            <a:rPr lang="en-US" b="0" i="0" baseline="0"/>
            <a:t>Establish critical thresholds to trigger alerts for unsafe water quality levels.</a:t>
          </a:r>
          <a:endParaRPr lang="en-ZA"/>
        </a:p>
      </dgm:t>
    </dgm:pt>
    <dgm:pt modelId="{C4231176-D219-420C-B973-45A49B18DBC9}" type="parTrans" cxnId="{F8FF69DA-F9B9-4305-8DC8-482167B0CABC}">
      <dgm:prSet/>
      <dgm:spPr/>
      <dgm:t>
        <a:bodyPr/>
        <a:lstStyle/>
        <a:p>
          <a:endParaRPr lang="en-ZA"/>
        </a:p>
      </dgm:t>
    </dgm:pt>
    <dgm:pt modelId="{A172A74A-1909-427E-A001-0E6E4A2AED6D}" type="sibTrans" cxnId="{F8FF69DA-F9B9-4305-8DC8-482167B0CABC}">
      <dgm:prSet/>
      <dgm:spPr/>
      <dgm:t>
        <a:bodyPr/>
        <a:lstStyle/>
        <a:p>
          <a:endParaRPr lang="en-ZA"/>
        </a:p>
      </dgm:t>
    </dgm:pt>
    <dgm:pt modelId="{DF39DA2B-B9DC-40A0-8A3D-ECDA210DC502}" type="pres">
      <dgm:prSet presAssocID="{18D1E94B-B5A8-40DF-A75B-29DFED9C5D5F}" presName="root" presStyleCnt="0">
        <dgm:presLayoutVars>
          <dgm:dir/>
          <dgm:resizeHandles val="exact"/>
        </dgm:presLayoutVars>
      </dgm:prSet>
      <dgm:spPr/>
    </dgm:pt>
    <dgm:pt modelId="{989AE478-2535-46AC-B665-5772D67BC42E}" type="pres">
      <dgm:prSet presAssocID="{2EC7B4C9-25FF-4F64-A032-3A08154CB42F}" presName="compNode" presStyleCnt="0"/>
      <dgm:spPr/>
    </dgm:pt>
    <dgm:pt modelId="{C461A1B0-CF2A-497F-9E99-826940BA5431}" type="pres">
      <dgm:prSet presAssocID="{2EC7B4C9-25FF-4F64-A032-3A08154CB42F}" presName="bgRect" presStyleLbl="bgShp" presStyleIdx="0" presStyleCnt="3"/>
      <dgm:spPr/>
    </dgm:pt>
    <dgm:pt modelId="{14C17130-8F57-40B0-BBB1-62B7BC2F293A}" type="pres">
      <dgm:prSet presAssocID="{2EC7B4C9-25FF-4F64-A032-3A08154CB4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DE2B1E3-6A86-4C64-B29B-E848EB0BCF0B}" type="pres">
      <dgm:prSet presAssocID="{2EC7B4C9-25FF-4F64-A032-3A08154CB42F}" presName="spaceRect" presStyleCnt="0"/>
      <dgm:spPr/>
    </dgm:pt>
    <dgm:pt modelId="{D68A91D2-CC70-4575-8177-1E52CFC954A8}" type="pres">
      <dgm:prSet presAssocID="{2EC7B4C9-25FF-4F64-A032-3A08154CB42F}" presName="parTx" presStyleLbl="revTx" presStyleIdx="0" presStyleCnt="6">
        <dgm:presLayoutVars>
          <dgm:chMax val="0"/>
          <dgm:chPref val="0"/>
        </dgm:presLayoutVars>
      </dgm:prSet>
      <dgm:spPr/>
    </dgm:pt>
    <dgm:pt modelId="{E8557D24-B92E-4E0F-9461-1E3A207D7B81}" type="pres">
      <dgm:prSet presAssocID="{2EC7B4C9-25FF-4F64-A032-3A08154CB42F}" presName="desTx" presStyleLbl="revTx" presStyleIdx="1" presStyleCnt="6">
        <dgm:presLayoutVars/>
      </dgm:prSet>
      <dgm:spPr/>
    </dgm:pt>
    <dgm:pt modelId="{221BB723-886E-4999-8FF3-3CE2E694A23D}" type="pres">
      <dgm:prSet presAssocID="{2852DB60-EB30-4A95-9660-4020B6C05C66}" presName="sibTrans" presStyleCnt="0"/>
      <dgm:spPr/>
    </dgm:pt>
    <dgm:pt modelId="{2E324368-5E18-481A-8532-8E275F80B5A6}" type="pres">
      <dgm:prSet presAssocID="{AD594555-E2A5-42C2-B4D1-12EC66F07110}" presName="compNode" presStyleCnt="0"/>
      <dgm:spPr/>
    </dgm:pt>
    <dgm:pt modelId="{361F2C04-6785-4A01-A371-C5090EAFEE19}" type="pres">
      <dgm:prSet presAssocID="{AD594555-E2A5-42C2-B4D1-12EC66F07110}" presName="bgRect" presStyleLbl="bgShp" presStyleIdx="1" presStyleCnt="3"/>
      <dgm:spPr/>
    </dgm:pt>
    <dgm:pt modelId="{ECF3D0B2-213F-4160-8797-96380E41951C}" type="pres">
      <dgm:prSet presAssocID="{AD594555-E2A5-42C2-B4D1-12EC66F071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E8BA029-238C-4632-9423-A3B50ADE0426}" type="pres">
      <dgm:prSet presAssocID="{AD594555-E2A5-42C2-B4D1-12EC66F07110}" presName="spaceRect" presStyleCnt="0"/>
      <dgm:spPr/>
    </dgm:pt>
    <dgm:pt modelId="{7A45D141-C7D6-4CC5-B786-35EE3D0B8B89}" type="pres">
      <dgm:prSet presAssocID="{AD594555-E2A5-42C2-B4D1-12EC66F07110}" presName="parTx" presStyleLbl="revTx" presStyleIdx="2" presStyleCnt="6">
        <dgm:presLayoutVars>
          <dgm:chMax val="0"/>
          <dgm:chPref val="0"/>
        </dgm:presLayoutVars>
      </dgm:prSet>
      <dgm:spPr/>
    </dgm:pt>
    <dgm:pt modelId="{7101ED6A-45EA-47D0-BE01-E3DBBE32E60C}" type="pres">
      <dgm:prSet presAssocID="{AD594555-E2A5-42C2-B4D1-12EC66F07110}" presName="desTx" presStyleLbl="revTx" presStyleIdx="3" presStyleCnt="6">
        <dgm:presLayoutVars/>
      </dgm:prSet>
      <dgm:spPr/>
    </dgm:pt>
    <dgm:pt modelId="{9C55A88F-1B09-49B2-ABCC-8F3C646F5A34}" type="pres">
      <dgm:prSet presAssocID="{D44F7811-EEE5-46A6-9B46-8B78F9886099}" presName="sibTrans" presStyleCnt="0"/>
      <dgm:spPr/>
    </dgm:pt>
    <dgm:pt modelId="{766927ED-78E0-4730-80CE-725A4D2A120F}" type="pres">
      <dgm:prSet presAssocID="{A45AB070-2E8D-43A8-AE19-82EE3F40EEAF}" presName="compNode" presStyleCnt="0"/>
      <dgm:spPr/>
    </dgm:pt>
    <dgm:pt modelId="{402BCDA7-4CFC-4585-9032-BC79E9AE70BA}" type="pres">
      <dgm:prSet presAssocID="{A45AB070-2E8D-43A8-AE19-82EE3F40EEAF}" presName="bgRect" presStyleLbl="bgShp" presStyleIdx="2" presStyleCnt="3"/>
      <dgm:spPr/>
    </dgm:pt>
    <dgm:pt modelId="{98274AA2-FF8F-4311-9B20-50A583EBFB2E}" type="pres">
      <dgm:prSet presAssocID="{A45AB070-2E8D-43A8-AE19-82EE3F40EE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8231E054-6735-469C-BEE6-1E007C487E95}" type="pres">
      <dgm:prSet presAssocID="{A45AB070-2E8D-43A8-AE19-82EE3F40EEAF}" presName="spaceRect" presStyleCnt="0"/>
      <dgm:spPr/>
    </dgm:pt>
    <dgm:pt modelId="{A4F0840C-7017-4D1B-B946-FC2E8A5C4F6D}" type="pres">
      <dgm:prSet presAssocID="{A45AB070-2E8D-43A8-AE19-82EE3F40EEAF}" presName="parTx" presStyleLbl="revTx" presStyleIdx="4" presStyleCnt="6">
        <dgm:presLayoutVars>
          <dgm:chMax val="0"/>
          <dgm:chPref val="0"/>
        </dgm:presLayoutVars>
      </dgm:prSet>
      <dgm:spPr/>
    </dgm:pt>
    <dgm:pt modelId="{18041BD7-286A-47EF-8E83-A2FD308C0626}" type="pres">
      <dgm:prSet presAssocID="{A45AB070-2E8D-43A8-AE19-82EE3F40EEAF}" presName="desTx" presStyleLbl="revTx" presStyleIdx="5" presStyleCnt="6">
        <dgm:presLayoutVars/>
      </dgm:prSet>
      <dgm:spPr/>
    </dgm:pt>
  </dgm:ptLst>
  <dgm:cxnLst>
    <dgm:cxn modelId="{E504BD00-DCCB-4BF6-9D4A-12B66B662993}" type="presOf" srcId="{2EC7B4C9-25FF-4F64-A032-3A08154CB42F}" destId="{D68A91D2-CC70-4575-8177-1E52CFC954A8}" srcOrd="0" destOrd="0" presId="urn:microsoft.com/office/officeart/2018/2/layout/IconVerticalSolidList"/>
    <dgm:cxn modelId="{E83E8401-8D54-4FDC-8222-94BB41DCA63B}" srcId="{AD594555-E2A5-42C2-B4D1-12EC66F07110}" destId="{6AD5762B-DFDB-4BB9-A434-2E2142248DF0}" srcOrd="0" destOrd="0" parTransId="{0A6C6DB6-4697-4587-9807-BADF2E9871D7}" sibTransId="{53A25E55-E52A-47E2-9909-AB1B142567B9}"/>
    <dgm:cxn modelId="{991E4E07-A07D-4ED2-A469-29CC1FD6124B}" type="presOf" srcId="{A45AB070-2E8D-43A8-AE19-82EE3F40EEAF}" destId="{A4F0840C-7017-4D1B-B946-FC2E8A5C4F6D}" srcOrd="0" destOrd="0" presId="urn:microsoft.com/office/officeart/2018/2/layout/IconVerticalSolidList"/>
    <dgm:cxn modelId="{3B46B320-A00A-44F9-9B5D-F36D32F79178}" type="presOf" srcId="{6AD5762B-DFDB-4BB9-A434-2E2142248DF0}" destId="{7101ED6A-45EA-47D0-BE01-E3DBBE32E60C}" srcOrd="0" destOrd="0" presId="urn:microsoft.com/office/officeart/2018/2/layout/IconVerticalSolidList"/>
    <dgm:cxn modelId="{1813FE31-1C5E-4CAC-87B6-0A8A92D4D0F5}" srcId="{2EC7B4C9-25FF-4F64-A032-3A08154CB42F}" destId="{0614AE32-3E8E-41E9-BC0F-FBDD3A5645E4}" srcOrd="0" destOrd="0" parTransId="{DC8065BC-ED24-4F74-A5FB-04D9A8EAC232}" sibTransId="{D0033EF4-AD48-426F-8406-A8EE42F35826}"/>
    <dgm:cxn modelId="{F270524E-2768-45EC-8CBC-D51D78936280}" type="presOf" srcId="{9071A44B-88E2-4F2B-BA84-EB0D4A2D05B4}" destId="{18041BD7-286A-47EF-8E83-A2FD308C0626}" srcOrd="0" destOrd="0" presId="urn:microsoft.com/office/officeart/2018/2/layout/IconVerticalSolidList"/>
    <dgm:cxn modelId="{8812C56E-AE06-4460-96F3-41EC439BED54}" type="presOf" srcId="{AD594555-E2A5-42C2-B4D1-12EC66F07110}" destId="{7A45D141-C7D6-4CC5-B786-35EE3D0B8B89}" srcOrd="0" destOrd="0" presId="urn:microsoft.com/office/officeart/2018/2/layout/IconVerticalSolidList"/>
    <dgm:cxn modelId="{A46B1654-9C1B-4563-9D26-57905DF3D4B2}" type="presOf" srcId="{18D1E94B-B5A8-40DF-A75B-29DFED9C5D5F}" destId="{DF39DA2B-B9DC-40A0-8A3D-ECDA210DC502}" srcOrd="0" destOrd="0" presId="urn:microsoft.com/office/officeart/2018/2/layout/IconVerticalSolidList"/>
    <dgm:cxn modelId="{C0863277-F8A7-49AC-87D4-A603A9D4814D}" srcId="{18D1E94B-B5A8-40DF-A75B-29DFED9C5D5F}" destId="{AD594555-E2A5-42C2-B4D1-12EC66F07110}" srcOrd="1" destOrd="0" parTransId="{39884AAD-0B1A-4A0E-803D-A8A3AA498351}" sibTransId="{D44F7811-EEE5-46A6-9B46-8B78F9886099}"/>
    <dgm:cxn modelId="{5E1E3B7E-B448-493F-9A1F-D6590427BD29}" srcId="{18D1E94B-B5A8-40DF-A75B-29DFED9C5D5F}" destId="{A45AB070-2E8D-43A8-AE19-82EE3F40EEAF}" srcOrd="2" destOrd="0" parTransId="{38744050-4E5B-4DD3-8FF0-FB32D6E9216B}" sibTransId="{D5993DC4-7CFF-4B53-BF19-940D477343F6}"/>
    <dgm:cxn modelId="{7DAA8D9E-C729-48FB-AA64-A220E7657C66}" type="presOf" srcId="{0614AE32-3E8E-41E9-BC0F-FBDD3A5645E4}" destId="{E8557D24-B92E-4E0F-9461-1E3A207D7B81}" srcOrd="0" destOrd="0" presId="urn:microsoft.com/office/officeart/2018/2/layout/IconVerticalSolidList"/>
    <dgm:cxn modelId="{58B1EBCF-3C66-4403-BA41-F75D2537233D}" srcId="{18D1E94B-B5A8-40DF-A75B-29DFED9C5D5F}" destId="{2EC7B4C9-25FF-4F64-A032-3A08154CB42F}" srcOrd="0" destOrd="0" parTransId="{3FA0516E-B9A7-422B-B917-2079B7271092}" sibTransId="{2852DB60-EB30-4A95-9660-4020B6C05C66}"/>
    <dgm:cxn modelId="{F8FF69DA-F9B9-4305-8DC8-482167B0CABC}" srcId="{A45AB070-2E8D-43A8-AE19-82EE3F40EEAF}" destId="{9071A44B-88E2-4F2B-BA84-EB0D4A2D05B4}" srcOrd="0" destOrd="0" parTransId="{C4231176-D219-420C-B973-45A49B18DBC9}" sibTransId="{A172A74A-1909-427E-A001-0E6E4A2AED6D}"/>
    <dgm:cxn modelId="{DF42573D-C367-42DD-B69B-DB815D4ABADA}" type="presParOf" srcId="{DF39DA2B-B9DC-40A0-8A3D-ECDA210DC502}" destId="{989AE478-2535-46AC-B665-5772D67BC42E}" srcOrd="0" destOrd="0" presId="urn:microsoft.com/office/officeart/2018/2/layout/IconVerticalSolidList"/>
    <dgm:cxn modelId="{751F4605-7936-48A2-9BA5-A5FC7293F8CB}" type="presParOf" srcId="{989AE478-2535-46AC-B665-5772D67BC42E}" destId="{C461A1B0-CF2A-497F-9E99-826940BA5431}" srcOrd="0" destOrd="0" presId="urn:microsoft.com/office/officeart/2018/2/layout/IconVerticalSolidList"/>
    <dgm:cxn modelId="{F6BE7D83-081A-4611-9256-20A73DB35415}" type="presParOf" srcId="{989AE478-2535-46AC-B665-5772D67BC42E}" destId="{14C17130-8F57-40B0-BBB1-62B7BC2F293A}" srcOrd="1" destOrd="0" presId="urn:microsoft.com/office/officeart/2018/2/layout/IconVerticalSolidList"/>
    <dgm:cxn modelId="{5CEE7AD6-7ECA-4959-9862-7F78453048D4}" type="presParOf" srcId="{989AE478-2535-46AC-B665-5772D67BC42E}" destId="{FDE2B1E3-6A86-4C64-B29B-E848EB0BCF0B}" srcOrd="2" destOrd="0" presId="urn:microsoft.com/office/officeart/2018/2/layout/IconVerticalSolidList"/>
    <dgm:cxn modelId="{A968F382-646C-4589-95D8-D277EB49C724}" type="presParOf" srcId="{989AE478-2535-46AC-B665-5772D67BC42E}" destId="{D68A91D2-CC70-4575-8177-1E52CFC954A8}" srcOrd="3" destOrd="0" presId="urn:microsoft.com/office/officeart/2018/2/layout/IconVerticalSolidList"/>
    <dgm:cxn modelId="{D59E059E-63EC-436E-A1DF-1069A893E348}" type="presParOf" srcId="{989AE478-2535-46AC-B665-5772D67BC42E}" destId="{E8557D24-B92E-4E0F-9461-1E3A207D7B81}" srcOrd="4" destOrd="0" presId="urn:microsoft.com/office/officeart/2018/2/layout/IconVerticalSolidList"/>
    <dgm:cxn modelId="{EB621055-66EE-4DA3-BC64-6D78F74D698C}" type="presParOf" srcId="{DF39DA2B-B9DC-40A0-8A3D-ECDA210DC502}" destId="{221BB723-886E-4999-8FF3-3CE2E694A23D}" srcOrd="1" destOrd="0" presId="urn:microsoft.com/office/officeart/2018/2/layout/IconVerticalSolidList"/>
    <dgm:cxn modelId="{6A7AC700-4B88-4B93-803E-9127609992BC}" type="presParOf" srcId="{DF39DA2B-B9DC-40A0-8A3D-ECDA210DC502}" destId="{2E324368-5E18-481A-8532-8E275F80B5A6}" srcOrd="2" destOrd="0" presId="urn:microsoft.com/office/officeart/2018/2/layout/IconVerticalSolidList"/>
    <dgm:cxn modelId="{7DAD2D0F-2281-4181-8A46-DF5D4DCD4C3A}" type="presParOf" srcId="{2E324368-5E18-481A-8532-8E275F80B5A6}" destId="{361F2C04-6785-4A01-A371-C5090EAFEE19}" srcOrd="0" destOrd="0" presId="urn:microsoft.com/office/officeart/2018/2/layout/IconVerticalSolidList"/>
    <dgm:cxn modelId="{B8A3D0AE-3305-4B3F-8441-E7B6D2A0A927}" type="presParOf" srcId="{2E324368-5E18-481A-8532-8E275F80B5A6}" destId="{ECF3D0B2-213F-4160-8797-96380E41951C}" srcOrd="1" destOrd="0" presId="urn:microsoft.com/office/officeart/2018/2/layout/IconVerticalSolidList"/>
    <dgm:cxn modelId="{3A0577E9-4F9F-4C09-AA83-AFD090A4A75D}" type="presParOf" srcId="{2E324368-5E18-481A-8532-8E275F80B5A6}" destId="{3E8BA029-238C-4632-9423-A3B50ADE0426}" srcOrd="2" destOrd="0" presId="urn:microsoft.com/office/officeart/2018/2/layout/IconVerticalSolidList"/>
    <dgm:cxn modelId="{09486932-9714-49B6-B7B0-1B341491CC15}" type="presParOf" srcId="{2E324368-5E18-481A-8532-8E275F80B5A6}" destId="{7A45D141-C7D6-4CC5-B786-35EE3D0B8B89}" srcOrd="3" destOrd="0" presId="urn:microsoft.com/office/officeart/2018/2/layout/IconVerticalSolidList"/>
    <dgm:cxn modelId="{A9A945FB-7394-4D09-A109-6AEDD3D2A099}" type="presParOf" srcId="{2E324368-5E18-481A-8532-8E275F80B5A6}" destId="{7101ED6A-45EA-47D0-BE01-E3DBBE32E60C}" srcOrd="4" destOrd="0" presId="urn:microsoft.com/office/officeart/2018/2/layout/IconVerticalSolidList"/>
    <dgm:cxn modelId="{D82084F5-56D4-4B65-B607-4B441C46D340}" type="presParOf" srcId="{DF39DA2B-B9DC-40A0-8A3D-ECDA210DC502}" destId="{9C55A88F-1B09-49B2-ABCC-8F3C646F5A34}" srcOrd="3" destOrd="0" presId="urn:microsoft.com/office/officeart/2018/2/layout/IconVerticalSolidList"/>
    <dgm:cxn modelId="{8289A16E-C135-49B0-BCB9-B76B40F02521}" type="presParOf" srcId="{DF39DA2B-B9DC-40A0-8A3D-ECDA210DC502}" destId="{766927ED-78E0-4730-80CE-725A4D2A120F}" srcOrd="4" destOrd="0" presId="urn:microsoft.com/office/officeart/2018/2/layout/IconVerticalSolidList"/>
    <dgm:cxn modelId="{F2435D9D-EAD1-4528-9191-A77B9E33AFB1}" type="presParOf" srcId="{766927ED-78E0-4730-80CE-725A4D2A120F}" destId="{402BCDA7-4CFC-4585-9032-BC79E9AE70BA}" srcOrd="0" destOrd="0" presId="urn:microsoft.com/office/officeart/2018/2/layout/IconVerticalSolidList"/>
    <dgm:cxn modelId="{0957B1F1-7919-4CBA-9915-F4E410D4FAF1}" type="presParOf" srcId="{766927ED-78E0-4730-80CE-725A4D2A120F}" destId="{98274AA2-FF8F-4311-9B20-50A583EBFB2E}" srcOrd="1" destOrd="0" presId="urn:microsoft.com/office/officeart/2018/2/layout/IconVerticalSolidList"/>
    <dgm:cxn modelId="{37E28B9F-C46F-484F-A783-62A581A09EEB}" type="presParOf" srcId="{766927ED-78E0-4730-80CE-725A4D2A120F}" destId="{8231E054-6735-469C-BEE6-1E007C487E95}" srcOrd="2" destOrd="0" presId="urn:microsoft.com/office/officeart/2018/2/layout/IconVerticalSolidList"/>
    <dgm:cxn modelId="{2127085D-0683-49E6-8A22-DF3AD06D6C26}" type="presParOf" srcId="{766927ED-78E0-4730-80CE-725A4D2A120F}" destId="{A4F0840C-7017-4D1B-B946-FC2E8A5C4F6D}" srcOrd="3" destOrd="0" presId="urn:microsoft.com/office/officeart/2018/2/layout/IconVerticalSolidList"/>
    <dgm:cxn modelId="{17FCDA93-63AA-4FF5-B16E-F6928598BCB5}" type="presParOf" srcId="{766927ED-78E0-4730-80CE-725A4D2A120F}" destId="{18041BD7-286A-47EF-8E83-A2FD308C062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7B697-381E-4160-8D99-D969F59FA4BD}">
      <dsp:nvSpPr>
        <dsp:cNvPr id="0" name=""/>
        <dsp:cNvSpPr/>
      </dsp:nvSpPr>
      <dsp:spPr>
        <a:xfrm rot="5400000">
          <a:off x="4867972" y="-1915868"/>
          <a:ext cx="955742" cy="503138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i="1" kern="1200" baseline="0"/>
            <a:t>Safeguard environmental and human health by quickly identifying water quality issues (contamination, pollution, algal blooms).</a:t>
          </a:r>
          <a:endParaRPr lang="en-ZA" sz="1700" kern="1200"/>
        </a:p>
      </dsp:txBody>
      <dsp:txXfrm rot="-5400000">
        <a:off x="2830153" y="168606"/>
        <a:ext cx="4984726" cy="862432"/>
      </dsp:txXfrm>
    </dsp:sp>
    <dsp:sp modelId="{CEE36168-29E0-40F1-878C-192A8FF12989}">
      <dsp:nvSpPr>
        <dsp:cNvPr id="0" name=""/>
        <dsp:cNvSpPr/>
      </dsp:nvSpPr>
      <dsp:spPr>
        <a:xfrm>
          <a:off x="0" y="2483"/>
          <a:ext cx="2830152" cy="11946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i="1" kern="1200" baseline="0" dirty="0"/>
            <a:t> </a:t>
          </a:r>
          <a:r>
            <a:rPr lang="en-US" sz="3300" b="1" i="1" kern="1200" baseline="0" dirty="0"/>
            <a:t>Ensure Water Safety</a:t>
          </a:r>
          <a:endParaRPr lang="en-ZA" sz="3300" kern="1200" dirty="0"/>
        </a:p>
      </dsp:txBody>
      <dsp:txXfrm>
        <a:off x="58319" y="60802"/>
        <a:ext cx="2713514" cy="1078039"/>
      </dsp:txXfrm>
    </dsp:sp>
    <dsp:sp modelId="{168B548A-11A9-4E3C-A2F0-5CA79B4AF531}">
      <dsp:nvSpPr>
        <dsp:cNvPr id="0" name=""/>
        <dsp:cNvSpPr/>
      </dsp:nvSpPr>
      <dsp:spPr>
        <a:xfrm rot="5400000">
          <a:off x="4867972" y="-661456"/>
          <a:ext cx="955742" cy="503138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i="1" kern="1200" baseline="0"/>
            <a:t>Implement preventive measures to minimize water-related diseases and support ecosystem resilience through early warnings and adaptive management.</a:t>
          </a:r>
          <a:endParaRPr lang="en-ZA" sz="1700" kern="1200"/>
        </a:p>
      </dsp:txBody>
      <dsp:txXfrm rot="-5400000">
        <a:off x="2830153" y="1423018"/>
        <a:ext cx="4984726" cy="862432"/>
      </dsp:txXfrm>
    </dsp:sp>
    <dsp:sp modelId="{DCBB4C5E-F561-4EFE-A4E2-CEEEDBFB2BC3}">
      <dsp:nvSpPr>
        <dsp:cNvPr id="0" name=""/>
        <dsp:cNvSpPr/>
      </dsp:nvSpPr>
      <dsp:spPr>
        <a:xfrm>
          <a:off x="0" y="1256895"/>
          <a:ext cx="2830152" cy="11946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b="1" i="1" kern="1200" baseline="0"/>
            <a:t>Risk Reduction</a:t>
          </a:r>
          <a:endParaRPr lang="en-ZA" sz="3300" kern="1200"/>
        </a:p>
      </dsp:txBody>
      <dsp:txXfrm>
        <a:off x="58319" y="1315214"/>
        <a:ext cx="2713514" cy="1078039"/>
      </dsp:txXfrm>
    </dsp:sp>
    <dsp:sp modelId="{4C86AE9E-A1BC-4C3D-81DE-C56CC8629F69}">
      <dsp:nvSpPr>
        <dsp:cNvPr id="0" name=""/>
        <dsp:cNvSpPr/>
      </dsp:nvSpPr>
      <dsp:spPr>
        <a:xfrm rot="5400000">
          <a:off x="4867972" y="592954"/>
          <a:ext cx="955742" cy="503138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i="1" kern="1200" baseline="0"/>
            <a:t>Enhance efficient use of water resources for drinking, agriculture, and industry, ensuring quality meets standards and user needs.</a:t>
          </a:r>
          <a:endParaRPr lang="en-ZA" sz="1700" kern="1200"/>
        </a:p>
      </dsp:txBody>
      <dsp:txXfrm rot="-5400000">
        <a:off x="2830153" y="2677429"/>
        <a:ext cx="4984726" cy="862432"/>
      </dsp:txXfrm>
    </dsp:sp>
    <dsp:sp modelId="{13A299D6-A296-45D5-A884-5D352B30E40B}">
      <dsp:nvSpPr>
        <dsp:cNvPr id="0" name=""/>
        <dsp:cNvSpPr/>
      </dsp:nvSpPr>
      <dsp:spPr>
        <a:xfrm>
          <a:off x="0" y="2511306"/>
          <a:ext cx="2830152" cy="11946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b="1" i="1" kern="1200" baseline="0"/>
            <a:t>Resource Optimization</a:t>
          </a:r>
          <a:endParaRPr lang="en-ZA" sz="3300" kern="1200"/>
        </a:p>
      </dsp:txBody>
      <dsp:txXfrm>
        <a:off x="58319" y="2569625"/>
        <a:ext cx="2713514" cy="1078039"/>
      </dsp:txXfrm>
    </dsp:sp>
    <dsp:sp modelId="{A591164D-DD01-439B-9261-86918C19B024}">
      <dsp:nvSpPr>
        <dsp:cNvPr id="0" name=""/>
        <dsp:cNvSpPr/>
      </dsp:nvSpPr>
      <dsp:spPr>
        <a:xfrm rot="5400000">
          <a:off x="4867972" y="1847366"/>
          <a:ext cx="955742" cy="503138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i="1" kern="1200" baseline="0"/>
            <a:t>Increase local understanding of water quality importance and pollution impacts, encouraging collective action for freshwater preservation.</a:t>
          </a:r>
          <a:endParaRPr lang="en-ZA" sz="1700" kern="1200"/>
        </a:p>
      </dsp:txBody>
      <dsp:txXfrm rot="-5400000">
        <a:off x="2830153" y="3931841"/>
        <a:ext cx="4984726" cy="862432"/>
      </dsp:txXfrm>
    </dsp:sp>
    <dsp:sp modelId="{C72521EA-5162-42E2-BFF6-4BDCFBB2A4D9}">
      <dsp:nvSpPr>
        <dsp:cNvPr id="0" name=""/>
        <dsp:cNvSpPr/>
      </dsp:nvSpPr>
      <dsp:spPr>
        <a:xfrm>
          <a:off x="0" y="3765718"/>
          <a:ext cx="2830152" cy="11946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b="1" i="1" kern="1200" baseline="0"/>
            <a:t>Public Awareness</a:t>
          </a:r>
          <a:endParaRPr lang="en-ZA" sz="3300" kern="1200"/>
        </a:p>
      </dsp:txBody>
      <dsp:txXfrm>
        <a:off x="58319" y="3824037"/>
        <a:ext cx="2713514" cy="1078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0FE09-7EF8-44DD-B77E-50C1E456BCCB}">
      <dsp:nvSpPr>
        <dsp:cNvPr id="0" name=""/>
        <dsp:cNvSpPr/>
      </dsp:nvSpPr>
      <dsp:spPr>
        <a:xfrm>
          <a:off x="2272862" y="1494236"/>
          <a:ext cx="491186" cy="91440"/>
        </a:xfrm>
        <a:custGeom>
          <a:avLst/>
          <a:gdLst/>
          <a:ahLst/>
          <a:cxnLst/>
          <a:rect l="0" t="0" r="0" b="0"/>
          <a:pathLst>
            <a:path>
              <a:moveTo>
                <a:pt x="0" y="45720"/>
              </a:moveTo>
              <a:lnTo>
                <a:pt x="49118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505411" y="1537347"/>
        <a:ext cx="26089" cy="5217"/>
      </dsp:txXfrm>
    </dsp:sp>
    <dsp:sp modelId="{1A02F95F-129E-4736-8FE2-6638E287F526}">
      <dsp:nvSpPr>
        <dsp:cNvPr id="0" name=""/>
        <dsp:cNvSpPr/>
      </dsp:nvSpPr>
      <dsp:spPr>
        <a:xfrm>
          <a:off x="6026" y="859365"/>
          <a:ext cx="2268636" cy="136118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1165" tIns="116687" rIns="111165" bIns="116687" numCol="1" spcCol="1270" anchor="ctr" anchorCtr="0">
          <a:noAutofit/>
        </a:bodyPr>
        <a:lstStyle/>
        <a:p>
          <a:pPr marL="0" lvl="0" indent="0" algn="ctr" defTabSz="711200">
            <a:lnSpc>
              <a:spcPct val="90000"/>
            </a:lnSpc>
            <a:spcBef>
              <a:spcPct val="0"/>
            </a:spcBef>
            <a:spcAft>
              <a:spcPct val="35000"/>
            </a:spcAft>
            <a:buNone/>
          </a:pPr>
          <a:r>
            <a:rPr lang="en-US" sz="1600" kern="1200" dirty="0"/>
            <a:t>Business Understanding</a:t>
          </a:r>
          <a:endParaRPr lang="en-ZA" sz="1600" kern="1200" dirty="0"/>
        </a:p>
      </dsp:txBody>
      <dsp:txXfrm>
        <a:off x="6026" y="859365"/>
        <a:ext cx="2268636" cy="1361181"/>
      </dsp:txXfrm>
    </dsp:sp>
    <dsp:sp modelId="{856ABD3C-6AEE-4BDE-BEDD-011405589DB5}">
      <dsp:nvSpPr>
        <dsp:cNvPr id="0" name=""/>
        <dsp:cNvSpPr/>
      </dsp:nvSpPr>
      <dsp:spPr>
        <a:xfrm>
          <a:off x="5063285" y="1494236"/>
          <a:ext cx="491186" cy="91440"/>
        </a:xfrm>
        <a:custGeom>
          <a:avLst/>
          <a:gdLst/>
          <a:ahLst/>
          <a:cxnLst/>
          <a:rect l="0" t="0" r="0" b="0"/>
          <a:pathLst>
            <a:path>
              <a:moveTo>
                <a:pt x="0" y="45720"/>
              </a:moveTo>
              <a:lnTo>
                <a:pt x="49118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5295833" y="1537347"/>
        <a:ext cx="26089" cy="5217"/>
      </dsp:txXfrm>
    </dsp:sp>
    <dsp:sp modelId="{A9D91051-2513-4447-BC2C-5DF6E4FAB9FE}">
      <dsp:nvSpPr>
        <dsp:cNvPr id="0" name=""/>
        <dsp:cNvSpPr/>
      </dsp:nvSpPr>
      <dsp:spPr>
        <a:xfrm>
          <a:off x="2796448" y="859365"/>
          <a:ext cx="2268636" cy="136118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1165" tIns="116687" rIns="111165" bIns="116687" numCol="1" spcCol="1270" anchor="ctr" anchorCtr="0">
          <a:noAutofit/>
        </a:bodyPr>
        <a:lstStyle/>
        <a:p>
          <a:pPr marL="0" lvl="0" indent="0" algn="ctr" defTabSz="711200">
            <a:lnSpc>
              <a:spcPct val="90000"/>
            </a:lnSpc>
            <a:spcBef>
              <a:spcPct val="0"/>
            </a:spcBef>
            <a:spcAft>
              <a:spcPct val="35000"/>
            </a:spcAft>
            <a:buNone/>
          </a:pPr>
          <a:r>
            <a:rPr lang="en-US" sz="1600" kern="1200" dirty="0"/>
            <a:t>Data Understanding</a:t>
          </a:r>
          <a:endParaRPr lang="en-ZA" sz="1600" kern="1200" dirty="0"/>
        </a:p>
      </dsp:txBody>
      <dsp:txXfrm>
        <a:off x="2796448" y="859365"/>
        <a:ext cx="2268636" cy="1361181"/>
      </dsp:txXfrm>
    </dsp:sp>
    <dsp:sp modelId="{68C1EA37-31ED-4259-A512-F2F2508807D7}">
      <dsp:nvSpPr>
        <dsp:cNvPr id="0" name=""/>
        <dsp:cNvSpPr/>
      </dsp:nvSpPr>
      <dsp:spPr>
        <a:xfrm>
          <a:off x="1140344" y="2218746"/>
          <a:ext cx="5580844" cy="491186"/>
        </a:xfrm>
        <a:custGeom>
          <a:avLst/>
          <a:gdLst/>
          <a:ahLst/>
          <a:cxnLst/>
          <a:rect l="0" t="0" r="0" b="0"/>
          <a:pathLst>
            <a:path>
              <a:moveTo>
                <a:pt x="5580844" y="0"/>
              </a:moveTo>
              <a:lnTo>
                <a:pt x="5580844" y="262693"/>
              </a:lnTo>
              <a:lnTo>
                <a:pt x="0" y="262693"/>
              </a:lnTo>
              <a:lnTo>
                <a:pt x="0" y="491186"/>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0637" y="2461731"/>
        <a:ext cx="280259" cy="5217"/>
      </dsp:txXfrm>
    </dsp:sp>
    <dsp:sp modelId="{C40B0F8A-D66A-4A69-A8AE-50218ACD5241}">
      <dsp:nvSpPr>
        <dsp:cNvPr id="0" name=""/>
        <dsp:cNvSpPr/>
      </dsp:nvSpPr>
      <dsp:spPr>
        <a:xfrm>
          <a:off x="5586871" y="859365"/>
          <a:ext cx="2268636" cy="136118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1165" tIns="116687" rIns="111165" bIns="116687" numCol="1" spcCol="1270" anchor="ctr" anchorCtr="0">
          <a:noAutofit/>
        </a:bodyPr>
        <a:lstStyle/>
        <a:p>
          <a:pPr marL="0" lvl="0" indent="0" algn="ctr" defTabSz="711200">
            <a:lnSpc>
              <a:spcPct val="90000"/>
            </a:lnSpc>
            <a:spcBef>
              <a:spcPct val="0"/>
            </a:spcBef>
            <a:spcAft>
              <a:spcPct val="35000"/>
            </a:spcAft>
            <a:buNone/>
          </a:pPr>
          <a:r>
            <a:rPr lang="en-US" sz="1600" kern="1200"/>
            <a:t>Data Preparation</a:t>
          </a:r>
        </a:p>
        <a:p>
          <a:pPr marL="0" lvl="0" indent="0" algn="ctr" defTabSz="711200">
            <a:lnSpc>
              <a:spcPct val="90000"/>
            </a:lnSpc>
            <a:spcBef>
              <a:spcPct val="0"/>
            </a:spcBef>
            <a:spcAft>
              <a:spcPct val="35000"/>
            </a:spcAft>
            <a:buNone/>
          </a:pPr>
          <a:r>
            <a:rPr lang="en-US" sz="1600" b="0" i="0" kern="1200">
              <a:effectLst/>
              <a:latin typeface="Söhne"/>
            </a:rPr>
            <a:t>Cleaning, engineering features</a:t>
          </a:r>
          <a:endParaRPr lang="en-US" sz="1600" kern="1200"/>
        </a:p>
        <a:p>
          <a:pPr marL="0" lvl="0" indent="0" algn="ctr" defTabSz="711200">
            <a:lnSpc>
              <a:spcPct val="90000"/>
            </a:lnSpc>
            <a:spcBef>
              <a:spcPct val="0"/>
            </a:spcBef>
            <a:spcAft>
              <a:spcPct val="35000"/>
            </a:spcAft>
            <a:buNone/>
          </a:pPr>
          <a:endParaRPr lang="en-ZA" sz="1600" kern="1200"/>
        </a:p>
      </dsp:txBody>
      <dsp:txXfrm>
        <a:off x="5586871" y="859365"/>
        <a:ext cx="2268636" cy="1361181"/>
      </dsp:txXfrm>
    </dsp:sp>
    <dsp:sp modelId="{B827F278-F2E3-45C3-AA59-2DFE6B91142D}">
      <dsp:nvSpPr>
        <dsp:cNvPr id="0" name=""/>
        <dsp:cNvSpPr/>
      </dsp:nvSpPr>
      <dsp:spPr>
        <a:xfrm>
          <a:off x="2272862" y="3377203"/>
          <a:ext cx="491186" cy="91440"/>
        </a:xfrm>
        <a:custGeom>
          <a:avLst/>
          <a:gdLst/>
          <a:ahLst/>
          <a:cxnLst/>
          <a:rect l="0" t="0" r="0" b="0"/>
          <a:pathLst>
            <a:path>
              <a:moveTo>
                <a:pt x="0" y="45720"/>
              </a:moveTo>
              <a:lnTo>
                <a:pt x="49118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505411" y="3420315"/>
        <a:ext cx="26089" cy="5217"/>
      </dsp:txXfrm>
    </dsp:sp>
    <dsp:sp modelId="{044A8A74-6B66-4716-B54C-7BBF18C0B3CA}">
      <dsp:nvSpPr>
        <dsp:cNvPr id="0" name=""/>
        <dsp:cNvSpPr/>
      </dsp:nvSpPr>
      <dsp:spPr>
        <a:xfrm>
          <a:off x="6026" y="2742333"/>
          <a:ext cx="2268636" cy="136118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1165" tIns="116687" rIns="111165" bIns="116687" numCol="1" spcCol="1270" anchor="ctr" anchorCtr="0">
          <a:noAutofit/>
        </a:bodyPr>
        <a:lstStyle/>
        <a:p>
          <a:pPr marL="0" lvl="0" indent="0" algn="ctr" defTabSz="711200">
            <a:lnSpc>
              <a:spcPct val="90000"/>
            </a:lnSpc>
            <a:spcBef>
              <a:spcPct val="0"/>
            </a:spcBef>
            <a:spcAft>
              <a:spcPct val="35000"/>
            </a:spcAft>
            <a:buNone/>
          </a:pPr>
          <a:r>
            <a:rPr lang="en-US" sz="1600" kern="1200"/>
            <a:t>Modeling</a:t>
          </a:r>
        </a:p>
        <a:p>
          <a:pPr marL="0" lvl="0" indent="0" algn="ctr" defTabSz="711200">
            <a:lnSpc>
              <a:spcPct val="90000"/>
            </a:lnSpc>
            <a:spcBef>
              <a:spcPct val="0"/>
            </a:spcBef>
            <a:spcAft>
              <a:spcPct val="35000"/>
            </a:spcAft>
            <a:buNone/>
          </a:pPr>
          <a:r>
            <a:rPr lang="en-US" sz="1600" b="0" i="0" kern="1200">
              <a:effectLst/>
              <a:latin typeface="Söhne"/>
            </a:rPr>
            <a:t>Random Forest, SVM, and Decision Trees </a:t>
          </a:r>
          <a:endParaRPr lang="en-ZA" sz="1600" kern="1200"/>
        </a:p>
      </dsp:txBody>
      <dsp:txXfrm>
        <a:off x="6026" y="2742333"/>
        <a:ext cx="2268636" cy="1361181"/>
      </dsp:txXfrm>
    </dsp:sp>
    <dsp:sp modelId="{4418E483-D696-41C2-BCDE-9CC2845CCA9A}">
      <dsp:nvSpPr>
        <dsp:cNvPr id="0" name=""/>
        <dsp:cNvSpPr/>
      </dsp:nvSpPr>
      <dsp:spPr>
        <a:xfrm>
          <a:off x="5063285" y="3377203"/>
          <a:ext cx="491186" cy="91440"/>
        </a:xfrm>
        <a:custGeom>
          <a:avLst/>
          <a:gdLst/>
          <a:ahLst/>
          <a:cxnLst/>
          <a:rect l="0" t="0" r="0" b="0"/>
          <a:pathLst>
            <a:path>
              <a:moveTo>
                <a:pt x="0" y="45720"/>
              </a:moveTo>
              <a:lnTo>
                <a:pt x="49118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5295833" y="3420315"/>
        <a:ext cx="26089" cy="5217"/>
      </dsp:txXfrm>
    </dsp:sp>
    <dsp:sp modelId="{D98AE873-9CBF-4F90-A04F-6D05BC33BB6D}">
      <dsp:nvSpPr>
        <dsp:cNvPr id="0" name=""/>
        <dsp:cNvSpPr/>
      </dsp:nvSpPr>
      <dsp:spPr>
        <a:xfrm>
          <a:off x="2796448" y="2742333"/>
          <a:ext cx="2268636" cy="136118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1165" tIns="116687" rIns="111165" bIns="116687" numCol="1" spcCol="1270" anchor="ctr" anchorCtr="0">
          <a:noAutofit/>
        </a:bodyPr>
        <a:lstStyle/>
        <a:p>
          <a:pPr marL="0" lvl="0" indent="0" algn="ctr" defTabSz="711200">
            <a:lnSpc>
              <a:spcPct val="90000"/>
            </a:lnSpc>
            <a:spcBef>
              <a:spcPct val="0"/>
            </a:spcBef>
            <a:spcAft>
              <a:spcPct val="35000"/>
            </a:spcAft>
            <a:buNone/>
          </a:pPr>
          <a:r>
            <a:rPr lang="en-US" sz="1600" kern="1200"/>
            <a:t>Evaluation</a:t>
          </a:r>
        </a:p>
        <a:p>
          <a:pPr marL="0" lvl="0" indent="0" algn="ctr" defTabSz="711200">
            <a:lnSpc>
              <a:spcPct val="90000"/>
            </a:lnSpc>
            <a:spcBef>
              <a:spcPct val="0"/>
            </a:spcBef>
            <a:spcAft>
              <a:spcPct val="35000"/>
            </a:spcAft>
            <a:buNone/>
          </a:pPr>
          <a:r>
            <a:rPr lang="en-US" sz="1600" b="0" i="0" kern="1200">
              <a:effectLst/>
              <a:latin typeface="Söhne"/>
            </a:rPr>
            <a:t>accuracy, precision, and recall,F1 score</a:t>
          </a:r>
          <a:endParaRPr lang="en-ZA" sz="1600" kern="1200"/>
        </a:p>
      </dsp:txBody>
      <dsp:txXfrm>
        <a:off x="2796448" y="2742333"/>
        <a:ext cx="2268636" cy="1361181"/>
      </dsp:txXfrm>
    </dsp:sp>
    <dsp:sp modelId="{A3A50C3F-D363-48AB-BA0F-5EA5F97AC3B5}">
      <dsp:nvSpPr>
        <dsp:cNvPr id="0" name=""/>
        <dsp:cNvSpPr/>
      </dsp:nvSpPr>
      <dsp:spPr>
        <a:xfrm>
          <a:off x="5586871" y="2742333"/>
          <a:ext cx="2268636" cy="136118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1165" tIns="116687" rIns="111165" bIns="116687" numCol="1" spcCol="1270" anchor="ctr" anchorCtr="0">
          <a:noAutofit/>
        </a:bodyPr>
        <a:lstStyle/>
        <a:p>
          <a:pPr marL="0" lvl="0" indent="0" algn="ctr" defTabSz="711200">
            <a:lnSpc>
              <a:spcPct val="90000"/>
            </a:lnSpc>
            <a:spcBef>
              <a:spcPct val="0"/>
            </a:spcBef>
            <a:spcAft>
              <a:spcPct val="35000"/>
            </a:spcAft>
            <a:buNone/>
          </a:pPr>
          <a:r>
            <a:rPr lang="en-US" sz="1600" kern="1200"/>
            <a:t>Deployment</a:t>
          </a:r>
        </a:p>
        <a:p>
          <a:pPr marL="0" lvl="0" indent="0" algn="ctr" defTabSz="711200">
            <a:lnSpc>
              <a:spcPct val="90000"/>
            </a:lnSpc>
            <a:spcBef>
              <a:spcPct val="0"/>
            </a:spcBef>
            <a:spcAft>
              <a:spcPct val="35000"/>
            </a:spcAft>
            <a:buNone/>
          </a:pPr>
          <a:r>
            <a:rPr lang="en-US" sz="1600" b="0" i="0" kern="1200">
              <a:effectLst/>
              <a:latin typeface="Söhne"/>
            </a:rPr>
            <a:t>Integrates trained models into operational environments </a:t>
          </a:r>
          <a:endParaRPr lang="en-US" sz="1600" kern="1200"/>
        </a:p>
      </dsp:txBody>
      <dsp:txXfrm>
        <a:off x="5586871" y="2742333"/>
        <a:ext cx="2268636" cy="1361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D6346-D128-4579-BEFC-A7B3347FB779}">
      <dsp:nvSpPr>
        <dsp:cNvPr id="0" name=""/>
        <dsp:cNvSpPr/>
      </dsp:nvSpPr>
      <dsp:spPr>
        <a:xfrm>
          <a:off x="0" y="416438"/>
          <a:ext cx="7861300" cy="1144487"/>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81687" numCol="1" spcCol="1270" anchor="ctr" anchorCtr="0">
          <a:noAutofit/>
        </a:bodyPr>
        <a:lstStyle/>
        <a:p>
          <a:pPr marL="0" lvl="0" indent="0" algn="l" defTabSz="933450">
            <a:lnSpc>
              <a:spcPct val="90000"/>
            </a:lnSpc>
            <a:spcBef>
              <a:spcPct val="0"/>
            </a:spcBef>
            <a:spcAft>
              <a:spcPct val="35000"/>
            </a:spcAft>
            <a:buNone/>
          </a:pPr>
          <a:r>
            <a:rPr lang="en-US" sz="2100" b="1" i="0" kern="1200" baseline="0"/>
            <a:t>Feature Selection</a:t>
          </a:r>
          <a:endParaRPr lang="en-ZA" sz="2100" kern="1200" dirty="0"/>
        </a:p>
      </dsp:txBody>
      <dsp:txXfrm>
        <a:off x="0" y="702560"/>
        <a:ext cx="7575178" cy="572243"/>
      </dsp:txXfrm>
    </dsp:sp>
    <dsp:sp modelId="{70B5E79C-133D-4861-A8C6-54132A6065EE}">
      <dsp:nvSpPr>
        <dsp:cNvPr id="0" name=""/>
        <dsp:cNvSpPr/>
      </dsp:nvSpPr>
      <dsp:spPr>
        <a:xfrm>
          <a:off x="0" y="1300870"/>
          <a:ext cx="1812029" cy="21169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baseline="0" dirty="0"/>
            <a:t>Dropped 'Works’, ’To’, ’From’ column.</a:t>
          </a:r>
          <a:endParaRPr lang="en-ZA" sz="1400" kern="1200" dirty="0"/>
        </a:p>
        <a:p>
          <a:pPr marL="0" lvl="0" indent="0" algn="l" defTabSz="622300">
            <a:lnSpc>
              <a:spcPct val="90000"/>
            </a:lnSpc>
            <a:spcBef>
              <a:spcPct val="0"/>
            </a:spcBef>
            <a:spcAft>
              <a:spcPct val="35000"/>
            </a:spcAft>
            <a:buNone/>
          </a:pPr>
          <a:r>
            <a:rPr lang="en-US" sz="1400" b="0" i="0" kern="1200" baseline="0" dirty="0"/>
            <a:t>Created 'Row Average' for chemical and microbiological metrics.</a:t>
          </a:r>
          <a:endParaRPr lang="en-ZA" sz="1400" kern="1200" dirty="0"/>
        </a:p>
      </dsp:txBody>
      <dsp:txXfrm>
        <a:off x="0" y="1300870"/>
        <a:ext cx="1812029" cy="2116956"/>
      </dsp:txXfrm>
    </dsp:sp>
    <dsp:sp modelId="{473CFBA4-9D5F-4936-A6D9-24E104C03D65}">
      <dsp:nvSpPr>
        <dsp:cNvPr id="0" name=""/>
        <dsp:cNvSpPr/>
      </dsp:nvSpPr>
      <dsp:spPr>
        <a:xfrm>
          <a:off x="1812029" y="797799"/>
          <a:ext cx="6049270" cy="1144487"/>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81687" numCol="1" spcCol="1270" anchor="ctr" anchorCtr="0">
          <a:noAutofit/>
        </a:bodyPr>
        <a:lstStyle/>
        <a:p>
          <a:pPr marL="0" lvl="0" indent="0" algn="l" defTabSz="933450">
            <a:lnSpc>
              <a:spcPct val="90000"/>
            </a:lnSpc>
            <a:spcBef>
              <a:spcPct val="0"/>
            </a:spcBef>
            <a:spcAft>
              <a:spcPct val="35000"/>
            </a:spcAft>
            <a:buNone/>
          </a:pPr>
          <a:r>
            <a:rPr lang="en-US" sz="2100" b="1" i="0" kern="1200" baseline="0" dirty="0"/>
            <a:t>Classification</a:t>
          </a:r>
          <a:endParaRPr lang="en-ZA" sz="2100" kern="1200" dirty="0"/>
        </a:p>
      </dsp:txBody>
      <dsp:txXfrm>
        <a:off x="1812029" y="1083921"/>
        <a:ext cx="5763148" cy="572243"/>
      </dsp:txXfrm>
    </dsp:sp>
    <dsp:sp modelId="{F3ACA898-006E-4A50-96B6-E2D3103567F2}">
      <dsp:nvSpPr>
        <dsp:cNvPr id="0" name=""/>
        <dsp:cNvSpPr/>
      </dsp:nvSpPr>
      <dsp:spPr>
        <a:xfrm>
          <a:off x="1812029" y="1682231"/>
          <a:ext cx="1812029" cy="2062997"/>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baseline="0" dirty="0"/>
            <a:t>Classified data into four categories based on 'Row Average’ which determines water quality to be excellent, good, poor or bad.</a:t>
          </a:r>
        </a:p>
        <a:p>
          <a:pPr marL="0" lvl="0" indent="0" algn="l" defTabSz="622300">
            <a:lnSpc>
              <a:spcPct val="90000"/>
            </a:lnSpc>
            <a:spcBef>
              <a:spcPct val="0"/>
            </a:spcBef>
            <a:spcAft>
              <a:spcPct val="35000"/>
            </a:spcAft>
            <a:buNone/>
          </a:pPr>
          <a:r>
            <a:rPr lang="en-US" sz="1400" b="0" i="0" kern="1200" baseline="0"/>
            <a:t>Assigned numerical labels to categories.</a:t>
          </a:r>
          <a:endParaRPr lang="en-ZA" sz="1400" kern="1200"/>
        </a:p>
      </dsp:txBody>
      <dsp:txXfrm>
        <a:off x="1812029" y="1682231"/>
        <a:ext cx="1812029" cy="2062997"/>
      </dsp:txXfrm>
    </dsp:sp>
    <dsp:sp modelId="{38C9919C-F872-4014-8DBB-1C133BFADD5F}">
      <dsp:nvSpPr>
        <dsp:cNvPr id="0" name=""/>
        <dsp:cNvSpPr/>
      </dsp:nvSpPr>
      <dsp:spPr>
        <a:xfrm>
          <a:off x="3624059" y="1179159"/>
          <a:ext cx="4237240" cy="1144487"/>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81687" numCol="1" spcCol="1270" anchor="ctr" anchorCtr="0">
          <a:noAutofit/>
        </a:bodyPr>
        <a:lstStyle/>
        <a:p>
          <a:pPr marL="0" lvl="0" indent="0" algn="l" defTabSz="933450">
            <a:lnSpc>
              <a:spcPct val="90000"/>
            </a:lnSpc>
            <a:spcBef>
              <a:spcPct val="0"/>
            </a:spcBef>
            <a:spcAft>
              <a:spcPct val="35000"/>
            </a:spcAft>
            <a:buNone/>
          </a:pPr>
          <a:r>
            <a:rPr lang="en-US" sz="2100" b="1" i="0" kern="1200" baseline="0"/>
            <a:t>Time Series Forecasting</a:t>
          </a:r>
          <a:endParaRPr lang="en-ZA" sz="2100" kern="1200"/>
        </a:p>
      </dsp:txBody>
      <dsp:txXfrm>
        <a:off x="3624059" y="1465281"/>
        <a:ext cx="3951118" cy="572243"/>
      </dsp:txXfrm>
    </dsp:sp>
    <dsp:sp modelId="{DD0AD82F-E9CA-472C-AC6F-ED37BC4C585D}">
      <dsp:nvSpPr>
        <dsp:cNvPr id="0" name=""/>
        <dsp:cNvSpPr/>
      </dsp:nvSpPr>
      <dsp:spPr>
        <a:xfrm>
          <a:off x="3624059" y="2063591"/>
          <a:ext cx="1812029" cy="207679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baseline="0" dirty="0"/>
            <a:t>Used ARIMA model to forecast 'Row Average’  as target variable to predict for the next 15 steps.</a:t>
          </a:r>
          <a:endParaRPr lang="en-ZA" sz="1400" kern="1200" dirty="0"/>
        </a:p>
        <a:p>
          <a:pPr marL="0" lvl="0" indent="0" algn="l" defTabSz="622300">
            <a:lnSpc>
              <a:spcPct val="90000"/>
            </a:lnSpc>
            <a:spcBef>
              <a:spcPct val="0"/>
            </a:spcBef>
            <a:spcAft>
              <a:spcPct val="35000"/>
            </a:spcAft>
            <a:buNone/>
          </a:pPr>
          <a:r>
            <a:rPr lang="en-US" sz="1400" b="0" i="0" kern="1200" baseline="0" dirty="0"/>
            <a:t>Evaluated using MSE, MAE, RMSE, MAPE metrics.</a:t>
          </a:r>
          <a:endParaRPr lang="en-ZA" sz="1400" kern="1200" dirty="0"/>
        </a:p>
      </dsp:txBody>
      <dsp:txXfrm>
        <a:off x="3624059" y="2063591"/>
        <a:ext cx="1812029" cy="2076791"/>
      </dsp:txXfrm>
    </dsp:sp>
    <dsp:sp modelId="{EF4F684B-9514-4D73-B419-ED46839D29D8}">
      <dsp:nvSpPr>
        <dsp:cNvPr id="0" name=""/>
        <dsp:cNvSpPr/>
      </dsp:nvSpPr>
      <dsp:spPr>
        <a:xfrm>
          <a:off x="5436088" y="1560520"/>
          <a:ext cx="2425211" cy="1144487"/>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254000" bIns="181687" numCol="1" spcCol="1270" anchor="ctr" anchorCtr="0">
          <a:noAutofit/>
        </a:bodyPr>
        <a:lstStyle/>
        <a:p>
          <a:pPr marL="0" lvl="0" indent="0" algn="l" defTabSz="933450">
            <a:lnSpc>
              <a:spcPct val="90000"/>
            </a:lnSpc>
            <a:spcBef>
              <a:spcPct val="0"/>
            </a:spcBef>
            <a:spcAft>
              <a:spcPct val="35000"/>
            </a:spcAft>
            <a:buNone/>
          </a:pPr>
          <a:r>
            <a:rPr lang="en-US" sz="2100" b="1" i="0" kern="1200" baseline="0"/>
            <a:t>LSTM Model</a:t>
          </a:r>
          <a:endParaRPr lang="en-ZA" sz="2100" kern="1200"/>
        </a:p>
      </dsp:txBody>
      <dsp:txXfrm>
        <a:off x="5436088" y="1846642"/>
        <a:ext cx="2139089" cy="572243"/>
      </dsp:txXfrm>
    </dsp:sp>
    <dsp:sp modelId="{B4D1C181-F42D-4601-8392-BAACB981ACEE}">
      <dsp:nvSpPr>
        <dsp:cNvPr id="0" name=""/>
        <dsp:cNvSpPr/>
      </dsp:nvSpPr>
      <dsp:spPr>
        <a:xfrm>
          <a:off x="5436088" y="2444952"/>
          <a:ext cx="1828538" cy="2101133"/>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baseline="0" dirty="0"/>
            <a:t>Built and trained an LSTM model using TensorFlow for predicting 'Row Average' values as target variable as well.</a:t>
          </a:r>
        </a:p>
        <a:p>
          <a:pPr marL="0" lvl="0" indent="0" algn="l" defTabSz="622300">
            <a:lnSpc>
              <a:spcPct val="90000"/>
            </a:lnSpc>
            <a:spcBef>
              <a:spcPct val="0"/>
            </a:spcBef>
            <a:spcAft>
              <a:spcPct val="35000"/>
            </a:spcAft>
            <a:buNone/>
          </a:pPr>
          <a:r>
            <a:rPr lang="en-US" sz="1400" b="0" i="0" kern="1200" baseline="0" dirty="0"/>
            <a:t>Evaluated using MSE, MAE, RMSE, MAPE metrics.</a:t>
          </a:r>
          <a:endParaRPr lang="en-ZA" sz="1400" kern="1200" dirty="0"/>
        </a:p>
      </dsp:txBody>
      <dsp:txXfrm>
        <a:off x="5436088" y="2444952"/>
        <a:ext cx="1828538" cy="21011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574A2-AAB4-4983-BBE7-5449BFF08B4D}">
      <dsp:nvSpPr>
        <dsp:cNvPr id="0" name=""/>
        <dsp:cNvSpPr/>
      </dsp:nvSpPr>
      <dsp:spPr>
        <a:xfrm>
          <a:off x="11699" y="796593"/>
          <a:ext cx="340788" cy="3407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C6D117-2929-42F8-A2A1-116E2CE0B16D}">
      <dsp:nvSpPr>
        <dsp:cNvPr id="0" name=""/>
        <dsp:cNvSpPr/>
      </dsp:nvSpPr>
      <dsp:spPr>
        <a:xfrm>
          <a:off x="11699" y="1282278"/>
          <a:ext cx="973681" cy="87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a:t>Logistic Regression</a:t>
          </a:r>
          <a:endParaRPr lang="en-ZA" sz="1400" kern="1200"/>
        </a:p>
      </dsp:txBody>
      <dsp:txXfrm>
        <a:off x="11699" y="1282278"/>
        <a:ext cx="973681" cy="870939"/>
      </dsp:txXfrm>
    </dsp:sp>
    <dsp:sp modelId="{310BF558-C39B-48A6-8ED7-84CD1F442360}">
      <dsp:nvSpPr>
        <dsp:cNvPr id="0" name=""/>
        <dsp:cNvSpPr/>
      </dsp:nvSpPr>
      <dsp:spPr>
        <a:xfrm>
          <a:off x="11699" y="2220612"/>
          <a:ext cx="973681" cy="1945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0" kern="1200" baseline="0" dirty="0"/>
            <a:t>Description</a:t>
          </a:r>
          <a:r>
            <a:rPr lang="en-US" sz="1100" b="0" i="0" kern="1200" baseline="0" dirty="0"/>
            <a:t>: Models binary outcomes using a logistic function.</a:t>
          </a:r>
          <a:endParaRPr lang="en-ZA" sz="1100" kern="1200" dirty="0"/>
        </a:p>
        <a:p>
          <a:pPr marL="0" lvl="0" indent="0" algn="l" defTabSz="488950">
            <a:lnSpc>
              <a:spcPct val="100000"/>
            </a:lnSpc>
            <a:spcBef>
              <a:spcPct val="0"/>
            </a:spcBef>
            <a:spcAft>
              <a:spcPct val="35000"/>
            </a:spcAft>
            <a:buNone/>
          </a:pPr>
          <a:r>
            <a:rPr lang="en-US" sz="1100" b="1" i="0" kern="1200" baseline="0"/>
            <a:t>Key Feature</a:t>
          </a:r>
          <a:r>
            <a:rPr lang="en-US" sz="1100" b="0" i="0" kern="1200" baseline="0"/>
            <a:t>: Provides probabilities for class membership.</a:t>
          </a:r>
          <a:endParaRPr lang="en-ZA" sz="1100" kern="1200"/>
        </a:p>
      </dsp:txBody>
      <dsp:txXfrm>
        <a:off x="11699" y="2220612"/>
        <a:ext cx="973681" cy="1945674"/>
      </dsp:txXfrm>
    </dsp:sp>
    <dsp:sp modelId="{C91B5C2F-8ABD-4AE9-BFE9-E32707514927}">
      <dsp:nvSpPr>
        <dsp:cNvPr id="0" name=""/>
        <dsp:cNvSpPr/>
      </dsp:nvSpPr>
      <dsp:spPr>
        <a:xfrm>
          <a:off x="1155774" y="796593"/>
          <a:ext cx="340788" cy="3407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A6ED97-A936-4C09-B8E0-08E9EBCD46BB}">
      <dsp:nvSpPr>
        <dsp:cNvPr id="0" name=""/>
        <dsp:cNvSpPr/>
      </dsp:nvSpPr>
      <dsp:spPr>
        <a:xfrm>
          <a:off x="1155774" y="1282278"/>
          <a:ext cx="973681" cy="87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a:t>Decision Tree Classifier</a:t>
          </a:r>
          <a:endParaRPr lang="en-ZA" sz="1400" kern="1200"/>
        </a:p>
      </dsp:txBody>
      <dsp:txXfrm>
        <a:off x="1155774" y="1282278"/>
        <a:ext cx="973681" cy="870939"/>
      </dsp:txXfrm>
    </dsp:sp>
    <dsp:sp modelId="{DF86093F-BCCE-47AD-9F3D-9EB343526301}">
      <dsp:nvSpPr>
        <dsp:cNvPr id="0" name=""/>
        <dsp:cNvSpPr/>
      </dsp:nvSpPr>
      <dsp:spPr>
        <a:xfrm>
          <a:off x="1155774" y="2220612"/>
          <a:ext cx="973681" cy="1945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0" kern="1200" baseline="0"/>
            <a:t>Description</a:t>
          </a:r>
          <a:r>
            <a:rPr lang="en-US" sz="1100" b="0" i="0" kern="1200" baseline="0"/>
            <a:t>: Partitions data into subsets using decision nodes.</a:t>
          </a:r>
          <a:endParaRPr lang="en-ZA" sz="1100" kern="1200"/>
        </a:p>
        <a:p>
          <a:pPr marL="0" lvl="0" indent="0" algn="l" defTabSz="488950">
            <a:lnSpc>
              <a:spcPct val="100000"/>
            </a:lnSpc>
            <a:spcBef>
              <a:spcPct val="0"/>
            </a:spcBef>
            <a:spcAft>
              <a:spcPct val="35000"/>
            </a:spcAft>
            <a:buNone/>
          </a:pPr>
          <a:r>
            <a:rPr lang="en-US" sz="1100" b="1" i="0" kern="1200" baseline="0"/>
            <a:t>Hyperparameters</a:t>
          </a:r>
          <a:r>
            <a:rPr lang="en-US" sz="1100" b="0" i="0" kern="1200" baseline="0"/>
            <a:t>: Max Depth (25), Min Samples Split (30).</a:t>
          </a:r>
          <a:endParaRPr lang="en-ZA" sz="1100" kern="1200"/>
        </a:p>
      </dsp:txBody>
      <dsp:txXfrm>
        <a:off x="1155774" y="2220612"/>
        <a:ext cx="973681" cy="1945674"/>
      </dsp:txXfrm>
    </dsp:sp>
    <dsp:sp modelId="{3C8C7CA7-990C-4DD7-8442-4B0061A7B4A6}">
      <dsp:nvSpPr>
        <dsp:cNvPr id="0" name=""/>
        <dsp:cNvSpPr/>
      </dsp:nvSpPr>
      <dsp:spPr>
        <a:xfrm>
          <a:off x="2299850" y="796593"/>
          <a:ext cx="340788" cy="3407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7476E8-0189-41C4-A1B5-87A9C5DE4ECD}">
      <dsp:nvSpPr>
        <dsp:cNvPr id="0" name=""/>
        <dsp:cNvSpPr/>
      </dsp:nvSpPr>
      <dsp:spPr>
        <a:xfrm>
          <a:off x="2299850" y="1282278"/>
          <a:ext cx="973681" cy="87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a:t>Random Forest Classifier</a:t>
          </a:r>
          <a:endParaRPr lang="en-ZA" sz="1400" kern="1200"/>
        </a:p>
      </dsp:txBody>
      <dsp:txXfrm>
        <a:off x="2299850" y="1282278"/>
        <a:ext cx="973681" cy="870939"/>
      </dsp:txXfrm>
    </dsp:sp>
    <dsp:sp modelId="{C6996018-8949-4CF4-A991-71288585CC25}">
      <dsp:nvSpPr>
        <dsp:cNvPr id="0" name=""/>
        <dsp:cNvSpPr/>
      </dsp:nvSpPr>
      <dsp:spPr>
        <a:xfrm>
          <a:off x="2299850" y="2220612"/>
          <a:ext cx="973681" cy="1945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0" kern="1200" baseline="0"/>
            <a:t>Description</a:t>
          </a:r>
          <a:r>
            <a:rPr lang="en-US" sz="1100" b="0" i="0" kern="1200" baseline="0"/>
            <a:t>: Ensemble of decision trees; averages predictions to improve accuracy.</a:t>
          </a:r>
          <a:endParaRPr lang="en-ZA" sz="1100" kern="1200"/>
        </a:p>
        <a:p>
          <a:pPr marL="0" lvl="0" indent="0" algn="l" defTabSz="488950">
            <a:lnSpc>
              <a:spcPct val="100000"/>
            </a:lnSpc>
            <a:spcBef>
              <a:spcPct val="0"/>
            </a:spcBef>
            <a:spcAft>
              <a:spcPct val="35000"/>
            </a:spcAft>
            <a:buNone/>
          </a:pPr>
          <a:r>
            <a:rPr lang="en-US" sz="1100" b="1" i="0" kern="1200" baseline="0"/>
            <a:t>Key Feature</a:t>
          </a:r>
          <a:r>
            <a:rPr lang="en-US" sz="1100" b="0" i="0" kern="1200" baseline="0"/>
            <a:t>: Reduces overfitting with multiple trees.</a:t>
          </a:r>
          <a:endParaRPr lang="en-ZA" sz="1100" kern="1200"/>
        </a:p>
      </dsp:txBody>
      <dsp:txXfrm>
        <a:off x="2299850" y="2220612"/>
        <a:ext cx="973681" cy="1945674"/>
      </dsp:txXfrm>
    </dsp:sp>
    <dsp:sp modelId="{F0C7C1DC-C3B4-431C-B431-7F4334681BB5}">
      <dsp:nvSpPr>
        <dsp:cNvPr id="0" name=""/>
        <dsp:cNvSpPr/>
      </dsp:nvSpPr>
      <dsp:spPr>
        <a:xfrm>
          <a:off x="3443926" y="796593"/>
          <a:ext cx="340788" cy="3407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4318F3-3029-46DE-B773-95347E4CAE5D}">
      <dsp:nvSpPr>
        <dsp:cNvPr id="0" name=""/>
        <dsp:cNvSpPr/>
      </dsp:nvSpPr>
      <dsp:spPr>
        <a:xfrm>
          <a:off x="3443926" y="1282278"/>
          <a:ext cx="973681" cy="87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a:t>XGBoost Classifier</a:t>
          </a:r>
          <a:endParaRPr lang="en-ZA" sz="1400" kern="1200"/>
        </a:p>
      </dsp:txBody>
      <dsp:txXfrm>
        <a:off x="3443926" y="1282278"/>
        <a:ext cx="973681" cy="870939"/>
      </dsp:txXfrm>
    </dsp:sp>
    <dsp:sp modelId="{6D9B39C1-929A-4179-AA53-1F53CB11A97D}">
      <dsp:nvSpPr>
        <dsp:cNvPr id="0" name=""/>
        <dsp:cNvSpPr/>
      </dsp:nvSpPr>
      <dsp:spPr>
        <a:xfrm>
          <a:off x="3443926" y="2220612"/>
          <a:ext cx="973681" cy="1945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0" kern="1200" baseline="0"/>
            <a:t>Description</a:t>
          </a:r>
          <a:r>
            <a:rPr lang="en-US" sz="1100" b="0" i="0" kern="1200" baseline="0"/>
            <a:t>: Gradient boosting framework; builds trees sequentially.</a:t>
          </a:r>
          <a:endParaRPr lang="en-ZA" sz="1100" kern="1200"/>
        </a:p>
        <a:p>
          <a:pPr marL="0" lvl="0" indent="0" algn="l" defTabSz="488950">
            <a:lnSpc>
              <a:spcPct val="100000"/>
            </a:lnSpc>
            <a:spcBef>
              <a:spcPct val="0"/>
            </a:spcBef>
            <a:spcAft>
              <a:spcPct val="35000"/>
            </a:spcAft>
            <a:buNone/>
          </a:pPr>
          <a:r>
            <a:rPr lang="en-US" sz="1100" b="1" i="0" kern="1200" baseline="0"/>
            <a:t>Hyperparameters</a:t>
          </a:r>
          <a:r>
            <a:rPr lang="en-US" sz="1100" b="0" i="0" kern="1200" baseline="0"/>
            <a:t>: Min Child Weight (10).</a:t>
          </a:r>
          <a:endParaRPr lang="en-ZA" sz="1100" kern="1200"/>
        </a:p>
      </dsp:txBody>
      <dsp:txXfrm>
        <a:off x="3443926" y="2220612"/>
        <a:ext cx="973681" cy="1945674"/>
      </dsp:txXfrm>
    </dsp:sp>
    <dsp:sp modelId="{29E3169E-5DEA-4562-9D3F-D5E96F8BD877}">
      <dsp:nvSpPr>
        <dsp:cNvPr id="0" name=""/>
        <dsp:cNvSpPr/>
      </dsp:nvSpPr>
      <dsp:spPr>
        <a:xfrm>
          <a:off x="4588001" y="796593"/>
          <a:ext cx="340788" cy="3407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DA91AF-2B0C-40BA-9DBF-DEA6ECA98A9D}">
      <dsp:nvSpPr>
        <dsp:cNvPr id="0" name=""/>
        <dsp:cNvSpPr/>
      </dsp:nvSpPr>
      <dsp:spPr>
        <a:xfrm>
          <a:off x="4588001" y="1282278"/>
          <a:ext cx="973681" cy="87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a:t>Support Vector Machine (SVM)</a:t>
          </a:r>
          <a:endParaRPr lang="en-ZA" sz="1400" kern="1200"/>
        </a:p>
      </dsp:txBody>
      <dsp:txXfrm>
        <a:off x="4588001" y="1282278"/>
        <a:ext cx="973681" cy="870939"/>
      </dsp:txXfrm>
    </dsp:sp>
    <dsp:sp modelId="{3760F472-6CCF-4783-97B4-2B85D71CC3B7}">
      <dsp:nvSpPr>
        <dsp:cNvPr id="0" name=""/>
        <dsp:cNvSpPr/>
      </dsp:nvSpPr>
      <dsp:spPr>
        <a:xfrm>
          <a:off x="4588001" y="2220612"/>
          <a:ext cx="973681" cy="1945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0" kern="1200" baseline="0"/>
            <a:t>Description</a:t>
          </a:r>
          <a:r>
            <a:rPr lang="en-US" sz="1100" b="0" i="0" kern="1200" baseline="0"/>
            <a:t>: Finds the optimal hyperplane for classification in high-dimensional space.</a:t>
          </a:r>
          <a:endParaRPr lang="en-ZA" sz="1100" kern="1200"/>
        </a:p>
        <a:p>
          <a:pPr marL="0" lvl="0" indent="0" algn="l" defTabSz="488950">
            <a:lnSpc>
              <a:spcPct val="100000"/>
            </a:lnSpc>
            <a:spcBef>
              <a:spcPct val="0"/>
            </a:spcBef>
            <a:spcAft>
              <a:spcPct val="35000"/>
            </a:spcAft>
            <a:buNone/>
          </a:pPr>
          <a:r>
            <a:rPr lang="en-US" sz="1100" b="1" i="0" kern="1200" baseline="0"/>
            <a:t>Key Feature</a:t>
          </a:r>
          <a:r>
            <a:rPr lang="en-US" sz="1100" b="0" i="0" kern="1200" baseline="0"/>
            <a:t>: Maximizes margin between classes.</a:t>
          </a:r>
          <a:endParaRPr lang="en-ZA" sz="1100" kern="1200"/>
        </a:p>
      </dsp:txBody>
      <dsp:txXfrm>
        <a:off x="4588001" y="2220612"/>
        <a:ext cx="973681" cy="1945674"/>
      </dsp:txXfrm>
    </dsp:sp>
    <dsp:sp modelId="{6683F1EE-19F6-44ED-8F9C-26EB48F22316}">
      <dsp:nvSpPr>
        <dsp:cNvPr id="0" name=""/>
        <dsp:cNvSpPr/>
      </dsp:nvSpPr>
      <dsp:spPr>
        <a:xfrm>
          <a:off x="5732077" y="796593"/>
          <a:ext cx="340788" cy="3407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1E183D-E889-41E4-BCAD-B3F55DD2AB50}">
      <dsp:nvSpPr>
        <dsp:cNvPr id="0" name=""/>
        <dsp:cNvSpPr/>
      </dsp:nvSpPr>
      <dsp:spPr>
        <a:xfrm>
          <a:off x="5732077" y="1282278"/>
          <a:ext cx="973681" cy="87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a:t>ARIMA Model</a:t>
          </a:r>
          <a:endParaRPr lang="en-ZA" sz="1400" kern="1200"/>
        </a:p>
      </dsp:txBody>
      <dsp:txXfrm>
        <a:off x="5732077" y="1282278"/>
        <a:ext cx="973681" cy="870939"/>
      </dsp:txXfrm>
    </dsp:sp>
    <dsp:sp modelId="{08DE5AA8-53F1-45E1-8048-DC694427139D}">
      <dsp:nvSpPr>
        <dsp:cNvPr id="0" name=""/>
        <dsp:cNvSpPr/>
      </dsp:nvSpPr>
      <dsp:spPr>
        <a:xfrm>
          <a:off x="5732077" y="2220612"/>
          <a:ext cx="973681" cy="1945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0" kern="1200" baseline="0"/>
            <a:t>Description</a:t>
          </a:r>
          <a:r>
            <a:rPr lang="en-US" sz="1100" b="0" i="0" kern="1200" baseline="0"/>
            <a:t>: Time series forecasting combining autoregressive and moving average components.</a:t>
          </a:r>
          <a:endParaRPr lang="en-ZA" sz="1100" kern="1200"/>
        </a:p>
        <a:p>
          <a:pPr marL="0" lvl="0" indent="0" algn="l" defTabSz="488950">
            <a:lnSpc>
              <a:spcPct val="100000"/>
            </a:lnSpc>
            <a:spcBef>
              <a:spcPct val="0"/>
            </a:spcBef>
            <a:spcAft>
              <a:spcPct val="35000"/>
            </a:spcAft>
            <a:buNone/>
          </a:pPr>
          <a:r>
            <a:rPr lang="en-US" sz="1100" b="1" i="0" kern="1200" baseline="0"/>
            <a:t>Order</a:t>
          </a:r>
          <a:r>
            <a:rPr lang="en-US" sz="1100" b="0" i="0" kern="1200" baseline="0"/>
            <a:t>: (1, 1, 1) for trend capturing.</a:t>
          </a:r>
          <a:endParaRPr lang="en-ZA" sz="1100" kern="1200"/>
        </a:p>
      </dsp:txBody>
      <dsp:txXfrm>
        <a:off x="5732077" y="2220612"/>
        <a:ext cx="973681" cy="1945674"/>
      </dsp:txXfrm>
    </dsp:sp>
    <dsp:sp modelId="{B6C0ACE9-7256-46D5-A4E1-ACDE7D9E7D6B}">
      <dsp:nvSpPr>
        <dsp:cNvPr id="0" name=""/>
        <dsp:cNvSpPr/>
      </dsp:nvSpPr>
      <dsp:spPr>
        <a:xfrm>
          <a:off x="6876153" y="796593"/>
          <a:ext cx="340788" cy="3407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833E02-8BC7-4791-9B51-23FA09B14046}">
      <dsp:nvSpPr>
        <dsp:cNvPr id="0" name=""/>
        <dsp:cNvSpPr/>
      </dsp:nvSpPr>
      <dsp:spPr>
        <a:xfrm>
          <a:off x="6876153" y="1282278"/>
          <a:ext cx="973681" cy="870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a:t>LSTM Model</a:t>
          </a:r>
          <a:endParaRPr lang="en-ZA" sz="1400" kern="1200"/>
        </a:p>
      </dsp:txBody>
      <dsp:txXfrm>
        <a:off x="6876153" y="1282278"/>
        <a:ext cx="973681" cy="870939"/>
      </dsp:txXfrm>
    </dsp:sp>
    <dsp:sp modelId="{A12D9618-C4B7-4366-979A-F31821DA64C8}">
      <dsp:nvSpPr>
        <dsp:cNvPr id="0" name=""/>
        <dsp:cNvSpPr/>
      </dsp:nvSpPr>
      <dsp:spPr>
        <a:xfrm>
          <a:off x="6876153" y="2220612"/>
          <a:ext cx="973681" cy="1945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0" kern="1200" baseline="0"/>
            <a:t>Description</a:t>
          </a:r>
          <a:r>
            <a:rPr lang="en-US" sz="1100" b="0" i="0" kern="1200" baseline="0"/>
            <a:t>: Recurrent neural network for sequence data; learns long-term dependencies.</a:t>
          </a:r>
          <a:endParaRPr lang="en-ZA" sz="1100" kern="1200"/>
        </a:p>
        <a:p>
          <a:pPr marL="0" lvl="0" indent="0" algn="l" defTabSz="488950">
            <a:lnSpc>
              <a:spcPct val="100000"/>
            </a:lnSpc>
            <a:spcBef>
              <a:spcPct val="0"/>
            </a:spcBef>
            <a:spcAft>
              <a:spcPct val="35000"/>
            </a:spcAft>
            <a:buNone/>
          </a:pPr>
          <a:r>
            <a:rPr lang="en-US" sz="1100" b="1" i="0" kern="1200" baseline="0"/>
            <a:t>Architecture</a:t>
          </a:r>
          <a:r>
            <a:rPr lang="en-US" sz="1100" b="0" i="0" kern="1200" baseline="0"/>
            <a:t>: 2 LSTM layers with dropout; compiled with Adam optimizer.</a:t>
          </a:r>
          <a:endParaRPr lang="en-ZA" sz="1100" kern="1200"/>
        </a:p>
      </dsp:txBody>
      <dsp:txXfrm>
        <a:off x="6876153" y="2220612"/>
        <a:ext cx="973681" cy="19456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1A1B0-CF2A-497F-9E99-826940BA5431}">
      <dsp:nvSpPr>
        <dsp:cNvPr id="0" name=""/>
        <dsp:cNvSpPr/>
      </dsp:nvSpPr>
      <dsp:spPr>
        <a:xfrm>
          <a:off x="0" y="605"/>
          <a:ext cx="7861534" cy="14176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17130-8F57-40B0-BBB1-62B7BC2F293A}">
      <dsp:nvSpPr>
        <dsp:cNvPr id="0" name=""/>
        <dsp:cNvSpPr/>
      </dsp:nvSpPr>
      <dsp:spPr>
        <a:xfrm>
          <a:off x="428829" y="319570"/>
          <a:ext cx="779690" cy="77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8A91D2-CC70-4575-8177-1E52CFC954A8}">
      <dsp:nvSpPr>
        <dsp:cNvPr id="0" name=""/>
        <dsp:cNvSpPr/>
      </dsp:nvSpPr>
      <dsp:spPr>
        <a:xfrm>
          <a:off x="1637350" y="605"/>
          <a:ext cx="3537690" cy="141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31" tIns="150031" rIns="150031" bIns="150031" numCol="1" spcCol="1270" anchor="ctr" anchorCtr="0">
          <a:noAutofit/>
        </a:bodyPr>
        <a:lstStyle/>
        <a:p>
          <a:pPr marL="0" lvl="0" indent="0" algn="l" defTabSz="1111250">
            <a:lnSpc>
              <a:spcPct val="100000"/>
            </a:lnSpc>
            <a:spcBef>
              <a:spcPct val="0"/>
            </a:spcBef>
            <a:spcAft>
              <a:spcPct val="35000"/>
            </a:spcAft>
            <a:buNone/>
          </a:pPr>
          <a:r>
            <a:rPr lang="en-US" sz="2500" b="1" i="0" kern="1200" baseline="0"/>
            <a:t>Data Collection &amp; Integration</a:t>
          </a:r>
          <a:endParaRPr lang="en-ZA" sz="2500" kern="1200"/>
        </a:p>
      </dsp:txBody>
      <dsp:txXfrm>
        <a:off x="1637350" y="605"/>
        <a:ext cx="3537690" cy="1417619"/>
      </dsp:txXfrm>
    </dsp:sp>
    <dsp:sp modelId="{E8557D24-B92E-4E0F-9461-1E3A207D7B81}">
      <dsp:nvSpPr>
        <dsp:cNvPr id="0" name=""/>
        <dsp:cNvSpPr/>
      </dsp:nvSpPr>
      <dsp:spPr>
        <a:xfrm>
          <a:off x="5175040" y="605"/>
          <a:ext cx="2686493" cy="141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31" tIns="150031" rIns="150031" bIns="150031" numCol="1" spcCol="1270" anchor="ctr" anchorCtr="0">
          <a:noAutofit/>
        </a:bodyPr>
        <a:lstStyle/>
        <a:p>
          <a:pPr marL="0" lvl="0" indent="0" algn="l" defTabSz="800100">
            <a:lnSpc>
              <a:spcPct val="100000"/>
            </a:lnSpc>
            <a:spcBef>
              <a:spcPct val="0"/>
            </a:spcBef>
            <a:spcAft>
              <a:spcPct val="35000"/>
            </a:spcAft>
            <a:buNone/>
          </a:pPr>
          <a:r>
            <a:rPr lang="en-US" sz="1800" b="0" i="0" kern="1200" baseline="0"/>
            <a:t>Implement continuous monitoring systems for real-time data</a:t>
          </a:r>
          <a:endParaRPr lang="en-ZA" sz="1800" kern="1200"/>
        </a:p>
      </dsp:txBody>
      <dsp:txXfrm>
        <a:off x="5175040" y="605"/>
        <a:ext cx="2686493" cy="1417619"/>
      </dsp:txXfrm>
    </dsp:sp>
    <dsp:sp modelId="{361F2C04-6785-4A01-A371-C5090EAFEE19}">
      <dsp:nvSpPr>
        <dsp:cNvPr id="0" name=""/>
        <dsp:cNvSpPr/>
      </dsp:nvSpPr>
      <dsp:spPr>
        <a:xfrm>
          <a:off x="0" y="1772630"/>
          <a:ext cx="7861534" cy="14176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3D0B2-213F-4160-8797-96380E41951C}">
      <dsp:nvSpPr>
        <dsp:cNvPr id="0" name=""/>
        <dsp:cNvSpPr/>
      </dsp:nvSpPr>
      <dsp:spPr>
        <a:xfrm>
          <a:off x="428829" y="2091594"/>
          <a:ext cx="779690" cy="77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45D141-C7D6-4CC5-B786-35EE3D0B8B89}">
      <dsp:nvSpPr>
        <dsp:cNvPr id="0" name=""/>
        <dsp:cNvSpPr/>
      </dsp:nvSpPr>
      <dsp:spPr>
        <a:xfrm>
          <a:off x="1637350" y="1772630"/>
          <a:ext cx="3537690" cy="141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31" tIns="150031" rIns="150031" bIns="150031" numCol="1" spcCol="1270" anchor="ctr" anchorCtr="0">
          <a:noAutofit/>
        </a:bodyPr>
        <a:lstStyle/>
        <a:p>
          <a:pPr marL="0" lvl="0" indent="0" algn="l" defTabSz="1111250">
            <a:lnSpc>
              <a:spcPct val="100000"/>
            </a:lnSpc>
            <a:spcBef>
              <a:spcPct val="0"/>
            </a:spcBef>
            <a:spcAft>
              <a:spcPct val="35000"/>
            </a:spcAft>
            <a:buNone/>
          </a:pPr>
          <a:r>
            <a:rPr lang="en-US" sz="2500" b="1" i="0" kern="1200" baseline="0"/>
            <a:t>Prediction Accuracy Monitoring</a:t>
          </a:r>
          <a:endParaRPr lang="en-ZA" sz="2500" kern="1200"/>
        </a:p>
      </dsp:txBody>
      <dsp:txXfrm>
        <a:off x="1637350" y="1772630"/>
        <a:ext cx="3537690" cy="1417619"/>
      </dsp:txXfrm>
    </dsp:sp>
    <dsp:sp modelId="{7101ED6A-45EA-47D0-BE01-E3DBBE32E60C}">
      <dsp:nvSpPr>
        <dsp:cNvPr id="0" name=""/>
        <dsp:cNvSpPr/>
      </dsp:nvSpPr>
      <dsp:spPr>
        <a:xfrm>
          <a:off x="5175040" y="1772630"/>
          <a:ext cx="2686493" cy="141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31" tIns="150031" rIns="150031" bIns="150031" numCol="1" spcCol="1270" anchor="ctr" anchorCtr="0">
          <a:noAutofit/>
        </a:bodyPr>
        <a:lstStyle/>
        <a:p>
          <a:pPr marL="0" lvl="0" indent="0" algn="l" defTabSz="800100">
            <a:lnSpc>
              <a:spcPct val="100000"/>
            </a:lnSpc>
            <a:spcBef>
              <a:spcPct val="0"/>
            </a:spcBef>
            <a:spcAft>
              <a:spcPct val="35000"/>
            </a:spcAft>
            <a:buNone/>
          </a:pPr>
          <a:r>
            <a:rPr lang="en-US" sz="1800" b="0" i="0" kern="1200" baseline="0"/>
            <a:t>Regularly assess model performance using metrics and cross-validation.</a:t>
          </a:r>
          <a:endParaRPr lang="en-ZA" sz="1800" kern="1200"/>
        </a:p>
      </dsp:txBody>
      <dsp:txXfrm>
        <a:off x="5175040" y="1772630"/>
        <a:ext cx="2686493" cy="1417619"/>
      </dsp:txXfrm>
    </dsp:sp>
    <dsp:sp modelId="{402BCDA7-4CFC-4585-9032-BC79E9AE70BA}">
      <dsp:nvSpPr>
        <dsp:cNvPr id="0" name=""/>
        <dsp:cNvSpPr/>
      </dsp:nvSpPr>
      <dsp:spPr>
        <a:xfrm>
          <a:off x="0" y="3544654"/>
          <a:ext cx="7861534" cy="14176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274AA2-FF8F-4311-9B20-50A583EBFB2E}">
      <dsp:nvSpPr>
        <dsp:cNvPr id="0" name=""/>
        <dsp:cNvSpPr/>
      </dsp:nvSpPr>
      <dsp:spPr>
        <a:xfrm>
          <a:off x="428829" y="3863619"/>
          <a:ext cx="779690" cy="77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F0840C-7017-4D1B-B946-FC2E8A5C4F6D}">
      <dsp:nvSpPr>
        <dsp:cNvPr id="0" name=""/>
        <dsp:cNvSpPr/>
      </dsp:nvSpPr>
      <dsp:spPr>
        <a:xfrm>
          <a:off x="1637350" y="3544654"/>
          <a:ext cx="3537690" cy="141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31" tIns="150031" rIns="150031" bIns="150031" numCol="1" spcCol="1270" anchor="ctr" anchorCtr="0">
          <a:noAutofit/>
        </a:bodyPr>
        <a:lstStyle/>
        <a:p>
          <a:pPr marL="0" lvl="0" indent="0" algn="l" defTabSz="1111250">
            <a:lnSpc>
              <a:spcPct val="100000"/>
            </a:lnSpc>
            <a:spcBef>
              <a:spcPct val="0"/>
            </a:spcBef>
            <a:spcAft>
              <a:spcPct val="35000"/>
            </a:spcAft>
            <a:buNone/>
          </a:pPr>
          <a:r>
            <a:rPr lang="en-US" sz="2500" b="1" i="0" kern="1200" baseline="0"/>
            <a:t>Threshold Setting for Alerts</a:t>
          </a:r>
          <a:endParaRPr lang="en-ZA" sz="2500" kern="1200"/>
        </a:p>
      </dsp:txBody>
      <dsp:txXfrm>
        <a:off x="1637350" y="3544654"/>
        <a:ext cx="3537690" cy="1417619"/>
      </dsp:txXfrm>
    </dsp:sp>
    <dsp:sp modelId="{18041BD7-286A-47EF-8E83-A2FD308C0626}">
      <dsp:nvSpPr>
        <dsp:cNvPr id="0" name=""/>
        <dsp:cNvSpPr/>
      </dsp:nvSpPr>
      <dsp:spPr>
        <a:xfrm>
          <a:off x="5175040" y="3544654"/>
          <a:ext cx="2686493" cy="141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31" tIns="150031" rIns="150031" bIns="150031" numCol="1" spcCol="1270" anchor="ctr" anchorCtr="0">
          <a:noAutofit/>
        </a:bodyPr>
        <a:lstStyle/>
        <a:p>
          <a:pPr marL="0" lvl="0" indent="0" algn="l" defTabSz="800100">
            <a:lnSpc>
              <a:spcPct val="100000"/>
            </a:lnSpc>
            <a:spcBef>
              <a:spcPct val="0"/>
            </a:spcBef>
            <a:spcAft>
              <a:spcPct val="35000"/>
            </a:spcAft>
            <a:buNone/>
          </a:pPr>
          <a:r>
            <a:rPr lang="en-US" sz="1800" b="0" i="0" kern="1200" baseline="0"/>
            <a:t>Establish critical thresholds to trigger alerts for unsafe water quality levels.</a:t>
          </a:r>
          <a:endParaRPr lang="en-ZA" sz="1800" kern="1200"/>
        </a:p>
      </dsp:txBody>
      <dsp:txXfrm>
        <a:off x="5175040" y="3544654"/>
        <a:ext cx="2686493" cy="14176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2024-10-13</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2024-10-13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300527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ZA" sz="1800" kern="100" dirty="0">
                <a:effectLst/>
                <a:latin typeface="Arial" panose="020B0604020202020204" pitchFamily="34" charset="0"/>
                <a:ea typeface="Aptos" panose="020B0004020202020204" pitchFamily="34" charset="0"/>
                <a:cs typeface="Times New Roman" panose="02020603050405020304" pitchFamily="18" charset="0"/>
              </a:rPr>
              <a:t>Business objectives include ensuring water safety, reducing risks associated with water-related issues, optimizing resource utilization, and raising public awareness about water quality importance. These objectives aim to address the complex challenges of water quality management by integrating environmental, social, and economic considerations.</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ZA" dirty="0"/>
          </a:p>
        </p:txBody>
      </p:sp>
      <p:sp>
        <p:nvSpPr>
          <p:cNvPr id="4" name="Slide Number Placeholder 3"/>
          <p:cNvSpPr>
            <a:spLocks noGrp="1"/>
          </p:cNvSpPr>
          <p:nvPr>
            <p:ph type="sldNum" sz="quarter" idx="5"/>
          </p:nvPr>
        </p:nvSpPr>
        <p:spPr/>
        <p:txBody>
          <a:bodyPr/>
          <a:lstStyle/>
          <a:p>
            <a:fld id="{A5504B90-27FD-422C-8CC6-2AADAD122D08}" type="slidenum">
              <a:rPr lang="ko-KR" altLang="en-US" smtClean="0"/>
              <a:pPr/>
              <a:t>6</a:t>
            </a:fld>
            <a:endParaRPr lang="ko-KR" altLang="en-US"/>
          </a:p>
        </p:txBody>
      </p:sp>
    </p:spTree>
    <p:extLst>
      <p:ext uri="{BB962C8B-B14F-4D97-AF65-F5344CB8AC3E}">
        <p14:creationId xmlns:p14="http://schemas.microsoft.com/office/powerpoint/2010/main" val="1581857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2024-10-13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hasCustomPrompt="1"/>
          </p:nvPr>
        </p:nvSpPr>
        <p:spPr>
          <a:xfrm>
            <a:off x="476507" y="2708920"/>
            <a:ext cx="5607661" cy="1944216"/>
          </a:xfrm>
          <a:noFill/>
          <a:ln w="9525">
            <a:noFill/>
            <a:miter lim="800000"/>
            <a:headEnd/>
            <a:tailEnd/>
          </a:ln>
          <a:effectLst/>
        </p:spPr>
        <p:txBody>
          <a:bodyPr vert="horz" wrap="square" lIns="91440" tIns="45720" rIns="91440" bIns="45720" numCol="1" rtlCol="0" anchor="ctr"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kern="1200" baseline="0" dirty="0">
                <a:solidFill>
                  <a:srgbClr val="319CB5"/>
                </a:solidFill>
                <a:effectLst/>
                <a:latin typeface="+mj-lt"/>
                <a:ea typeface="맑은 고딕" panose="020B0503020000020004" pitchFamily="50" charset="-127"/>
                <a:cs typeface="+mj-cs"/>
              </a:defRPr>
            </a:lvl1pPr>
          </a:lstStyle>
          <a:p>
            <a:r>
              <a:rPr lang="ko-KR" altLang="en-US" dirty="0"/>
              <a:t>제목을</a:t>
            </a:r>
            <a:r>
              <a:rPr lang="en-US" altLang="ko-KR" dirty="0"/>
              <a:t> </a:t>
            </a:r>
            <a:r>
              <a:rPr lang="ko-KR" altLang="en-US" dirty="0"/>
              <a:t>입력하시오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2024-10-13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2024-10-13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a:xfrm>
            <a:off x="1933104" y="-23112"/>
            <a:ext cx="6785609"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rgbClr val="054357"/>
                </a:solidFill>
                <a:effectLst/>
                <a:latin typeface="+mj-lt"/>
                <a:ea typeface="맑은 고딕" panose="020B0503020000020004"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2024-10-13</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971600" y="1117601"/>
            <a:ext cx="7861534" cy="4962880"/>
          </a:xfrm>
        </p:spPr>
        <p:txBody>
          <a:bodyPr>
            <a:normAutofit/>
          </a:bodyPr>
          <a:lstStyle>
            <a:lvl1pPr algn="l">
              <a:buNone/>
              <a:defRPr sz="1600" i="1" baseline="0">
                <a:solidFill>
                  <a:schemeClr val="tx1">
                    <a:lumMod val="65000"/>
                    <a:lumOff val="35000"/>
                  </a:schemeClr>
                </a:solidFill>
                <a:latin typeface="+mj-lt"/>
                <a:ea typeface="맑은 고딕" panose="020B0503020000020004" pitchFamily="50" charset="-127"/>
              </a:defRPr>
            </a:lvl1pPr>
            <a:lvl2pPr algn="l">
              <a:buNone/>
              <a:defRPr sz="1600" i="1" baseline="0">
                <a:solidFill>
                  <a:schemeClr val="tx1">
                    <a:lumMod val="65000"/>
                    <a:lumOff val="35000"/>
                  </a:schemeClr>
                </a:solidFill>
                <a:latin typeface="+mj-lt"/>
                <a:ea typeface="맑은 고딕" panose="020B0503020000020004" pitchFamily="50" charset="-127"/>
              </a:defRPr>
            </a:lvl2pPr>
            <a:lvl3pPr algn="l">
              <a:buNone/>
              <a:defRPr sz="1600" i="1" baseline="0">
                <a:solidFill>
                  <a:schemeClr val="tx1">
                    <a:lumMod val="65000"/>
                    <a:lumOff val="35000"/>
                  </a:schemeClr>
                </a:solidFill>
                <a:latin typeface="+mj-lt"/>
                <a:ea typeface="맑은 고딕" panose="020B0503020000020004" pitchFamily="50" charset="-127"/>
              </a:defRPr>
            </a:lvl3pPr>
            <a:lvl4pPr algn="l">
              <a:buNone/>
              <a:defRPr sz="1600" i="1" baseline="0">
                <a:solidFill>
                  <a:schemeClr val="tx1">
                    <a:lumMod val="65000"/>
                    <a:lumOff val="35000"/>
                  </a:schemeClr>
                </a:solidFill>
                <a:latin typeface="+mj-lt"/>
                <a:ea typeface="맑은 고딕" panose="020B0503020000020004" pitchFamily="50" charset="-127"/>
              </a:defRPr>
            </a:lvl4pPr>
            <a:lvl5pPr algn="l">
              <a:buNone/>
              <a:defRPr sz="1600" i="1" baseline="0">
                <a:solidFill>
                  <a:schemeClr val="tx1">
                    <a:lumMod val="65000"/>
                    <a:lumOff val="35000"/>
                  </a:schemeClr>
                </a:solidFill>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2024-10-13</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2" name="제목 1"/>
          <p:cNvSpPr>
            <a:spLocks noGrp="1"/>
          </p:cNvSpPr>
          <p:nvPr>
            <p:ph type="title"/>
          </p:nvPr>
        </p:nvSpPr>
        <p:spPr>
          <a:xfrm>
            <a:off x="1933104" y="19223"/>
            <a:ext cx="6785609"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latin typeface="+mj-lt"/>
                <a:ea typeface="맑은 고딕" panose="020B0503020000020004" pitchFamily="50" charset="-127"/>
                <a:cs typeface="+mj-cs"/>
              </a:defRPr>
            </a:lvl1pPr>
          </a:lstStyle>
          <a:p>
            <a:r>
              <a:rPr lang="ko-KR" altLang="en-US" dirty="0"/>
              <a:t>마스터 제목 스타일 편집</a:t>
            </a:r>
          </a:p>
        </p:txBody>
      </p:sp>
      <p:sp>
        <p:nvSpPr>
          <p:cNvPr id="13" name="내용 개체 틀 2"/>
          <p:cNvSpPr>
            <a:spLocks noGrp="1"/>
          </p:cNvSpPr>
          <p:nvPr>
            <p:ph idx="1"/>
          </p:nvPr>
        </p:nvSpPr>
        <p:spPr>
          <a:xfrm>
            <a:off x="971600" y="1117601"/>
            <a:ext cx="7861534" cy="4962880"/>
          </a:xfrm>
        </p:spPr>
        <p:txBody>
          <a:bodyPr>
            <a:normAutofit/>
          </a:bodyPr>
          <a:lstStyle>
            <a:lvl1pPr algn="l">
              <a:buNone/>
              <a:defRPr sz="1600" b="0" i="1" baseline="0">
                <a:solidFill>
                  <a:schemeClr val="tx1">
                    <a:lumMod val="65000"/>
                    <a:lumOff val="35000"/>
                  </a:schemeClr>
                </a:solidFill>
                <a:latin typeface="+mj-lt"/>
                <a:ea typeface="맑은 고딕" panose="020B0503020000020004" pitchFamily="50" charset="-127"/>
              </a:defRPr>
            </a:lvl1pPr>
            <a:lvl2pPr algn="l">
              <a:buNone/>
              <a:defRPr sz="1600" b="0" i="1" baseline="0">
                <a:solidFill>
                  <a:schemeClr val="tx1">
                    <a:lumMod val="65000"/>
                    <a:lumOff val="35000"/>
                  </a:schemeClr>
                </a:solidFill>
                <a:latin typeface="+mj-lt"/>
                <a:ea typeface="맑은 고딕" panose="020B0503020000020004" pitchFamily="50" charset="-127"/>
              </a:defRPr>
            </a:lvl2pPr>
            <a:lvl3pPr algn="l">
              <a:buNone/>
              <a:defRPr sz="1600" b="0" i="1" baseline="0">
                <a:solidFill>
                  <a:schemeClr val="tx1">
                    <a:lumMod val="65000"/>
                    <a:lumOff val="35000"/>
                  </a:schemeClr>
                </a:solidFill>
                <a:latin typeface="+mj-lt"/>
                <a:ea typeface="맑은 고딕" panose="020B0503020000020004" pitchFamily="50" charset="-127"/>
              </a:defRPr>
            </a:lvl3pPr>
            <a:lvl4pPr algn="l">
              <a:buNone/>
              <a:defRPr sz="1600" b="0" i="1" baseline="0">
                <a:solidFill>
                  <a:schemeClr val="tx1">
                    <a:lumMod val="65000"/>
                    <a:lumOff val="35000"/>
                  </a:schemeClr>
                </a:solidFill>
                <a:latin typeface="+mj-lt"/>
                <a:ea typeface="맑은 고딕" panose="020B0503020000020004" pitchFamily="50" charset="-127"/>
              </a:defRPr>
            </a:lvl4pPr>
            <a:lvl5pPr algn="l">
              <a:buNone/>
              <a:defRPr sz="1600" b="0" i="1" baseline="0">
                <a:solidFill>
                  <a:schemeClr val="tx1">
                    <a:lumMod val="65000"/>
                    <a:lumOff val="35000"/>
                  </a:schemeClr>
                </a:solidFill>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2024-10-13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6025" y="4581128"/>
            <a:ext cx="6552728" cy="1321940"/>
          </a:xfrm>
          <a:noFill/>
          <a:ln w="9525">
            <a:noFill/>
            <a:miter lim="800000"/>
            <a:headEnd/>
            <a:tailEnd/>
          </a:ln>
          <a:effectLst/>
        </p:spPr>
        <p:txBody>
          <a:bodyPr vert="horz" wrap="square" lIns="91440" tIns="45720" rIns="91440" bIns="45720" numCol="1" rtlCol="0" anchor="ctr"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kern="1200" baseline="0" dirty="0">
                <a:solidFill>
                  <a:schemeClr val="bg1"/>
                </a:solidFill>
                <a:effectLst/>
                <a:latin typeface="+mj-lt"/>
                <a:ea typeface="맑은 고딕" panose="020B0503020000020004"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2024-10-13</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anose="020B0503020000020004" pitchFamily="50" charset="-127"/>
          <a:ea typeface="맑은 고딕" panose="020B0503020000020004"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432462" y="2456892"/>
            <a:ext cx="5607661" cy="1944216"/>
          </a:xfrm>
        </p:spPr>
        <p:txBody>
          <a:bodyPr/>
          <a:lstStyle/>
          <a:p>
            <a:r>
              <a:rPr lang="en-US" altLang="ko-KR" b="1" dirty="0"/>
              <a:t>WATER QUALITY PREDICTION AND MONITORING</a:t>
            </a:r>
            <a:endParaRPr lang="ko-KR" altLang="en-US" b="1" dirty="0"/>
          </a:p>
        </p:txBody>
      </p:sp>
      <p:sp>
        <p:nvSpPr>
          <p:cNvPr id="18" name="직사각형 17"/>
          <p:cNvSpPr/>
          <p:nvPr/>
        </p:nvSpPr>
        <p:spPr>
          <a:xfrm>
            <a:off x="476507" y="4545442"/>
            <a:ext cx="3799571" cy="276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kumimoji="1" lang="en-US" altLang="ko-KR" sz="1200" dirty="0">
                <a:solidFill>
                  <a:schemeClr val="tx1">
                    <a:lumMod val="65000"/>
                    <a:lumOff val="35000"/>
                  </a:schemeClr>
                </a:solidFill>
                <a:latin typeface="+mj-lt"/>
                <a:ea typeface="맑은 고딕" pitchFamily="50" charset="-127"/>
                <a:cs typeface="굴림" pitchFamily="50" charset="-127"/>
              </a:rPr>
              <a:t>AMANDA SAMKELISIWE MDLULI 202212052</a:t>
            </a:r>
          </a:p>
        </p:txBody>
      </p:sp>
    </p:spTree>
    <p:extLst>
      <p:ext uri="{BB962C8B-B14F-4D97-AF65-F5344CB8AC3E}">
        <p14:creationId xmlns:p14="http://schemas.microsoft.com/office/powerpoint/2010/main" val="363744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5268-5562-F675-9A6D-E53C34AD371F}"/>
              </a:ext>
            </a:extLst>
          </p:cNvPr>
          <p:cNvSpPr>
            <a:spLocks noGrp="1"/>
          </p:cNvSpPr>
          <p:nvPr>
            <p:ph type="title"/>
          </p:nvPr>
        </p:nvSpPr>
        <p:spPr/>
        <p:txBody>
          <a:bodyPr/>
          <a:lstStyle/>
          <a:p>
            <a:r>
              <a:rPr lang="en-US" dirty="0"/>
              <a:t>RESULTS </a:t>
            </a:r>
            <a:endParaRPr lang="en-ZA" dirty="0"/>
          </a:p>
        </p:txBody>
      </p:sp>
      <p:graphicFrame>
        <p:nvGraphicFramePr>
          <p:cNvPr id="6" name="Content Placeholder 5">
            <a:extLst>
              <a:ext uri="{FF2B5EF4-FFF2-40B4-BE49-F238E27FC236}">
                <a16:creationId xmlns:a16="http://schemas.microsoft.com/office/drawing/2014/main" id="{780DD928-C171-B077-F68B-906F80894A48}"/>
              </a:ext>
            </a:extLst>
          </p:cNvPr>
          <p:cNvGraphicFramePr>
            <a:graphicFrameLocks noGrp="1"/>
          </p:cNvGraphicFramePr>
          <p:nvPr>
            <p:ph idx="1"/>
            <p:extLst>
              <p:ext uri="{D42A27DB-BD31-4B8C-83A1-F6EECF244321}">
                <p14:modId xmlns:p14="http://schemas.microsoft.com/office/powerpoint/2010/main" val="1700371943"/>
              </p:ext>
            </p:extLst>
          </p:nvPr>
        </p:nvGraphicFramePr>
        <p:xfrm>
          <a:off x="395536" y="1201418"/>
          <a:ext cx="8748464" cy="5610198"/>
        </p:xfrm>
        <a:graphic>
          <a:graphicData uri="http://schemas.openxmlformats.org/drawingml/2006/table">
            <a:tbl>
              <a:tblPr firstRow="1" bandRow="1">
                <a:tableStyleId>{5C22544A-7EE6-4342-B048-85BDC9FD1C3A}</a:tableStyleId>
              </a:tblPr>
              <a:tblGrid>
                <a:gridCol w="4372112">
                  <a:extLst>
                    <a:ext uri="{9D8B030D-6E8A-4147-A177-3AD203B41FA5}">
                      <a16:colId xmlns:a16="http://schemas.microsoft.com/office/drawing/2014/main" val="1427485871"/>
                    </a:ext>
                  </a:extLst>
                </a:gridCol>
                <a:gridCol w="4376352">
                  <a:extLst>
                    <a:ext uri="{9D8B030D-6E8A-4147-A177-3AD203B41FA5}">
                      <a16:colId xmlns:a16="http://schemas.microsoft.com/office/drawing/2014/main" val="576291487"/>
                    </a:ext>
                  </a:extLst>
                </a:gridCol>
              </a:tblGrid>
              <a:tr h="417127">
                <a:tc>
                  <a:txBody>
                    <a:bodyPr/>
                    <a:lstStyle/>
                    <a:p>
                      <a:pPr marL="858520" algn="just">
                        <a:lnSpc>
                          <a:spcPct val="150000"/>
                        </a:lnSpc>
                        <a:spcBef>
                          <a:spcPts val="5"/>
                        </a:spcBef>
                        <a:tabLst>
                          <a:tab pos="370840" algn="l"/>
                        </a:tabLst>
                      </a:pPr>
                      <a:r>
                        <a:rPr lang="en-US" sz="1100" kern="100">
                          <a:effectLst/>
                        </a:rPr>
                        <a:t>Model</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858520" algn="just">
                        <a:lnSpc>
                          <a:spcPct val="150000"/>
                        </a:lnSpc>
                        <a:spcBef>
                          <a:spcPts val="5"/>
                        </a:spcBef>
                        <a:spcAft>
                          <a:spcPts val="800"/>
                        </a:spcAft>
                        <a:tabLst>
                          <a:tab pos="370840" algn="l"/>
                        </a:tabLst>
                      </a:pPr>
                      <a:r>
                        <a:rPr lang="en-US" sz="1100" kern="100">
                          <a:effectLst/>
                        </a:rPr>
                        <a:t>Accuracy</a:t>
                      </a:r>
                      <a:endParaRPr lang="en-ZA"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8932937"/>
                  </a:ext>
                </a:extLst>
              </a:tr>
              <a:tr h="417127">
                <a:tc>
                  <a:txBody>
                    <a:bodyPr/>
                    <a:lstStyle/>
                    <a:p>
                      <a:pPr marL="858520" algn="just">
                        <a:lnSpc>
                          <a:spcPct val="150000"/>
                        </a:lnSpc>
                        <a:spcBef>
                          <a:spcPts val="5"/>
                        </a:spcBef>
                        <a:tabLst>
                          <a:tab pos="370840" algn="l"/>
                        </a:tabLst>
                      </a:pPr>
                      <a:r>
                        <a:rPr lang="en-US" sz="1600" kern="100" dirty="0">
                          <a:effectLst/>
                        </a:rPr>
                        <a:t>Logistic Regression</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858520" algn="just">
                        <a:lnSpc>
                          <a:spcPct val="150000"/>
                        </a:lnSpc>
                        <a:spcBef>
                          <a:spcPts val="5"/>
                        </a:spcBef>
                        <a:spcAft>
                          <a:spcPts val="800"/>
                        </a:spcAft>
                        <a:tabLst>
                          <a:tab pos="370840" algn="l"/>
                        </a:tabLst>
                      </a:pPr>
                      <a:r>
                        <a:rPr lang="en-ZA" sz="1400" kern="100" dirty="0">
                          <a:effectLst/>
                        </a:rPr>
                        <a:t>70%</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5605737"/>
                  </a:ext>
                </a:extLst>
              </a:tr>
              <a:tr h="417127">
                <a:tc>
                  <a:txBody>
                    <a:bodyPr/>
                    <a:lstStyle/>
                    <a:p>
                      <a:pPr marL="858520" algn="just">
                        <a:lnSpc>
                          <a:spcPct val="150000"/>
                        </a:lnSpc>
                        <a:spcBef>
                          <a:spcPts val="5"/>
                        </a:spcBef>
                        <a:tabLst>
                          <a:tab pos="370840" algn="l"/>
                        </a:tabLst>
                      </a:pPr>
                      <a:r>
                        <a:rPr lang="en-US" sz="1600" kern="100" dirty="0">
                          <a:effectLst/>
                        </a:rPr>
                        <a:t>Decision Tree</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858520" algn="just">
                        <a:lnSpc>
                          <a:spcPct val="150000"/>
                        </a:lnSpc>
                        <a:spcBef>
                          <a:spcPts val="5"/>
                        </a:spcBef>
                        <a:spcAft>
                          <a:spcPts val="800"/>
                        </a:spcAft>
                        <a:tabLst>
                          <a:tab pos="370840" algn="l"/>
                        </a:tabLst>
                      </a:pPr>
                      <a:r>
                        <a:rPr lang="en-US" sz="1400" kern="100" dirty="0">
                          <a:effectLst/>
                        </a:rPr>
                        <a:t>95%</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8654834"/>
                  </a:ext>
                </a:extLst>
              </a:tr>
              <a:tr h="417127">
                <a:tc>
                  <a:txBody>
                    <a:bodyPr/>
                    <a:lstStyle/>
                    <a:p>
                      <a:pPr marL="858520" algn="just">
                        <a:lnSpc>
                          <a:spcPct val="150000"/>
                        </a:lnSpc>
                        <a:spcBef>
                          <a:spcPts val="5"/>
                        </a:spcBef>
                        <a:tabLst>
                          <a:tab pos="370840" algn="l"/>
                        </a:tabLst>
                      </a:pPr>
                      <a:r>
                        <a:rPr lang="en-US" sz="1600" kern="100" dirty="0">
                          <a:effectLst/>
                        </a:rPr>
                        <a:t>Random Forest</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858520" algn="just">
                        <a:lnSpc>
                          <a:spcPct val="150000"/>
                        </a:lnSpc>
                        <a:spcBef>
                          <a:spcPts val="5"/>
                        </a:spcBef>
                        <a:spcAft>
                          <a:spcPts val="800"/>
                        </a:spcAft>
                        <a:tabLst>
                          <a:tab pos="370840" algn="l"/>
                        </a:tabLst>
                      </a:pPr>
                      <a:r>
                        <a:rPr lang="en-US" sz="1400" kern="100" dirty="0">
                          <a:effectLst/>
                        </a:rPr>
                        <a:t>82.5%</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2998005"/>
                  </a:ext>
                </a:extLst>
              </a:tr>
              <a:tr h="417127">
                <a:tc>
                  <a:txBody>
                    <a:bodyPr/>
                    <a:lstStyle/>
                    <a:p>
                      <a:pPr marL="858520" algn="just">
                        <a:lnSpc>
                          <a:spcPct val="150000"/>
                        </a:lnSpc>
                        <a:spcBef>
                          <a:spcPts val="5"/>
                        </a:spcBef>
                        <a:tabLst>
                          <a:tab pos="370840" algn="l"/>
                        </a:tabLst>
                      </a:pPr>
                      <a:r>
                        <a:rPr lang="en-US" sz="1600" kern="100">
                          <a:effectLst/>
                        </a:rPr>
                        <a:t>XGBoost</a:t>
                      </a:r>
                      <a:endParaRPr lang="en-ZA"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858520" algn="just">
                        <a:lnSpc>
                          <a:spcPct val="150000"/>
                        </a:lnSpc>
                        <a:spcBef>
                          <a:spcPts val="5"/>
                        </a:spcBef>
                        <a:spcAft>
                          <a:spcPts val="800"/>
                        </a:spcAft>
                        <a:tabLst>
                          <a:tab pos="370840" algn="l"/>
                        </a:tabLst>
                      </a:pPr>
                      <a:r>
                        <a:rPr lang="en-US" sz="1400" kern="100" dirty="0">
                          <a:effectLst/>
                        </a:rPr>
                        <a:t>97.5%</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900573"/>
                  </a:ext>
                </a:extLst>
              </a:tr>
              <a:tr h="417127">
                <a:tc>
                  <a:txBody>
                    <a:bodyPr/>
                    <a:lstStyle/>
                    <a:p>
                      <a:pPr marL="858520" algn="just">
                        <a:lnSpc>
                          <a:spcPct val="150000"/>
                        </a:lnSpc>
                        <a:spcBef>
                          <a:spcPts val="5"/>
                        </a:spcBef>
                        <a:tabLst>
                          <a:tab pos="370840" algn="l"/>
                        </a:tabLst>
                      </a:pPr>
                      <a:r>
                        <a:rPr lang="en-US" sz="1600" kern="100" dirty="0">
                          <a:effectLst/>
                        </a:rPr>
                        <a:t>SVM </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858520" algn="just">
                        <a:lnSpc>
                          <a:spcPct val="150000"/>
                        </a:lnSpc>
                        <a:spcBef>
                          <a:spcPts val="5"/>
                        </a:spcBef>
                        <a:spcAft>
                          <a:spcPts val="800"/>
                        </a:spcAft>
                        <a:tabLst>
                          <a:tab pos="370840" algn="l"/>
                        </a:tabLst>
                      </a:pPr>
                      <a:r>
                        <a:rPr lang="en-US" sz="1400" kern="100">
                          <a:effectLst/>
                        </a:rPr>
                        <a:t>77.5%</a:t>
                      </a:r>
                      <a:endParaRPr lang="en-ZA"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238160"/>
                  </a:ext>
                </a:extLst>
              </a:tr>
              <a:tr h="1446587">
                <a:tc>
                  <a:txBody>
                    <a:bodyPr/>
                    <a:lstStyle/>
                    <a:p>
                      <a:pPr marL="858520" algn="just">
                        <a:lnSpc>
                          <a:spcPct val="150000"/>
                        </a:lnSpc>
                        <a:spcBef>
                          <a:spcPts val="5"/>
                        </a:spcBef>
                        <a:tabLst>
                          <a:tab pos="370840" algn="l"/>
                        </a:tabLst>
                      </a:pPr>
                      <a:r>
                        <a:rPr lang="en-US" sz="1600" kern="100" dirty="0">
                          <a:effectLst/>
                        </a:rPr>
                        <a:t>ARIMA</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858520" algn="just">
                        <a:lnSpc>
                          <a:spcPct val="150000"/>
                        </a:lnSpc>
                        <a:spcBef>
                          <a:spcPts val="5"/>
                        </a:spcBef>
                        <a:spcAft>
                          <a:spcPts val="800"/>
                        </a:spcAft>
                        <a:tabLst>
                          <a:tab pos="370840" algn="l"/>
                        </a:tabLst>
                      </a:pPr>
                      <a:r>
                        <a:rPr lang="en-ZA" sz="1400" kern="100" dirty="0">
                          <a:effectLst/>
                        </a:rPr>
                        <a:t>MSE: 0.0030339281517290763</a:t>
                      </a:r>
                    </a:p>
                    <a:p>
                      <a:pPr marL="858520" algn="just">
                        <a:lnSpc>
                          <a:spcPct val="150000"/>
                        </a:lnSpc>
                        <a:spcBef>
                          <a:spcPts val="5"/>
                        </a:spcBef>
                        <a:spcAft>
                          <a:spcPts val="800"/>
                        </a:spcAft>
                        <a:tabLst>
                          <a:tab pos="370840" algn="l"/>
                        </a:tabLst>
                      </a:pPr>
                      <a:r>
                        <a:rPr lang="en-ZA" sz="1400" kern="100" dirty="0">
                          <a:effectLst/>
                        </a:rPr>
                        <a:t>MAE: 0.04704053763007725</a:t>
                      </a:r>
                    </a:p>
                    <a:p>
                      <a:pPr marL="858520" algn="just">
                        <a:lnSpc>
                          <a:spcPct val="150000"/>
                        </a:lnSpc>
                        <a:spcBef>
                          <a:spcPts val="5"/>
                        </a:spcBef>
                        <a:spcAft>
                          <a:spcPts val="800"/>
                        </a:spcAft>
                        <a:tabLst>
                          <a:tab pos="370840" algn="l"/>
                        </a:tabLst>
                      </a:pPr>
                      <a:r>
                        <a:rPr lang="en-ZA" sz="1400" kern="100" dirty="0">
                          <a:effectLst/>
                        </a:rPr>
                        <a:t>RMSE: 0.05508110521521038</a:t>
                      </a:r>
                    </a:p>
                    <a:p>
                      <a:pPr marL="858520" algn="just">
                        <a:lnSpc>
                          <a:spcPct val="150000"/>
                        </a:lnSpc>
                        <a:spcBef>
                          <a:spcPts val="5"/>
                        </a:spcBef>
                        <a:spcAft>
                          <a:spcPts val="800"/>
                        </a:spcAft>
                        <a:tabLst>
                          <a:tab pos="370840" algn="l"/>
                        </a:tabLst>
                      </a:pPr>
                      <a:r>
                        <a:rPr lang="en-ZA" sz="1400" kern="100" dirty="0">
                          <a:effectLst/>
                        </a:rPr>
                        <a:t>MAPE: 5.194468740662259</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1132127"/>
                  </a:ext>
                </a:extLst>
              </a:tr>
              <a:tr h="1446587">
                <a:tc>
                  <a:txBody>
                    <a:bodyPr/>
                    <a:lstStyle/>
                    <a:p>
                      <a:pPr marL="858520" algn="just">
                        <a:lnSpc>
                          <a:spcPct val="150000"/>
                        </a:lnSpc>
                        <a:spcBef>
                          <a:spcPts val="5"/>
                        </a:spcBef>
                        <a:tabLst>
                          <a:tab pos="370840" algn="l"/>
                        </a:tabLst>
                      </a:pPr>
                      <a:r>
                        <a:rPr lang="en-US" sz="1600" kern="100" dirty="0">
                          <a:effectLst/>
                        </a:rPr>
                        <a:t>LSTM</a:t>
                      </a:r>
                      <a:endParaRPr lang="en-ZA"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858520" algn="just">
                        <a:lnSpc>
                          <a:spcPct val="150000"/>
                        </a:lnSpc>
                        <a:spcBef>
                          <a:spcPts val="5"/>
                        </a:spcBef>
                        <a:spcAft>
                          <a:spcPts val="800"/>
                        </a:spcAft>
                        <a:tabLst>
                          <a:tab pos="370840" algn="l"/>
                        </a:tabLst>
                      </a:pPr>
                      <a:r>
                        <a:rPr lang="en-ZA" sz="1400" kern="100" dirty="0">
                          <a:effectLst/>
                        </a:rPr>
                        <a:t>MSE: 0.002795463982696703</a:t>
                      </a:r>
                    </a:p>
                    <a:p>
                      <a:pPr marL="858520" algn="just">
                        <a:lnSpc>
                          <a:spcPct val="150000"/>
                        </a:lnSpc>
                        <a:spcBef>
                          <a:spcPts val="5"/>
                        </a:spcBef>
                        <a:spcAft>
                          <a:spcPts val="800"/>
                        </a:spcAft>
                        <a:tabLst>
                          <a:tab pos="370840" algn="l"/>
                        </a:tabLst>
                      </a:pPr>
                      <a:r>
                        <a:rPr lang="en-ZA" sz="1400" kern="100" dirty="0">
                          <a:effectLst/>
                        </a:rPr>
                        <a:t>MAE: 0.04544311804241607</a:t>
                      </a:r>
                    </a:p>
                    <a:p>
                      <a:pPr marL="858520" algn="just">
                        <a:lnSpc>
                          <a:spcPct val="150000"/>
                        </a:lnSpc>
                        <a:spcBef>
                          <a:spcPts val="5"/>
                        </a:spcBef>
                        <a:spcAft>
                          <a:spcPts val="800"/>
                        </a:spcAft>
                        <a:tabLst>
                          <a:tab pos="370840" algn="l"/>
                        </a:tabLst>
                      </a:pPr>
                      <a:r>
                        <a:rPr lang="en-ZA" sz="1400" kern="100" dirty="0">
                          <a:effectLst/>
                        </a:rPr>
                        <a:t>RMSE: 0.052872147513569966</a:t>
                      </a:r>
                    </a:p>
                    <a:p>
                      <a:pPr marL="858520" algn="just">
                        <a:lnSpc>
                          <a:spcPct val="150000"/>
                        </a:lnSpc>
                        <a:spcBef>
                          <a:spcPts val="5"/>
                        </a:spcBef>
                        <a:spcAft>
                          <a:spcPts val="800"/>
                        </a:spcAft>
                        <a:tabLst>
                          <a:tab pos="370840" algn="l"/>
                        </a:tabLst>
                      </a:pPr>
                      <a:r>
                        <a:rPr lang="en-ZA" sz="1400" kern="100" dirty="0">
                          <a:effectLst/>
                        </a:rPr>
                        <a:t>MAPE: 5.078762171743039</a:t>
                      </a:r>
                      <a:endParaRPr lang="en-ZA"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8531329"/>
                  </a:ext>
                </a:extLst>
              </a:tr>
            </a:tbl>
          </a:graphicData>
        </a:graphic>
      </p:graphicFrame>
    </p:spTree>
    <p:extLst>
      <p:ext uri="{BB962C8B-B14F-4D97-AF65-F5344CB8AC3E}">
        <p14:creationId xmlns:p14="http://schemas.microsoft.com/office/powerpoint/2010/main" val="355797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104D-EBF8-4ADA-DA8E-26F2731FB1FF}"/>
              </a:ext>
            </a:extLst>
          </p:cNvPr>
          <p:cNvSpPr>
            <a:spLocks noGrp="1"/>
          </p:cNvSpPr>
          <p:nvPr>
            <p:ph type="title"/>
          </p:nvPr>
        </p:nvSpPr>
        <p:spPr>
          <a:xfrm>
            <a:off x="1933104" y="-23112"/>
            <a:ext cx="6785609" cy="796908"/>
          </a:xfrm>
        </p:spPr>
        <p:txBody>
          <a:bodyPr anchor="ctr">
            <a:normAutofit/>
          </a:bodyPr>
          <a:lstStyle/>
          <a:p>
            <a:r>
              <a:rPr lang="en-ZA" b="1" kern="100">
                <a:effectLst/>
              </a:rPr>
              <a:t>ACTIONABLE INSIGHTS</a:t>
            </a:r>
            <a:endParaRPr lang="en-ZA"/>
          </a:p>
        </p:txBody>
      </p:sp>
      <p:graphicFrame>
        <p:nvGraphicFramePr>
          <p:cNvPr id="5" name="Content Placeholder 4">
            <a:extLst>
              <a:ext uri="{FF2B5EF4-FFF2-40B4-BE49-F238E27FC236}">
                <a16:creationId xmlns:a16="http://schemas.microsoft.com/office/drawing/2014/main" id="{59D3B6BE-E4AB-CFB2-A97F-9218A924FEDE}"/>
              </a:ext>
            </a:extLst>
          </p:cNvPr>
          <p:cNvGraphicFramePr>
            <a:graphicFrameLocks noGrp="1"/>
          </p:cNvGraphicFramePr>
          <p:nvPr>
            <p:ph idx="1"/>
            <p:extLst>
              <p:ext uri="{D42A27DB-BD31-4B8C-83A1-F6EECF244321}">
                <p14:modId xmlns:p14="http://schemas.microsoft.com/office/powerpoint/2010/main" val="2458897882"/>
              </p:ext>
            </p:extLst>
          </p:nvPr>
        </p:nvGraphicFramePr>
        <p:xfrm>
          <a:off x="971600" y="1117601"/>
          <a:ext cx="7861534" cy="4962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734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66025" y="4581128"/>
            <a:ext cx="6552728" cy="1321940"/>
          </a:xfrm>
        </p:spPr>
        <p:txBody>
          <a:bodyPr/>
          <a:lstStyle/>
          <a:p>
            <a:r>
              <a:rPr lang="en-US" altLang="ko-KR" dirty="0"/>
              <a:t>THANK YOU</a:t>
            </a:r>
            <a:br>
              <a:rPr lang="en-US" altLang="ko-KR" dirty="0"/>
            </a:br>
            <a:r>
              <a:rPr lang="en-US" altLang="ko-KR" sz="1800" dirty="0"/>
              <a:t>NOW TO CODE WALKTHROUGH</a:t>
            </a:r>
            <a:endParaRPr lang="ko-KR"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476847" y="6043354"/>
            <a:ext cx="2771800" cy="553998"/>
          </a:xfrm>
          <a:prstGeom prst="rect">
            <a:avLst/>
          </a:prstGeom>
          <a:noFill/>
        </p:spPr>
        <p:txBody>
          <a:bodyPr wrap="square" rtlCol="0">
            <a:spAutoFit/>
          </a:bodyPr>
          <a:lstStyle/>
          <a:p>
            <a:pPr algn="ctr"/>
            <a:r>
              <a:rPr lang="en-US" altLang="ko-KR" sz="3000" b="1" dirty="0">
                <a:solidFill>
                  <a:schemeClr val="bg1"/>
                </a:solidFill>
                <a:latin typeface="+mj-lt"/>
                <a:ea typeface="맑은 고딕" panose="020B0503020000020004" pitchFamily="50" charset="-127"/>
              </a:rPr>
              <a:t>CONTENTS</a:t>
            </a:r>
            <a:endParaRPr lang="ko-KR" altLang="en-US" sz="3000" b="1" dirty="0">
              <a:solidFill>
                <a:schemeClr val="bg1"/>
              </a:solidFill>
              <a:latin typeface="+mj-lt"/>
              <a:ea typeface="맑은 고딕" panose="020B0503020000020004" pitchFamily="50" charset="-127"/>
            </a:endParaRPr>
          </a:p>
        </p:txBody>
      </p:sp>
      <p:grpSp>
        <p:nvGrpSpPr>
          <p:cNvPr id="2" name="그룹 1">
            <a:extLst>
              <a:ext uri="{FF2B5EF4-FFF2-40B4-BE49-F238E27FC236}">
                <a16:creationId xmlns:a16="http://schemas.microsoft.com/office/drawing/2014/main" id="{35C3A9B3-F1A5-4935-8D73-43370BFF158B}"/>
              </a:ext>
            </a:extLst>
          </p:cNvPr>
          <p:cNvGrpSpPr/>
          <p:nvPr/>
        </p:nvGrpSpPr>
        <p:grpSpPr>
          <a:xfrm>
            <a:off x="5262890" y="653393"/>
            <a:ext cx="3636392" cy="594011"/>
            <a:chOff x="5353162" y="2330907"/>
            <a:chExt cx="3636392" cy="594011"/>
          </a:xfrm>
        </p:grpSpPr>
        <p:sp>
          <p:nvSpPr>
            <p:cNvPr id="34" name="Text Box 5"/>
            <p:cNvSpPr txBox="1">
              <a:spLocks noChangeArrowheads="1"/>
            </p:cNvSpPr>
            <p:nvPr/>
          </p:nvSpPr>
          <p:spPr bwMode="auto">
            <a:xfrm>
              <a:off x="6036804" y="2330907"/>
              <a:ext cx="2952750" cy="307975"/>
            </a:xfrm>
            <a:prstGeom prst="rect">
              <a:avLst/>
            </a:prstGeom>
            <a:noFill/>
            <a:ln w="9525">
              <a:noFill/>
              <a:miter lim="800000"/>
              <a:headEnd/>
              <a:tailEnd/>
            </a:ln>
          </p:spPr>
          <p:txBody>
            <a:bodyPr>
              <a:spAutoFit/>
            </a:bodyPr>
            <a:lstStyle/>
            <a:p>
              <a:pPr>
                <a:defRPr/>
              </a:pPr>
              <a:r>
                <a:rPr lang="en-US" altLang="ko-KR" sz="1400" b="1" dirty="0">
                  <a:solidFill>
                    <a:schemeClr val="tx1">
                      <a:lumMod val="75000"/>
                      <a:lumOff val="25000"/>
                    </a:schemeClr>
                  </a:solidFill>
                  <a:latin typeface="+mj-lt"/>
                  <a:ea typeface="맑은 고딕" panose="020B0503020000020004" pitchFamily="50" charset="-127"/>
                </a:rPr>
                <a:t>PROBLEM STATEMENT</a:t>
              </a:r>
            </a:p>
          </p:txBody>
        </p:sp>
        <p:sp>
          <p:nvSpPr>
            <p:cNvPr id="51" name="TextBox 13"/>
            <p:cNvSpPr txBox="1">
              <a:spLocks noChangeArrowheads="1"/>
            </p:cNvSpPr>
            <p:nvPr/>
          </p:nvSpPr>
          <p:spPr bwMode="auto">
            <a:xfrm>
              <a:off x="5353162" y="2338845"/>
              <a:ext cx="508473" cy="477054"/>
            </a:xfrm>
            <a:prstGeom prst="rect">
              <a:avLst/>
            </a:prstGeom>
            <a:noFill/>
            <a:ln w="9525">
              <a:noFill/>
              <a:miter lim="800000"/>
              <a:headEnd/>
              <a:tailEnd/>
            </a:ln>
          </p:spPr>
          <p:txBody>
            <a:bodyPr wrap="none">
              <a:spAutoFit/>
            </a:bodyPr>
            <a:lstStyle/>
            <a:p>
              <a:r>
                <a:rPr lang="en-US" altLang="ko-KR" sz="2500" b="1" dirty="0">
                  <a:solidFill>
                    <a:srgbClr val="339DB4"/>
                  </a:solidFill>
                  <a:latin typeface="+mj-lt"/>
                  <a:ea typeface="맑은 고딕" panose="020B0503020000020004" pitchFamily="50" charset="-127"/>
                </a:rPr>
                <a:t>01</a:t>
              </a:r>
              <a:endParaRPr lang="ko-KR" altLang="en-US" sz="2500" b="1" dirty="0">
                <a:solidFill>
                  <a:srgbClr val="339DB4"/>
                </a:solidFill>
                <a:latin typeface="+mj-lt"/>
                <a:ea typeface="맑은 고딕" panose="020B0503020000020004" pitchFamily="50" charset="-127"/>
              </a:endParaRPr>
            </a:p>
          </p:txBody>
        </p:sp>
        <p:cxnSp>
          <p:nvCxnSpPr>
            <p:cNvPr id="30" name="직선 연결선 2"/>
            <p:cNvCxnSpPr/>
            <p:nvPr/>
          </p:nvCxnSpPr>
          <p:spPr>
            <a:xfrm>
              <a:off x="6036804" y="2423059"/>
              <a:ext cx="0" cy="501859"/>
            </a:xfrm>
            <a:prstGeom prst="line">
              <a:avLst/>
            </a:prstGeom>
            <a:ln w="38100">
              <a:solidFill>
                <a:srgbClr val="339DB4"/>
              </a:solidFill>
              <a:prstDash val="sysDot"/>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DC4C8D3E-AFDB-4373-A773-264C3BDDA752}"/>
              </a:ext>
            </a:extLst>
          </p:cNvPr>
          <p:cNvGrpSpPr/>
          <p:nvPr/>
        </p:nvGrpSpPr>
        <p:grpSpPr>
          <a:xfrm>
            <a:off x="5262890" y="2008133"/>
            <a:ext cx="3636392" cy="576513"/>
            <a:chOff x="5353162" y="3208394"/>
            <a:chExt cx="3636392" cy="576513"/>
          </a:xfrm>
        </p:grpSpPr>
        <p:sp>
          <p:nvSpPr>
            <p:cNvPr id="55" name="Text Box 5"/>
            <p:cNvSpPr txBox="1">
              <a:spLocks noChangeArrowheads="1"/>
            </p:cNvSpPr>
            <p:nvPr/>
          </p:nvSpPr>
          <p:spPr bwMode="auto">
            <a:xfrm>
              <a:off x="6036804" y="3208394"/>
              <a:ext cx="2952750" cy="307975"/>
            </a:xfrm>
            <a:prstGeom prst="rect">
              <a:avLst/>
            </a:prstGeom>
            <a:noFill/>
            <a:ln w="9525">
              <a:noFill/>
              <a:miter lim="800000"/>
              <a:headEnd/>
              <a:tailEnd/>
            </a:ln>
          </p:spPr>
          <p:txBody>
            <a:bodyPr>
              <a:spAutoFit/>
            </a:bodyPr>
            <a:lstStyle/>
            <a:p>
              <a:pPr>
                <a:defRPr/>
              </a:pPr>
              <a:r>
                <a:rPr lang="en-US" altLang="ko-KR" sz="1400" b="1" dirty="0">
                  <a:solidFill>
                    <a:schemeClr val="tx1">
                      <a:lumMod val="75000"/>
                      <a:lumOff val="25000"/>
                    </a:schemeClr>
                  </a:solidFill>
                  <a:latin typeface="+mj-lt"/>
                  <a:ea typeface="맑은 고딕" panose="020B0503020000020004" pitchFamily="50" charset="-127"/>
                </a:rPr>
                <a:t>METHODOLOGY</a:t>
              </a:r>
            </a:p>
          </p:txBody>
        </p:sp>
        <p:sp>
          <p:nvSpPr>
            <p:cNvPr id="57" name="TextBox 13"/>
            <p:cNvSpPr txBox="1">
              <a:spLocks noChangeArrowheads="1"/>
            </p:cNvSpPr>
            <p:nvPr/>
          </p:nvSpPr>
          <p:spPr bwMode="auto">
            <a:xfrm>
              <a:off x="5353162" y="3216332"/>
              <a:ext cx="508473" cy="477054"/>
            </a:xfrm>
            <a:prstGeom prst="rect">
              <a:avLst/>
            </a:prstGeom>
            <a:noFill/>
            <a:ln w="9525">
              <a:noFill/>
              <a:miter lim="800000"/>
              <a:headEnd/>
              <a:tailEnd/>
            </a:ln>
          </p:spPr>
          <p:txBody>
            <a:bodyPr wrap="none">
              <a:spAutoFit/>
            </a:bodyPr>
            <a:lstStyle/>
            <a:p>
              <a:r>
                <a:rPr lang="en-US" altLang="ko-KR" sz="2500" b="1" dirty="0">
                  <a:solidFill>
                    <a:srgbClr val="339DB4"/>
                  </a:solidFill>
                  <a:latin typeface="+mj-lt"/>
                  <a:ea typeface="맑은 고딕" panose="020B0503020000020004" pitchFamily="50" charset="-127"/>
                </a:rPr>
                <a:t>03</a:t>
              </a:r>
              <a:endParaRPr lang="ko-KR" altLang="en-US" sz="2500" b="1" dirty="0">
                <a:solidFill>
                  <a:srgbClr val="339DB4"/>
                </a:solidFill>
                <a:latin typeface="+mj-lt"/>
                <a:ea typeface="맑은 고딕" panose="020B0503020000020004" pitchFamily="50" charset="-127"/>
              </a:endParaRPr>
            </a:p>
          </p:txBody>
        </p:sp>
        <p:cxnSp>
          <p:nvCxnSpPr>
            <p:cNvPr id="54" name="직선 연결선 53"/>
            <p:cNvCxnSpPr/>
            <p:nvPr/>
          </p:nvCxnSpPr>
          <p:spPr>
            <a:xfrm>
              <a:off x="6036804" y="3283048"/>
              <a:ext cx="0" cy="501859"/>
            </a:xfrm>
            <a:prstGeom prst="line">
              <a:avLst/>
            </a:prstGeom>
            <a:ln w="38100">
              <a:solidFill>
                <a:srgbClr val="339DB4"/>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그룹 3">
            <a:extLst>
              <a:ext uri="{FF2B5EF4-FFF2-40B4-BE49-F238E27FC236}">
                <a16:creationId xmlns:a16="http://schemas.microsoft.com/office/drawing/2014/main" id="{FEC7CBC0-10BA-44F5-96A6-C3BBD46CE5EE}"/>
              </a:ext>
            </a:extLst>
          </p:cNvPr>
          <p:cNvGrpSpPr/>
          <p:nvPr/>
        </p:nvGrpSpPr>
        <p:grpSpPr>
          <a:xfrm>
            <a:off x="5280223" y="2696992"/>
            <a:ext cx="3636392" cy="575199"/>
            <a:chOff x="5353162" y="4085881"/>
            <a:chExt cx="3636392" cy="575199"/>
          </a:xfrm>
        </p:grpSpPr>
        <p:sp>
          <p:nvSpPr>
            <p:cNvPr id="61" name="Text Box 5"/>
            <p:cNvSpPr txBox="1">
              <a:spLocks noChangeArrowheads="1"/>
            </p:cNvSpPr>
            <p:nvPr/>
          </p:nvSpPr>
          <p:spPr bwMode="auto">
            <a:xfrm>
              <a:off x="6036804" y="4085881"/>
              <a:ext cx="2952750" cy="307975"/>
            </a:xfrm>
            <a:prstGeom prst="rect">
              <a:avLst/>
            </a:prstGeom>
            <a:noFill/>
            <a:ln w="9525">
              <a:noFill/>
              <a:miter lim="800000"/>
              <a:headEnd/>
              <a:tailEnd/>
            </a:ln>
          </p:spPr>
          <p:txBody>
            <a:bodyPr>
              <a:spAutoFit/>
            </a:bodyPr>
            <a:lstStyle/>
            <a:p>
              <a:pPr>
                <a:defRPr/>
              </a:pPr>
              <a:r>
                <a:rPr lang="en-US" altLang="ko-KR" sz="1400" b="1" dirty="0">
                  <a:solidFill>
                    <a:schemeClr val="tx1">
                      <a:lumMod val="75000"/>
                      <a:lumOff val="25000"/>
                    </a:schemeClr>
                  </a:solidFill>
                  <a:latin typeface="+mj-lt"/>
                  <a:ea typeface="맑은 고딕" panose="020B0503020000020004" pitchFamily="50" charset="-127"/>
                </a:rPr>
                <a:t>PROCESS</a:t>
              </a:r>
            </a:p>
          </p:txBody>
        </p:sp>
        <p:sp>
          <p:nvSpPr>
            <p:cNvPr id="63" name="TextBox 13"/>
            <p:cNvSpPr txBox="1">
              <a:spLocks noChangeArrowheads="1"/>
            </p:cNvSpPr>
            <p:nvPr/>
          </p:nvSpPr>
          <p:spPr bwMode="auto">
            <a:xfrm>
              <a:off x="5353162" y="4093819"/>
              <a:ext cx="508473" cy="477054"/>
            </a:xfrm>
            <a:prstGeom prst="rect">
              <a:avLst/>
            </a:prstGeom>
            <a:noFill/>
            <a:ln w="9525">
              <a:noFill/>
              <a:miter lim="800000"/>
              <a:headEnd/>
              <a:tailEnd/>
            </a:ln>
          </p:spPr>
          <p:txBody>
            <a:bodyPr wrap="none">
              <a:spAutoFit/>
            </a:bodyPr>
            <a:lstStyle/>
            <a:p>
              <a:r>
                <a:rPr lang="en-US" altLang="ko-KR" sz="2500" b="1" dirty="0">
                  <a:solidFill>
                    <a:srgbClr val="339DB4"/>
                  </a:solidFill>
                  <a:latin typeface="+mj-lt"/>
                  <a:ea typeface="맑은 고딕" panose="020B0503020000020004" pitchFamily="50" charset="-127"/>
                </a:rPr>
                <a:t>04</a:t>
              </a:r>
              <a:endParaRPr lang="ko-KR" altLang="en-US" sz="2500" b="1" dirty="0">
                <a:solidFill>
                  <a:srgbClr val="339DB4"/>
                </a:solidFill>
                <a:latin typeface="+mj-lt"/>
                <a:ea typeface="맑은 고딕" panose="020B0503020000020004" pitchFamily="50" charset="-127"/>
              </a:endParaRPr>
            </a:p>
          </p:txBody>
        </p:sp>
        <p:cxnSp>
          <p:nvCxnSpPr>
            <p:cNvPr id="60" name="직선 연결선 59"/>
            <p:cNvCxnSpPr/>
            <p:nvPr/>
          </p:nvCxnSpPr>
          <p:spPr>
            <a:xfrm>
              <a:off x="6036804" y="4159221"/>
              <a:ext cx="0" cy="501859"/>
            </a:xfrm>
            <a:prstGeom prst="line">
              <a:avLst/>
            </a:prstGeom>
            <a:ln w="38100">
              <a:solidFill>
                <a:srgbClr val="339DB4"/>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그룹 4">
            <a:extLst>
              <a:ext uri="{FF2B5EF4-FFF2-40B4-BE49-F238E27FC236}">
                <a16:creationId xmlns:a16="http://schemas.microsoft.com/office/drawing/2014/main" id="{110F0C52-B6DE-4533-9556-9164679D2212}"/>
              </a:ext>
            </a:extLst>
          </p:cNvPr>
          <p:cNvGrpSpPr/>
          <p:nvPr/>
        </p:nvGrpSpPr>
        <p:grpSpPr>
          <a:xfrm>
            <a:off x="5280223" y="3390914"/>
            <a:ext cx="3636392" cy="590069"/>
            <a:chOff x="5353162" y="4963368"/>
            <a:chExt cx="3636392" cy="590069"/>
          </a:xfrm>
        </p:grpSpPr>
        <p:sp>
          <p:nvSpPr>
            <p:cNvPr id="67" name="Text Box 5"/>
            <p:cNvSpPr txBox="1">
              <a:spLocks noChangeArrowheads="1"/>
            </p:cNvSpPr>
            <p:nvPr/>
          </p:nvSpPr>
          <p:spPr bwMode="auto">
            <a:xfrm>
              <a:off x="6036804" y="4963368"/>
              <a:ext cx="2952750" cy="307975"/>
            </a:xfrm>
            <a:prstGeom prst="rect">
              <a:avLst/>
            </a:prstGeom>
            <a:noFill/>
            <a:ln w="9525">
              <a:noFill/>
              <a:miter lim="800000"/>
              <a:headEnd/>
              <a:tailEnd/>
            </a:ln>
          </p:spPr>
          <p:txBody>
            <a:bodyPr>
              <a:spAutoFit/>
            </a:bodyPr>
            <a:lstStyle/>
            <a:p>
              <a:pPr>
                <a:defRPr/>
              </a:pPr>
              <a:r>
                <a:rPr lang="en-US" altLang="ko-KR" sz="1400" b="1" dirty="0">
                  <a:solidFill>
                    <a:schemeClr val="tx1">
                      <a:lumMod val="75000"/>
                      <a:lumOff val="25000"/>
                    </a:schemeClr>
                  </a:solidFill>
                  <a:latin typeface="+mj-lt"/>
                  <a:ea typeface="맑은 고딕" panose="020B0503020000020004" pitchFamily="50" charset="-127"/>
                </a:rPr>
                <a:t>FINAL MODEL DATA</a:t>
              </a:r>
            </a:p>
          </p:txBody>
        </p:sp>
        <p:sp>
          <p:nvSpPr>
            <p:cNvPr id="69" name="TextBox 13"/>
            <p:cNvSpPr txBox="1">
              <a:spLocks noChangeArrowheads="1"/>
            </p:cNvSpPr>
            <p:nvPr/>
          </p:nvSpPr>
          <p:spPr bwMode="auto">
            <a:xfrm>
              <a:off x="5353162" y="4971306"/>
              <a:ext cx="508473" cy="477054"/>
            </a:xfrm>
            <a:prstGeom prst="rect">
              <a:avLst/>
            </a:prstGeom>
            <a:noFill/>
            <a:ln w="9525">
              <a:noFill/>
              <a:miter lim="800000"/>
              <a:headEnd/>
              <a:tailEnd/>
            </a:ln>
          </p:spPr>
          <p:txBody>
            <a:bodyPr wrap="none">
              <a:spAutoFit/>
            </a:bodyPr>
            <a:lstStyle/>
            <a:p>
              <a:r>
                <a:rPr lang="en-US" altLang="ko-KR" sz="2500" b="1" dirty="0">
                  <a:solidFill>
                    <a:srgbClr val="339DB4"/>
                  </a:solidFill>
                  <a:latin typeface="+mj-lt"/>
                  <a:ea typeface="맑은 고딕" panose="020B0503020000020004" pitchFamily="50" charset="-127"/>
                </a:rPr>
                <a:t>05</a:t>
              </a:r>
              <a:endParaRPr lang="ko-KR" altLang="en-US" sz="2500" b="1" dirty="0">
                <a:solidFill>
                  <a:srgbClr val="339DB4"/>
                </a:solidFill>
                <a:latin typeface="+mj-lt"/>
                <a:ea typeface="맑은 고딕" panose="020B0503020000020004" pitchFamily="50" charset="-127"/>
              </a:endParaRPr>
            </a:p>
          </p:txBody>
        </p:sp>
        <p:cxnSp>
          <p:nvCxnSpPr>
            <p:cNvPr id="66" name="직선 연결선 65"/>
            <p:cNvCxnSpPr/>
            <p:nvPr/>
          </p:nvCxnSpPr>
          <p:spPr>
            <a:xfrm>
              <a:off x="6036804" y="5051578"/>
              <a:ext cx="0" cy="501859"/>
            </a:xfrm>
            <a:prstGeom prst="line">
              <a:avLst/>
            </a:prstGeom>
            <a:ln w="38100">
              <a:solidFill>
                <a:srgbClr val="339DB4"/>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그룹 5">
            <a:extLst>
              <a:ext uri="{FF2B5EF4-FFF2-40B4-BE49-F238E27FC236}">
                <a16:creationId xmlns:a16="http://schemas.microsoft.com/office/drawing/2014/main" id="{4DBD1A2C-1D15-4977-A482-51622F63006D}"/>
              </a:ext>
            </a:extLst>
          </p:cNvPr>
          <p:cNvGrpSpPr/>
          <p:nvPr/>
        </p:nvGrpSpPr>
        <p:grpSpPr>
          <a:xfrm>
            <a:off x="5280223" y="4069193"/>
            <a:ext cx="3636392" cy="580663"/>
            <a:chOff x="5353162" y="5840856"/>
            <a:chExt cx="3636392" cy="580663"/>
          </a:xfrm>
        </p:grpSpPr>
        <p:sp>
          <p:nvSpPr>
            <p:cNvPr id="75" name="Text Box 5"/>
            <p:cNvSpPr txBox="1">
              <a:spLocks noChangeArrowheads="1"/>
            </p:cNvSpPr>
            <p:nvPr/>
          </p:nvSpPr>
          <p:spPr bwMode="auto">
            <a:xfrm>
              <a:off x="6036804" y="5840856"/>
              <a:ext cx="2952750" cy="307975"/>
            </a:xfrm>
            <a:prstGeom prst="rect">
              <a:avLst/>
            </a:prstGeom>
            <a:noFill/>
            <a:ln w="9525">
              <a:noFill/>
              <a:miter lim="800000"/>
              <a:headEnd/>
              <a:tailEnd/>
            </a:ln>
          </p:spPr>
          <p:txBody>
            <a:bodyPr>
              <a:spAutoFit/>
            </a:bodyPr>
            <a:lstStyle/>
            <a:p>
              <a:pPr>
                <a:defRPr/>
              </a:pPr>
              <a:r>
                <a:rPr lang="en-US" altLang="ko-KR" sz="1400" b="1" dirty="0">
                  <a:solidFill>
                    <a:schemeClr val="tx1">
                      <a:lumMod val="75000"/>
                      <a:lumOff val="25000"/>
                    </a:schemeClr>
                  </a:solidFill>
                  <a:latin typeface="+mj-lt"/>
                  <a:ea typeface="맑은 고딕" panose="020B0503020000020004" pitchFamily="50" charset="-127"/>
                </a:rPr>
                <a:t>FEATURE SELECTION</a:t>
              </a:r>
            </a:p>
          </p:txBody>
        </p:sp>
        <p:sp>
          <p:nvSpPr>
            <p:cNvPr id="77" name="TextBox 13"/>
            <p:cNvSpPr txBox="1">
              <a:spLocks noChangeArrowheads="1"/>
            </p:cNvSpPr>
            <p:nvPr/>
          </p:nvSpPr>
          <p:spPr bwMode="auto">
            <a:xfrm>
              <a:off x="5353162" y="5848794"/>
              <a:ext cx="508473" cy="477054"/>
            </a:xfrm>
            <a:prstGeom prst="rect">
              <a:avLst/>
            </a:prstGeom>
            <a:noFill/>
            <a:ln w="9525">
              <a:noFill/>
              <a:miter lim="800000"/>
              <a:headEnd/>
              <a:tailEnd/>
            </a:ln>
          </p:spPr>
          <p:txBody>
            <a:bodyPr wrap="none">
              <a:spAutoFit/>
            </a:bodyPr>
            <a:lstStyle/>
            <a:p>
              <a:r>
                <a:rPr lang="en-US" altLang="ko-KR" sz="2500" b="1" dirty="0">
                  <a:solidFill>
                    <a:srgbClr val="339DB4"/>
                  </a:solidFill>
                  <a:latin typeface="+mj-lt"/>
                  <a:ea typeface="맑은 고딕" panose="020B0503020000020004" pitchFamily="50" charset="-127"/>
                </a:rPr>
                <a:t>06</a:t>
              </a:r>
              <a:endParaRPr lang="ko-KR" altLang="en-US" sz="2500" b="1" dirty="0">
                <a:solidFill>
                  <a:srgbClr val="339DB4"/>
                </a:solidFill>
                <a:latin typeface="+mj-lt"/>
                <a:ea typeface="맑은 고딕" panose="020B0503020000020004" pitchFamily="50" charset="-127"/>
              </a:endParaRPr>
            </a:p>
          </p:txBody>
        </p:sp>
        <p:cxnSp>
          <p:nvCxnSpPr>
            <p:cNvPr id="74" name="직선 연결선 73"/>
            <p:cNvCxnSpPr/>
            <p:nvPr/>
          </p:nvCxnSpPr>
          <p:spPr>
            <a:xfrm>
              <a:off x="6036804" y="5919660"/>
              <a:ext cx="0" cy="501859"/>
            </a:xfrm>
            <a:prstGeom prst="line">
              <a:avLst/>
            </a:prstGeom>
            <a:ln w="38100">
              <a:solidFill>
                <a:srgbClr val="339DB4"/>
              </a:solidFill>
              <a:prstDash val="sysDot"/>
            </a:ln>
          </p:spPr>
          <p:style>
            <a:lnRef idx="1">
              <a:schemeClr val="accent1"/>
            </a:lnRef>
            <a:fillRef idx="0">
              <a:schemeClr val="accent1"/>
            </a:fillRef>
            <a:effectRef idx="0">
              <a:schemeClr val="accent1"/>
            </a:effectRef>
            <a:fontRef idx="minor">
              <a:schemeClr val="tx1"/>
            </a:fontRef>
          </p:style>
        </p:cxnSp>
      </p:grpSp>
      <p:grpSp>
        <p:nvGrpSpPr>
          <p:cNvPr id="7" name="그룹 1">
            <a:extLst>
              <a:ext uri="{FF2B5EF4-FFF2-40B4-BE49-F238E27FC236}">
                <a16:creationId xmlns:a16="http://schemas.microsoft.com/office/drawing/2014/main" id="{147CABC0-E250-BFC8-2590-A43DDD9A7C6D}"/>
              </a:ext>
            </a:extLst>
          </p:cNvPr>
          <p:cNvGrpSpPr/>
          <p:nvPr/>
        </p:nvGrpSpPr>
        <p:grpSpPr>
          <a:xfrm>
            <a:off x="5262890" y="1319274"/>
            <a:ext cx="3636392" cy="594011"/>
            <a:chOff x="5353162" y="2330907"/>
            <a:chExt cx="3636392" cy="594011"/>
          </a:xfrm>
        </p:grpSpPr>
        <p:sp>
          <p:nvSpPr>
            <p:cNvPr id="8" name="Text Box 5">
              <a:extLst>
                <a:ext uri="{FF2B5EF4-FFF2-40B4-BE49-F238E27FC236}">
                  <a16:creationId xmlns:a16="http://schemas.microsoft.com/office/drawing/2014/main" id="{46867F4B-B6D4-061B-2674-B76AEAA59F74}"/>
                </a:ext>
              </a:extLst>
            </p:cNvPr>
            <p:cNvSpPr txBox="1">
              <a:spLocks noChangeArrowheads="1"/>
            </p:cNvSpPr>
            <p:nvPr/>
          </p:nvSpPr>
          <p:spPr bwMode="auto">
            <a:xfrm>
              <a:off x="6036804" y="2330907"/>
              <a:ext cx="2952750" cy="307975"/>
            </a:xfrm>
            <a:prstGeom prst="rect">
              <a:avLst/>
            </a:prstGeom>
            <a:noFill/>
            <a:ln w="9525">
              <a:noFill/>
              <a:miter lim="800000"/>
              <a:headEnd/>
              <a:tailEnd/>
            </a:ln>
          </p:spPr>
          <p:txBody>
            <a:bodyPr>
              <a:spAutoFit/>
            </a:bodyPr>
            <a:lstStyle/>
            <a:p>
              <a:pPr>
                <a:defRPr/>
              </a:pPr>
              <a:r>
                <a:rPr lang="en-US" altLang="ko-KR" sz="1400" b="1" dirty="0">
                  <a:solidFill>
                    <a:schemeClr val="tx1">
                      <a:lumMod val="75000"/>
                      <a:lumOff val="25000"/>
                    </a:schemeClr>
                  </a:solidFill>
                  <a:latin typeface="+mj-lt"/>
                  <a:ea typeface="맑은 고딕" panose="020B0503020000020004" pitchFamily="50" charset="-127"/>
                </a:rPr>
                <a:t>OBJECTIVES</a:t>
              </a:r>
            </a:p>
          </p:txBody>
        </p:sp>
        <p:sp>
          <p:nvSpPr>
            <p:cNvPr id="9" name="TextBox 13">
              <a:extLst>
                <a:ext uri="{FF2B5EF4-FFF2-40B4-BE49-F238E27FC236}">
                  <a16:creationId xmlns:a16="http://schemas.microsoft.com/office/drawing/2014/main" id="{76275B8A-936C-B307-CD2B-97F4F8E51B43}"/>
                </a:ext>
              </a:extLst>
            </p:cNvPr>
            <p:cNvSpPr txBox="1">
              <a:spLocks noChangeArrowheads="1"/>
            </p:cNvSpPr>
            <p:nvPr/>
          </p:nvSpPr>
          <p:spPr bwMode="auto">
            <a:xfrm>
              <a:off x="5353162" y="2338845"/>
              <a:ext cx="508473" cy="477054"/>
            </a:xfrm>
            <a:prstGeom prst="rect">
              <a:avLst/>
            </a:prstGeom>
            <a:noFill/>
            <a:ln w="9525">
              <a:noFill/>
              <a:miter lim="800000"/>
              <a:headEnd/>
              <a:tailEnd/>
            </a:ln>
          </p:spPr>
          <p:txBody>
            <a:bodyPr wrap="none">
              <a:spAutoFit/>
            </a:bodyPr>
            <a:lstStyle/>
            <a:p>
              <a:r>
                <a:rPr lang="en-US" altLang="ko-KR" sz="2500" b="1" dirty="0">
                  <a:solidFill>
                    <a:srgbClr val="339DB4"/>
                  </a:solidFill>
                  <a:latin typeface="+mj-lt"/>
                  <a:ea typeface="맑은 고딕" panose="020B0503020000020004" pitchFamily="50" charset="-127"/>
                </a:rPr>
                <a:t>02</a:t>
              </a:r>
              <a:endParaRPr lang="ko-KR" altLang="en-US" sz="2500" b="1" dirty="0">
                <a:solidFill>
                  <a:srgbClr val="339DB4"/>
                </a:solidFill>
                <a:latin typeface="+mj-lt"/>
                <a:ea typeface="맑은 고딕" panose="020B0503020000020004" pitchFamily="50" charset="-127"/>
              </a:endParaRPr>
            </a:p>
          </p:txBody>
        </p:sp>
        <p:cxnSp>
          <p:nvCxnSpPr>
            <p:cNvPr id="10" name="직선 연결선 2">
              <a:extLst>
                <a:ext uri="{FF2B5EF4-FFF2-40B4-BE49-F238E27FC236}">
                  <a16:creationId xmlns:a16="http://schemas.microsoft.com/office/drawing/2014/main" id="{E4B9BE41-1420-46A1-7485-19AFFEB5485F}"/>
                </a:ext>
              </a:extLst>
            </p:cNvPr>
            <p:cNvCxnSpPr/>
            <p:nvPr/>
          </p:nvCxnSpPr>
          <p:spPr>
            <a:xfrm>
              <a:off x="6036804" y="2423059"/>
              <a:ext cx="0" cy="501859"/>
            </a:xfrm>
            <a:prstGeom prst="line">
              <a:avLst/>
            </a:prstGeom>
            <a:ln w="38100">
              <a:solidFill>
                <a:srgbClr val="339DB4"/>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그룹 5">
            <a:extLst>
              <a:ext uri="{FF2B5EF4-FFF2-40B4-BE49-F238E27FC236}">
                <a16:creationId xmlns:a16="http://schemas.microsoft.com/office/drawing/2014/main" id="{9F3C85A3-1D75-470A-98E6-9DC162F2FEF1}"/>
              </a:ext>
            </a:extLst>
          </p:cNvPr>
          <p:cNvGrpSpPr/>
          <p:nvPr/>
        </p:nvGrpSpPr>
        <p:grpSpPr>
          <a:xfrm>
            <a:off x="5280223" y="4740591"/>
            <a:ext cx="3636392" cy="580663"/>
            <a:chOff x="5353162" y="5840856"/>
            <a:chExt cx="3636392" cy="580663"/>
          </a:xfrm>
        </p:grpSpPr>
        <p:sp>
          <p:nvSpPr>
            <p:cNvPr id="14" name="Text Box 5">
              <a:extLst>
                <a:ext uri="{FF2B5EF4-FFF2-40B4-BE49-F238E27FC236}">
                  <a16:creationId xmlns:a16="http://schemas.microsoft.com/office/drawing/2014/main" id="{6C5B1803-1166-EC28-8C68-3A9B25718CF1}"/>
                </a:ext>
              </a:extLst>
            </p:cNvPr>
            <p:cNvSpPr txBox="1">
              <a:spLocks noChangeArrowheads="1"/>
            </p:cNvSpPr>
            <p:nvPr/>
          </p:nvSpPr>
          <p:spPr bwMode="auto">
            <a:xfrm>
              <a:off x="6036804" y="5840856"/>
              <a:ext cx="2952750" cy="307975"/>
            </a:xfrm>
            <a:prstGeom prst="rect">
              <a:avLst/>
            </a:prstGeom>
            <a:noFill/>
            <a:ln w="9525">
              <a:noFill/>
              <a:miter lim="800000"/>
              <a:headEnd/>
              <a:tailEnd/>
            </a:ln>
          </p:spPr>
          <p:txBody>
            <a:bodyPr>
              <a:spAutoFit/>
            </a:bodyPr>
            <a:lstStyle/>
            <a:p>
              <a:pPr>
                <a:defRPr/>
              </a:pPr>
              <a:r>
                <a:rPr lang="en-US" altLang="ko-KR" sz="1400" b="1" dirty="0">
                  <a:solidFill>
                    <a:schemeClr val="tx1">
                      <a:lumMod val="75000"/>
                      <a:lumOff val="25000"/>
                    </a:schemeClr>
                  </a:solidFill>
                  <a:latin typeface="+mj-lt"/>
                  <a:ea typeface="맑은 고딕" panose="020B0503020000020004" pitchFamily="50" charset="-127"/>
                </a:rPr>
                <a:t>FEATURE SELECTION</a:t>
              </a:r>
            </a:p>
          </p:txBody>
        </p:sp>
        <p:sp>
          <p:nvSpPr>
            <p:cNvPr id="15" name="TextBox 13">
              <a:extLst>
                <a:ext uri="{FF2B5EF4-FFF2-40B4-BE49-F238E27FC236}">
                  <a16:creationId xmlns:a16="http://schemas.microsoft.com/office/drawing/2014/main" id="{4CD48B82-26C6-2022-0CA6-CD441B4295C8}"/>
                </a:ext>
              </a:extLst>
            </p:cNvPr>
            <p:cNvSpPr txBox="1">
              <a:spLocks noChangeArrowheads="1"/>
            </p:cNvSpPr>
            <p:nvPr/>
          </p:nvSpPr>
          <p:spPr bwMode="auto">
            <a:xfrm>
              <a:off x="5353162" y="5848794"/>
              <a:ext cx="508473" cy="477054"/>
            </a:xfrm>
            <a:prstGeom prst="rect">
              <a:avLst/>
            </a:prstGeom>
            <a:noFill/>
            <a:ln w="9525">
              <a:noFill/>
              <a:miter lim="800000"/>
              <a:headEnd/>
              <a:tailEnd/>
            </a:ln>
          </p:spPr>
          <p:txBody>
            <a:bodyPr wrap="none">
              <a:spAutoFit/>
            </a:bodyPr>
            <a:lstStyle/>
            <a:p>
              <a:r>
                <a:rPr lang="en-US" altLang="ko-KR" sz="2500" b="1" dirty="0">
                  <a:solidFill>
                    <a:srgbClr val="339DB4"/>
                  </a:solidFill>
                  <a:latin typeface="+mj-lt"/>
                  <a:ea typeface="맑은 고딕" panose="020B0503020000020004" pitchFamily="50" charset="-127"/>
                </a:rPr>
                <a:t>07</a:t>
              </a:r>
              <a:endParaRPr lang="ko-KR" altLang="en-US" sz="2500" b="1" dirty="0">
                <a:solidFill>
                  <a:srgbClr val="339DB4"/>
                </a:solidFill>
                <a:latin typeface="+mj-lt"/>
                <a:ea typeface="맑은 고딕" panose="020B0503020000020004" pitchFamily="50" charset="-127"/>
              </a:endParaRPr>
            </a:p>
          </p:txBody>
        </p:sp>
        <p:cxnSp>
          <p:nvCxnSpPr>
            <p:cNvPr id="16" name="직선 연결선 73">
              <a:extLst>
                <a:ext uri="{FF2B5EF4-FFF2-40B4-BE49-F238E27FC236}">
                  <a16:creationId xmlns:a16="http://schemas.microsoft.com/office/drawing/2014/main" id="{30CDCDAE-2823-F6B2-BFC7-F986F042C662}"/>
                </a:ext>
              </a:extLst>
            </p:cNvPr>
            <p:cNvCxnSpPr/>
            <p:nvPr/>
          </p:nvCxnSpPr>
          <p:spPr>
            <a:xfrm>
              <a:off x="6036804" y="5919660"/>
              <a:ext cx="0" cy="501859"/>
            </a:xfrm>
            <a:prstGeom prst="line">
              <a:avLst/>
            </a:prstGeom>
            <a:ln w="38100">
              <a:solidFill>
                <a:srgbClr val="339DB4"/>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그룹 5">
            <a:extLst>
              <a:ext uri="{FF2B5EF4-FFF2-40B4-BE49-F238E27FC236}">
                <a16:creationId xmlns:a16="http://schemas.microsoft.com/office/drawing/2014/main" id="{287C944B-88D2-5BB2-B3D5-F35D7FE09BB2}"/>
              </a:ext>
            </a:extLst>
          </p:cNvPr>
          <p:cNvGrpSpPr/>
          <p:nvPr/>
        </p:nvGrpSpPr>
        <p:grpSpPr>
          <a:xfrm>
            <a:off x="5293507" y="5400058"/>
            <a:ext cx="3636392" cy="580663"/>
            <a:chOff x="5353162" y="5840856"/>
            <a:chExt cx="3636392" cy="580663"/>
          </a:xfrm>
        </p:grpSpPr>
        <p:sp>
          <p:nvSpPr>
            <p:cNvPr id="18" name="Text Box 5">
              <a:extLst>
                <a:ext uri="{FF2B5EF4-FFF2-40B4-BE49-F238E27FC236}">
                  <a16:creationId xmlns:a16="http://schemas.microsoft.com/office/drawing/2014/main" id="{78DA8845-8723-B673-78A5-EDD5961B9A77}"/>
                </a:ext>
              </a:extLst>
            </p:cNvPr>
            <p:cNvSpPr txBox="1">
              <a:spLocks noChangeArrowheads="1"/>
            </p:cNvSpPr>
            <p:nvPr/>
          </p:nvSpPr>
          <p:spPr bwMode="auto">
            <a:xfrm>
              <a:off x="6036804" y="5840856"/>
              <a:ext cx="2952750" cy="307975"/>
            </a:xfrm>
            <a:prstGeom prst="rect">
              <a:avLst/>
            </a:prstGeom>
            <a:noFill/>
            <a:ln w="9525">
              <a:noFill/>
              <a:miter lim="800000"/>
              <a:headEnd/>
              <a:tailEnd/>
            </a:ln>
          </p:spPr>
          <p:txBody>
            <a:bodyPr>
              <a:spAutoFit/>
            </a:bodyPr>
            <a:lstStyle/>
            <a:p>
              <a:pPr>
                <a:defRPr/>
              </a:pPr>
              <a:r>
                <a:rPr lang="en-US" altLang="ko-KR" sz="1400" b="1" dirty="0">
                  <a:solidFill>
                    <a:schemeClr val="tx1">
                      <a:lumMod val="75000"/>
                      <a:lumOff val="25000"/>
                    </a:schemeClr>
                  </a:solidFill>
                  <a:latin typeface="+mj-lt"/>
                  <a:ea typeface="맑은 고딕" panose="020B0503020000020004" pitchFamily="50" charset="-127"/>
                </a:rPr>
                <a:t>ALGORITHM &amp; MODEL DETAILS</a:t>
              </a:r>
            </a:p>
          </p:txBody>
        </p:sp>
        <p:sp>
          <p:nvSpPr>
            <p:cNvPr id="19" name="TextBox 13">
              <a:extLst>
                <a:ext uri="{FF2B5EF4-FFF2-40B4-BE49-F238E27FC236}">
                  <a16:creationId xmlns:a16="http://schemas.microsoft.com/office/drawing/2014/main" id="{41E1B951-A551-7B5B-7EB8-ACB190AE3E84}"/>
                </a:ext>
              </a:extLst>
            </p:cNvPr>
            <p:cNvSpPr txBox="1">
              <a:spLocks noChangeArrowheads="1"/>
            </p:cNvSpPr>
            <p:nvPr/>
          </p:nvSpPr>
          <p:spPr bwMode="auto">
            <a:xfrm>
              <a:off x="5353162" y="5848794"/>
              <a:ext cx="508473" cy="477054"/>
            </a:xfrm>
            <a:prstGeom prst="rect">
              <a:avLst/>
            </a:prstGeom>
            <a:noFill/>
            <a:ln w="9525">
              <a:noFill/>
              <a:miter lim="800000"/>
              <a:headEnd/>
              <a:tailEnd/>
            </a:ln>
          </p:spPr>
          <p:txBody>
            <a:bodyPr wrap="none">
              <a:spAutoFit/>
            </a:bodyPr>
            <a:lstStyle/>
            <a:p>
              <a:r>
                <a:rPr lang="en-US" altLang="ko-KR" sz="2500" b="1" dirty="0">
                  <a:solidFill>
                    <a:srgbClr val="339DB4"/>
                  </a:solidFill>
                  <a:latin typeface="+mj-lt"/>
                  <a:ea typeface="맑은 고딕" panose="020B0503020000020004" pitchFamily="50" charset="-127"/>
                </a:rPr>
                <a:t>08</a:t>
              </a:r>
              <a:endParaRPr lang="ko-KR" altLang="en-US" sz="2500" b="1" dirty="0">
                <a:solidFill>
                  <a:srgbClr val="339DB4"/>
                </a:solidFill>
                <a:latin typeface="+mj-lt"/>
                <a:ea typeface="맑은 고딕" panose="020B0503020000020004" pitchFamily="50" charset="-127"/>
              </a:endParaRPr>
            </a:p>
          </p:txBody>
        </p:sp>
        <p:cxnSp>
          <p:nvCxnSpPr>
            <p:cNvPr id="20" name="직선 연결선 73">
              <a:extLst>
                <a:ext uri="{FF2B5EF4-FFF2-40B4-BE49-F238E27FC236}">
                  <a16:creationId xmlns:a16="http://schemas.microsoft.com/office/drawing/2014/main" id="{E733AA8F-CA25-5EA8-0336-471E4AFC92AE}"/>
                </a:ext>
              </a:extLst>
            </p:cNvPr>
            <p:cNvCxnSpPr/>
            <p:nvPr/>
          </p:nvCxnSpPr>
          <p:spPr>
            <a:xfrm>
              <a:off x="6036804" y="5919660"/>
              <a:ext cx="0" cy="501859"/>
            </a:xfrm>
            <a:prstGeom prst="line">
              <a:avLst/>
            </a:prstGeom>
            <a:ln w="38100">
              <a:solidFill>
                <a:srgbClr val="339DB4"/>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그룹 5">
            <a:extLst>
              <a:ext uri="{FF2B5EF4-FFF2-40B4-BE49-F238E27FC236}">
                <a16:creationId xmlns:a16="http://schemas.microsoft.com/office/drawing/2014/main" id="{77CEE491-3F9B-DEE7-82ED-35C3FD178AB9}"/>
              </a:ext>
            </a:extLst>
          </p:cNvPr>
          <p:cNvGrpSpPr/>
          <p:nvPr/>
        </p:nvGrpSpPr>
        <p:grpSpPr>
          <a:xfrm>
            <a:off x="5280223" y="6030021"/>
            <a:ext cx="3636392" cy="580663"/>
            <a:chOff x="5353162" y="5840856"/>
            <a:chExt cx="3636392" cy="580663"/>
          </a:xfrm>
        </p:grpSpPr>
        <p:sp>
          <p:nvSpPr>
            <p:cNvPr id="22" name="Text Box 5">
              <a:extLst>
                <a:ext uri="{FF2B5EF4-FFF2-40B4-BE49-F238E27FC236}">
                  <a16:creationId xmlns:a16="http://schemas.microsoft.com/office/drawing/2014/main" id="{5D9A64B2-34E0-263C-0D47-205F19067615}"/>
                </a:ext>
              </a:extLst>
            </p:cNvPr>
            <p:cNvSpPr txBox="1">
              <a:spLocks noChangeArrowheads="1"/>
            </p:cNvSpPr>
            <p:nvPr/>
          </p:nvSpPr>
          <p:spPr bwMode="auto">
            <a:xfrm>
              <a:off x="6036804" y="5840856"/>
              <a:ext cx="2952750" cy="307975"/>
            </a:xfrm>
            <a:prstGeom prst="rect">
              <a:avLst/>
            </a:prstGeom>
            <a:noFill/>
            <a:ln w="9525">
              <a:noFill/>
              <a:miter lim="800000"/>
              <a:headEnd/>
              <a:tailEnd/>
            </a:ln>
          </p:spPr>
          <p:txBody>
            <a:bodyPr>
              <a:spAutoFit/>
            </a:bodyPr>
            <a:lstStyle/>
            <a:p>
              <a:pPr>
                <a:defRPr/>
              </a:pPr>
              <a:r>
                <a:rPr lang="en-US" altLang="ko-KR" sz="1400" b="1" dirty="0">
                  <a:solidFill>
                    <a:schemeClr val="tx1">
                      <a:lumMod val="75000"/>
                      <a:lumOff val="25000"/>
                    </a:schemeClr>
                  </a:solidFill>
                  <a:latin typeface="+mj-lt"/>
                  <a:ea typeface="맑은 고딕" panose="020B0503020000020004" pitchFamily="50" charset="-127"/>
                </a:rPr>
                <a:t>RESULTS</a:t>
              </a:r>
            </a:p>
          </p:txBody>
        </p:sp>
        <p:sp>
          <p:nvSpPr>
            <p:cNvPr id="23" name="TextBox 13">
              <a:extLst>
                <a:ext uri="{FF2B5EF4-FFF2-40B4-BE49-F238E27FC236}">
                  <a16:creationId xmlns:a16="http://schemas.microsoft.com/office/drawing/2014/main" id="{FC9FB57E-6EE8-A262-52F0-A0AB35EBCD68}"/>
                </a:ext>
              </a:extLst>
            </p:cNvPr>
            <p:cNvSpPr txBox="1">
              <a:spLocks noChangeArrowheads="1"/>
            </p:cNvSpPr>
            <p:nvPr/>
          </p:nvSpPr>
          <p:spPr bwMode="auto">
            <a:xfrm>
              <a:off x="5353162" y="5848794"/>
              <a:ext cx="508473" cy="477054"/>
            </a:xfrm>
            <a:prstGeom prst="rect">
              <a:avLst/>
            </a:prstGeom>
            <a:noFill/>
            <a:ln w="9525">
              <a:noFill/>
              <a:miter lim="800000"/>
              <a:headEnd/>
              <a:tailEnd/>
            </a:ln>
          </p:spPr>
          <p:txBody>
            <a:bodyPr wrap="none">
              <a:spAutoFit/>
            </a:bodyPr>
            <a:lstStyle/>
            <a:p>
              <a:r>
                <a:rPr lang="en-US" altLang="ko-KR" sz="2500" b="1" dirty="0">
                  <a:solidFill>
                    <a:srgbClr val="339DB4"/>
                  </a:solidFill>
                  <a:latin typeface="+mj-lt"/>
                  <a:ea typeface="맑은 고딕" panose="020B0503020000020004" pitchFamily="50" charset="-127"/>
                </a:rPr>
                <a:t>09</a:t>
              </a:r>
              <a:endParaRPr lang="ko-KR" altLang="en-US" sz="2500" b="1" dirty="0">
                <a:solidFill>
                  <a:srgbClr val="339DB4"/>
                </a:solidFill>
                <a:latin typeface="+mj-lt"/>
                <a:ea typeface="맑은 고딕" panose="020B0503020000020004" pitchFamily="50" charset="-127"/>
              </a:endParaRPr>
            </a:p>
          </p:txBody>
        </p:sp>
        <p:cxnSp>
          <p:nvCxnSpPr>
            <p:cNvPr id="24" name="직선 연결선 73">
              <a:extLst>
                <a:ext uri="{FF2B5EF4-FFF2-40B4-BE49-F238E27FC236}">
                  <a16:creationId xmlns:a16="http://schemas.microsoft.com/office/drawing/2014/main" id="{A82C9F9B-401C-F2B8-7247-473213CC7EF5}"/>
                </a:ext>
              </a:extLst>
            </p:cNvPr>
            <p:cNvCxnSpPr/>
            <p:nvPr/>
          </p:nvCxnSpPr>
          <p:spPr>
            <a:xfrm>
              <a:off x="6036804" y="5919660"/>
              <a:ext cx="0" cy="501859"/>
            </a:xfrm>
            <a:prstGeom prst="line">
              <a:avLst/>
            </a:prstGeom>
            <a:ln w="38100">
              <a:solidFill>
                <a:srgbClr val="339DB4"/>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B0CE-123D-8839-C36A-65F45829E186}"/>
              </a:ext>
            </a:extLst>
          </p:cNvPr>
          <p:cNvSpPr>
            <a:spLocks noGrp="1"/>
          </p:cNvSpPr>
          <p:nvPr>
            <p:ph type="title"/>
          </p:nvPr>
        </p:nvSpPr>
        <p:spPr/>
        <p:txBody>
          <a:bodyPr/>
          <a:lstStyle/>
          <a:p>
            <a:r>
              <a:rPr lang="en-US" dirty="0"/>
              <a:t>PROBLEM STATEMENT</a:t>
            </a:r>
            <a:endParaRPr lang="en-ZA" dirty="0"/>
          </a:p>
        </p:txBody>
      </p:sp>
      <p:sp>
        <p:nvSpPr>
          <p:cNvPr id="8" name="TextBox 7">
            <a:extLst>
              <a:ext uri="{FF2B5EF4-FFF2-40B4-BE49-F238E27FC236}">
                <a16:creationId xmlns:a16="http://schemas.microsoft.com/office/drawing/2014/main" id="{E1FF8235-C64D-C683-78CF-AA9F8A322674}"/>
              </a:ext>
            </a:extLst>
          </p:cNvPr>
          <p:cNvSpPr txBox="1"/>
          <p:nvPr/>
        </p:nvSpPr>
        <p:spPr>
          <a:xfrm>
            <a:off x="611560" y="1772816"/>
            <a:ext cx="8280920" cy="1754326"/>
          </a:xfrm>
          <a:prstGeom prst="rect">
            <a:avLst/>
          </a:prstGeom>
          <a:noFill/>
        </p:spPr>
        <p:txBody>
          <a:bodyPr wrap="square" rtlCol="0">
            <a:spAutoFit/>
          </a:bodyPr>
          <a:lstStyle/>
          <a:p>
            <a:r>
              <a:rPr lang="en-ZA" sz="1800" dirty="0">
                <a:effectLst/>
                <a:latin typeface="Aptos" panose="020B0004020202020204" pitchFamily="34" charset="0"/>
                <a:ea typeface="Aptos" panose="020B0004020202020204" pitchFamily="34" charset="0"/>
                <a:cs typeface="Times New Roman" panose="02020603050405020304" pitchFamily="18" charset="0"/>
              </a:rPr>
              <a:t>Water quality is crucial for public health, environmental sustainability, and </a:t>
            </a:r>
          </a:p>
          <a:p>
            <a:r>
              <a:rPr lang="en-ZA" sz="1800" dirty="0">
                <a:effectLst/>
                <a:latin typeface="Aptos" panose="020B0004020202020204" pitchFamily="34" charset="0"/>
                <a:ea typeface="Aptos" panose="020B0004020202020204" pitchFamily="34" charset="0"/>
                <a:cs typeface="Times New Roman" panose="02020603050405020304" pitchFamily="18" charset="0"/>
              </a:rPr>
              <a:t> economic development, as contaminated sources can lead to serious health risks and economic losses. Key challenges include pollution from industrial, agricultural, and urban sources; insufficient data on water quality parameters in many regions; </a:t>
            </a:r>
          </a:p>
          <a:p>
            <a:r>
              <a:rPr lang="en-ZA" sz="1800" dirty="0">
                <a:effectLst/>
                <a:latin typeface="Aptos" panose="020B0004020202020204" pitchFamily="34" charset="0"/>
                <a:ea typeface="Aptos" panose="020B0004020202020204" pitchFamily="34" charset="0"/>
                <a:cs typeface="Times New Roman" panose="02020603050405020304" pitchFamily="18" charset="0"/>
              </a:rPr>
              <a:t>significant temporal and spatial variability in water quality; and difficulties in</a:t>
            </a:r>
          </a:p>
          <a:p>
            <a:r>
              <a:rPr lang="en-ZA" sz="1800" dirty="0">
                <a:effectLst/>
                <a:latin typeface="Aptos" panose="020B0004020202020204" pitchFamily="34" charset="0"/>
                <a:ea typeface="Aptos" panose="020B0004020202020204" pitchFamily="34" charset="0"/>
                <a:cs typeface="Times New Roman" panose="02020603050405020304" pitchFamily="18" charset="0"/>
              </a:rPr>
              <a:t> ensuring regulatory compliance, especially in remote or under-resourced areas.</a:t>
            </a:r>
            <a:endParaRPr lang="en-ZA" dirty="0"/>
          </a:p>
        </p:txBody>
      </p:sp>
    </p:spTree>
    <p:extLst>
      <p:ext uri="{BB962C8B-B14F-4D97-AF65-F5344CB8AC3E}">
        <p14:creationId xmlns:p14="http://schemas.microsoft.com/office/powerpoint/2010/main" val="126679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OBJECTIVES</a:t>
            </a:r>
            <a:endParaRPr lang="ko-KR" altLang="en-US" dirty="0"/>
          </a:p>
        </p:txBody>
      </p:sp>
      <p:graphicFrame>
        <p:nvGraphicFramePr>
          <p:cNvPr id="3" name="Content Placeholder 2">
            <a:extLst>
              <a:ext uri="{FF2B5EF4-FFF2-40B4-BE49-F238E27FC236}">
                <a16:creationId xmlns:a16="http://schemas.microsoft.com/office/drawing/2014/main" id="{BDFB05DC-A683-E71C-39F7-D9E05E9629AB}"/>
              </a:ext>
            </a:extLst>
          </p:cNvPr>
          <p:cNvGraphicFramePr>
            <a:graphicFrameLocks noGrp="1"/>
          </p:cNvGraphicFramePr>
          <p:nvPr>
            <p:ph idx="1"/>
            <p:extLst>
              <p:ext uri="{D42A27DB-BD31-4B8C-83A1-F6EECF244321}">
                <p14:modId xmlns:p14="http://schemas.microsoft.com/office/powerpoint/2010/main" val="3183447499"/>
              </p:ext>
            </p:extLst>
          </p:nvPr>
        </p:nvGraphicFramePr>
        <p:xfrm>
          <a:off x="971600" y="1117601"/>
          <a:ext cx="7861534" cy="4962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solidFill>
                  <a:schemeClr val="tx1">
                    <a:lumMod val="75000"/>
                    <a:lumOff val="25000"/>
                  </a:schemeClr>
                </a:solidFill>
                <a:latin typeface="+mj-lt"/>
                <a:ea typeface="맑은 고딕" panose="020B0503020000020004" pitchFamily="50" charset="-127"/>
              </a:rPr>
              <a:t>METHODOLOGY</a:t>
            </a:r>
            <a:endParaRPr lang="ko-KR" altLang="en-US" dirty="0"/>
          </a:p>
        </p:txBody>
      </p:sp>
      <p:sp>
        <p:nvSpPr>
          <p:cNvPr id="5" name="TextBox 4">
            <a:extLst>
              <a:ext uri="{FF2B5EF4-FFF2-40B4-BE49-F238E27FC236}">
                <a16:creationId xmlns:a16="http://schemas.microsoft.com/office/drawing/2014/main" id="{F7949C84-5092-CC17-3AB8-F85BA00C5932}"/>
              </a:ext>
            </a:extLst>
          </p:cNvPr>
          <p:cNvSpPr txBox="1"/>
          <p:nvPr/>
        </p:nvSpPr>
        <p:spPr>
          <a:xfrm>
            <a:off x="855159" y="2228671"/>
            <a:ext cx="7533265" cy="1200329"/>
          </a:xfrm>
          <a:prstGeom prst="rect">
            <a:avLst/>
          </a:prstGeom>
          <a:noFill/>
        </p:spPr>
        <p:txBody>
          <a:bodyPr wrap="square" rtlCol="0">
            <a:spAutoFit/>
          </a:bodyPr>
          <a:lstStyle/>
          <a:p>
            <a:r>
              <a:rPr lang="en-ZA" sz="1800" dirty="0">
                <a:effectLst/>
                <a:latin typeface="Arial" panose="020B0604020202020204" pitchFamily="34" charset="0"/>
                <a:ea typeface="Aptos" panose="020B0004020202020204" pitchFamily="34" charset="0"/>
              </a:rPr>
              <a:t>The CRISP-DM has been chosen as the selected methodology as it stands out as a versatile and comprehensive framework that can effectively guide water quality monitoring and prediction projects from start to finish. CRISP-DM follows 6 phases </a:t>
            </a:r>
            <a:endParaRPr lang="en-Z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05BC-EC4B-6B4B-8EB8-DD9D4C2F7E50}"/>
              </a:ext>
            </a:extLst>
          </p:cNvPr>
          <p:cNvSpPr>
            <a:spLocks noGrp="1"/>
          </p:cNvSpPr>
          <p:nvPr>
            <p:ph type="title"/>
          </p:nvPr>
        </p:nvSpPr>
        <p:spPr>
          <a:xfrm>
            <a:off x="1933104" y="19223"/>
            <a:ext cx="6785609" cy="796908"/>
          </a:xfrm>
        </p:spPr>
        <p:txBody>
          <a:bodyPr anchor="ctr">
            <a:normAutofit/>
          </a:bodyPr>
          <a:lstStyle/>
          <a:p>
            <a:r>
              <a:rPr lang="en-US" dirty="0"/>
              <a:t>PROCESS FLOWCHART AND IMPLEMENTATION</a:t>
            </a:r>
            <a:endParaRPr lang="en-ZA" dirty="0"/>
          </a:p>
        </p:txBody>
      </p:sp>
      <p:graphicFrame>
        <p:nvGraphicFramePr>
          <p:cNvPr id="4" name="Content Placeholder 3">
            <a:extLst>
              <a:ext uri="{FF2B5EF4-FFF2-40B4-BE49-F238E27FC236}">
                <a16:creationId xmlns:a16="http://schemas.microsoft.com/office/drawing/2014/main" id="{954E3E22-8150-4B75-F220-E482FCD86EBD}"/>
              </a:ext>
            </a:extLst>
          </p:cNvPr>
          <p:cNvGraphicFramePr>
            <a:graphicFrameLocks noGrp="1"/>
          </p:cNvGraphicFramePr>
          <p:nvPr>
            <p:ph idx="1"/>
            <p:extLst>
              <p:ext uri="{D42A27DB-BD31-4B8C-83A1-F6EECF244321}">
                <p14:modId xmlns:p14="http://schemas.microsoft.com/office/powerpoint/2010/main" val="621582875"/>
              </p:ext>
            </p:extLst>
          </p:nvPr>
        </p:nvGraphicFramePr>
        <p:xfrm>
          <a:off x="971600" y="1117601"/>
          <a:ext cx="7861534" cy="4962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715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9722-CF59-5F51-FC44-43A71159FE4E}"/>
              </a:ext>
            </a:extLst>
          </p:cNvPr>
          <p:cNvSpPr>
            <a:spLocks noGrp="1"/>
          </p:cNvSpPr>
          <p:nvPr>
            <p:ph type="title"/>
          </p:nvPr>
        </p:nvSpPr>
        <p:spPr/>
        <p:txBody>
          <a:bodyPr/>
          <a:lstStyle/>
          <a:p>
            <a:r>
              <a:rPr lang="en-US" dirty="0"/>
              <a:t>FINAL MODEL DATA</a:t>
            </a:r>
            <a:endParaRPr lang="en-ZA" dirty="0"/>
          </a:p>
        </p:txBody>
      </p:sp>
      <p:pic>
        <p:nvPicPr>
          <p:cNvPr id="9" name="Content Placeholder 8">
            <a:extLst>
              <a:ext uri="{FF2B5EF4-FFF2-40B4-BE49-F238E27FC236}">
                <a16:creationId xmlns:a16="http://schemas.microsoft.com/office/drawing/2014/main" id="{8974A628-B434-365C-B381-7C5C3086CFD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993" t="26607" r="7485" b="21259"/>
          <a:stretch/>
        </p:blipFill>
        <p:spPr>
          <a:xfrm>
            <a:off x="251520" y="1556792"/>
            <a:ext cx="8640960" cy="3744416"/>
          </a:xfrm>
        </p:spPr>
      </p:pic>
    </p:spTree>
    <p:extLst>
      <p:ext uri="{BB962C8B-B14F-4D97-AF65-F5344CB8AC3E}">
        <p14:creationId xmlns:p14="http://schemas.microsoft.com/office/powerpoint/2010/main" val="183983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07C4-591A-CEFF-879C-81A48D07D5DA}"/>
              </a:ext>
            </a:extLst>
          </p:cNvPr>
          <p:cNvSpPr>
            <a:spLocks noGrp="1"/>
          </p:cNvSpPr>
          <p:nvPr>
            <p:ph type="title"/>
          </p:nvPr>
        </p:nvSpPr>
        <p:spPr/>
        <p:txBody>
          <a:bodyPr/>
          <a:lstStyle/>
          <a:p>
            <a:r>
              <a:rPr lang="en-US" dirty="0"/>
              <a:t>FEATURE SELECTION</a:t>
            </a:r>
            <a:endParaRPr lang="en-ZA" dirty="0"/>
          </a:p>
        </p:txBody>
      </p:sp>
      <p:graphicFrame>
        <p:nvGraphicFramePr>
          <p:cNvPr id="6" name="Content Placeholder 4">
            <a:extLst>
              <a:ext uri="{FF2B5EF4-FFF2-40B4-BE49-F238E27FC236}">
                <a16:creationId xmlns:a16="http://schemas.microsoft.com/office/drawing/2014/main" id="{9EF2BDA3-9B80-580C-A869-3B8A505544D5}"/>
              </a:ext>
            </a:extLst>
          </p:cNvPr>
          <p:cNvGraphicFramePr>
            <a:graphicFrameLocks noGrp="1"/>
          </p:cNvGraphicFramePr>
          <p:nvPr>
            <p:ph idx="1"/>
            <p:extLst>
              <p:ext uri="{D42A27DB-BD31-4B8C-83A1-F6EECF244321}">
                <p14:modId xmlns:p14="http://schemas.microsoft.com/office/powerpoint/2010/main" val="2174445544"/>
              </p:ext>
            </p:extLst>
          </p:nvPr>
        </p:nvGraphicFramePr>
        <p:xfrm>
          <a:off x="971550" y="1117600"/>
          <a:ext cx="7861300" cy="496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36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A0A-A69D-CFD2-A368-799A1C6FB18A}"/>
              </a:ext>
            </a:extLst>
          </p:cNvPr>
          <p:cNvSpPr>
            <a:spLocks noGrp="1"/>
          </p:cNvSpPr>
          <p:nvPr>
            <p:ph type="title"/>
          </p:nvPr>
        </p:nvSpPr>
        <p:spPr>
          <a:xfrm>
            <a:off x="1933104" y="-23112"/>
            <a:ext cx="6785609" cy="796908"/>
          </a:xfrm>
        </p:spPr>
        <p:txBody>
          <a:bodyPr anchor="ctr">
            <a:normAutofit/>
          </a:bodyPr>
          <a:lstStyle/>
          <a:p>
            <a:r>
              <a:rPr lang="en-US" dirty="0"/>
              <a:t>ALGORITHM AND MODEL DETAILS</a:t>
            </a:r>
            <a:endParaRPr lang="en-ZA" dirty="0"/>
          </a:p>
        </p:txBody>
      </p:sp>
      <p:graphicFrame>
        <p:nvGraphicFramePr>
          <p:cNvPr id="7" name="Content Placeholder 6">
            <a:extLst>
              <a:ext uri="{FF2B5EF4-FFF2-40B4-BE49-F238E27FC236}">
                <a16:creationId xmlns:a16="http://schemas.microsoft.com/office/drawing/2014/main" id="{AF761AB0-775C-49D2-6827-6F74A8DADE3A}"/>
              </a:ext>
            </a:extLst>
          </p:cNvPr>
          <p:cNvGraphicFramePr>
            <a:graphicFrameLocks noGrp="1"/>
          </p:cNvGraphicFramePr>
          <p:nvPr>
            <p:ph idx="1"/>
            <p:extLst>
              <p:ext uri="{D42A27DB-BD31-4B8C-83A1-F6EECF244321}">
                <p14:modId xmlns:p14="http://schemas.microsoft.com/office/powerpoint/2010/main" val="1157980160"/>
              </p:ext>
            </p:extLst>
          </p:nvPr>
        </p:nvGraphicFramePr>
        <p:xfrm>
          <a:off x="971600" y="1117601"/>
          <a:ext cx="7861534" cy="4962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53328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20079</TotalTime>
  <Words>727</Words>
  <Application>Microsoft Office PowerPoint</Application>
  <PresentationFormat>On-screen Show (4:3)</PresentationFormat>
  <Paragraphs>118</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Söhne</vt:lpstr>
      <vt:lpstr>GulimChe</vt:lpstr>
      <vt:lpstr>Calibri Light</vt:lpstr>
      <vt:lpstr>Aptos</vt:lpstr>
      <vt:lpstr>Arial</vt:lpstr>
      <vt:lpstr>Malgun Gothic</vt:lpstr>
      <vt:lpstr>Office 테마</vt:lpstr>
      <vt:lpstr>WATER QUALITY PREDICTION AND MONITORING</vt:lpstr>
      <vt:lpstr>PowerPoint Presentation</vt:lpstr>
      <vt:lpstr>PROBLEM STATEMENT</vt:lpstr>
      <vt:lpstr>OBJECTIVES</vt:lpstr>
      <vt:lpstr>METHODOLOGY</vt:lpstr>
      <vt:lpstr>PROCESS FLOWCHART AND IMPLEMENTATION</vt:lpstr>
      <vt:lpstr>FINAL MODEL DATA</vt:lpstr>
      <vt:lpstr>FEATURE SELECTION</vt:lpstr>
      <vt:lpstr>ALGORITHM AND MODEL DETAILS</vt:lpstr>
      <vt:lpstr>RESULTS </vt:lpstr>
      <vt:lpstr>ACTIONABLE INSIGHTS</vt:lpstr>
      <vt:lpstr>THANK YOU NOW TO CODE WALKTHROUGH</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Amanda Samkelisiwe Mdluli</cp:lastModifiedBy>
  <cp:revision>2</cp:revision>
  <dcterms:created xsi:type="dcterms:W3CDTF">2010-02-01T08:03:16Z</dcterms:created>
  <dcterms:modified xsi:type="dcterms:W3CDTF">2024-10-18T05:05:03Z</dcterms:modified>
  <cp:category>www.slidemembers.com</cp:category>
</cp:coreProperties>
</file>