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32" r:id="rId1"/>
  </p:sldMasterIdLst>
  <p:notesMasterIdLst>
    <p:notesMasterId r:id="rId20"/>
  </p:notesMasterIdLst>
  <p:sldIdLst>
    <p:sldId id="256" r:id="rId2"/>
    <p:sldId id="257" r:id="rId3"/>
    <p:sldId id="258" r:id="rId4"/>
    <p:sldId id="259" r:id="rId5"/>
    <p:sldId id="263" r:id="rId6"/>
    <p:sldId id="262" r:id="rId7"/>
    <p:sldId id="281" r:id="rId8"/>
    <p:sldId id="280" r:id="rId9"/>
    <p:sldId id="288" r:id="rId10"/>
    <p:sldId id="289" r:id="rId11"/>
    <p:sldId id="264" r:id="rId12"/>
    <p:sldId id="290" r:id="rId13"/>
    <p:sldId id="278" r:id="rId14"/>
    <p:sldId id="270" r:id="rId15"/>
    <p:sldId id="271" r:id="rId16"/>
    <p:sldId id="274" r:id="rId17"/>
    <p:sldId id="291" r:id="rId18"/>
    <p:sldId id="272" r:id="rId19"/>
  </p:sldIdLst>
  <p:sldSz cx="12192000" cy="6858000"/>
  <p:notesSz cx="6858000" cy="9144000"/>
  <p:defaultText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5ECCF3"/>
    <a:srgbClr val="990099"/>
    <a:srgbClr val="D60093"/>
    <a:srgbClr val="768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536"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FA3F15-CDB4-4E87-8C55-796BC5BC2ACE}"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s-ES"/>
        </a:p>
      </dgm:t>
    </dgm:pt>
    <dgm:pt modelId="{1B0363D8-0367-4F48-AB19-B0D674DCBDFD}">
      <dgm:prSet phldrT="[Texto]"/>
      <dgm:spPr/>
      <dgm:t>
        <a:bodyPr/>
        <a:lstStyle/>
        <a:p>
          <a:r>
            <a:rPr lang="es-ES" dirty="0" smtClean="0"/>
            <a:t>Aplicación web</a:t>
          </a:r>
          <a:endParaRPr lang="es-ES" dirty="0"/>
        </a:p>
      </dgm:t>
    </dgm:pt>
    <dgm:pt modelId="{AC984062-FED2-446B-9345-AE1FC5C0DF38}" type="parTrans" cxnId="{0192BC3B-3D76-40CB-9486-FC8A36592C3E}">
      <dgm:prSet/>
      <dgm:spPr/>
      <dgm:t>
        <a:bodyPr/>
        <a:lstStyle/>
        <a:p>
          <a:endParaRPr lang="es-ES"/>
        </a:p>
      </dgm:t>
    </dgm:pt>
    <dgm:pt modelId="{A296782E-A11C-4918-A49A-70940DC2FD1C}" type="sibTrans" cxnId="{0192BC3B-3D76-40CB-9486-FC8A36592C3E}">
      <dgm:prSet/>
      <dgm:spPr/>
      <dgm:t>
        <a:bodyPr/>
        <a:lstStyle/>
        <a:p>
          <a:endParaRPr lang="es-ES"/>
        </a:p>
      </dgm:t>
    </dgm:pt>
    <dgm:pt modelId="{7839A93D-C4F4-4C0B-975E-7898EEA1093D}">
      <dgm:prSet phldrT="[Texto]"/>
      <dgm:spPr/>
      <dgm:t>
        <a:bodyPr/>
        <a:lstStyle/>
        <a:p>
          <a:r>
            <a:rPr lang="es-ES" dirty="0" smtClean="0"/>
            <a:t>Rápido</a:t>
          </a:r>
          <a:endParaRPr lang="es-ES" dirty="0"/>
        </a:p>
      </dgm:t>
    </dgm:pt>
    <dgm:pt modelId="{52C6D2CE-61A0-4C52-AEF1-F3D81A751664}" type="parTrans" cxnId="{6768F2BA-9F47-4C9A-B172-3A9FF06DBB2D}">
      <dgm:prSet/>
      <dgm:spPr/>
      <dgm:t>
        <a:bodyPr/>
        <a:lstStyle/>
        <a:p>
          <a:endParaRPr lang="es-ES"/>
        </a:p>
      </dgm:t>
    </dgm:pt>
    <dgm:pt modelId="{30731B15-C810-4AE0-B11E-00AA438E4042}" type="sibTrans" cxnId="{6768F2BA-9F47-4C9A-B172-3A9FF06DBB2D}">
      <dgm:prSet/>
      <dgm:spPr/>
      <dgm:t>
        <a:bodyPr/>
        <a:lstStyle/>
        <a:p>
          <a:endParaRPr lang="es-ES"/>
        </a:p>
      </dgm:t>
    </dgm:pt>
    <dgm:pt modelId="{301F2220-A48B-4EE8-B86A-728339E365F3}">
      <dgm:prSet phldrT="[Texto]"/>
      <dgm:spPr/>
      <dgm:t>
        <a:bodyPr/>
        <a:lstStyle/>
        <a:p>
          <a:r>
            <a:rPr lang="es-ES" dirty="0" smtClean="0"/>
            <a:t>Visión global situación</a:t>
          </a:r>
          <a:endParaRPr lang="es-ES" dirty="0"/>
        </a:p>
      </dgm:t>
    </dgm:pt>
    <dgm:pt modelId="{70C99F6C-E755-456F-B49D-02EC45016A4D}" type="parTrans" cxnId="{27FADA3E-5163-497D-ABA3-2BD98D95C714}">
      <dgm:prSet/>
      <dgm:spPr/>
      <dgm:t>
        <a:bodyPr/>
        <a:lstStyle/>
        <a:p>
          <a:endParaRPr lang="es-ES"/>
        </a:p>
      </dgm:t>
    </dgm:pt>
    <dgm:pt modelId="{080682DF-4572-4030-961F-E679A8343956}" type="sibTrans" cxnId="{27FADA3E-5163-497D-ABA3-2BD98D95C714}">
      <dgm:prSet/>
      <dgm:spPr/>
      <dgm:t>
        <a:bodyPr/>
        <a:lstStyle/>
        <a:p>
          <a:endParaRPr lang="es-ES"/>
        </a:p>
      </dgm:t>
    </dgm:pt>
    <dgm:pt modelId="{C2C0682B-492B-4354-BD03-E1EA6DA555E8}">
      <dgm:prSet phldrT="[Texto]"/>
      <dgm:spPr/>
      <dgm:t>
        <a:bodyPr/>
        <a:lstStyle/>
        <a:p>
          <a:r>
            <a:rPr lang="es-ES" dirty="0" smtClean="0"/>
            <a:t>Fácil seguir orden de prioridad y de gestionar</a:t>
          </a:r>
          <a:endParaRPr lang="es-ES" dirty="0"/>
        </a:p>
      </dgm:t>
    </dgm:pt>
    <dgm:pt modelId="{67A2491E-F9C5-4351-B80F-84E9656D565F}" type="parTrans" cxnId="{192427F5-871E-443B-93F2-55ECBA4CB858}">
      <dgm:prSet/>
      <dgm:spPr/>
      <dgm:t>
        <a:bodyPr/>
        <a:lstStyle/>
        <a:p>
          <a:endParaRPr lang="es-ES"/>
        </a:p>
      </dgm:t>
    </dgm:pt>
    <dgm:pt modelId="{957C5811-416D-4E0B-BF02-A352885BC917}" type="sibTrans" cxnId="{192427F5-871E-443B-93F2-55ECBA4CB858}">
      <dgm:prSet/>
      <dgm:spPr/>
      <dgm:t>
        <a:bodyPr/>
        <a:lstStyle/>
        <a:p>
          <a:endParaRPr lang="es-ES"/>
        </a:p>
      </dgm:t>
    </dgm:pt>
    <dgm:pt modelId="{D8C8F20A-58BC-4560-8401-C5EB3186DAFF}" type="pres">
      <dgm:prSet presAssocID="{8CFA3F15-CDB4-4E87-8C55-796BC5BC2ACE}" presName="theList" presStyleCnt="0">
        <dgm:presLayoutVars>
          <dgm:dir/>
          <dgm:animLvl val="lvl"/>
          <dgm:resizeHandles val="exact"/>
        </dgm:presLayoutVars>
      </dgm:prSet>
      <dgm:spPr/>
      <dgm:t>
        <a:bodyPr/>
        <a:lstStyle/>
        <a:p>
          <a:endParaRPr lang="es-ES"/>
        </a:p>
      </dgm:t>
    </dgm:pt>
    <dgm:pt modelId="{9CDB8CE9-970D-4AE0-A1DF-2C7E56965002}" type="pres">
      <dgm:prSet presAssocID="{1B0363D8-0367-4F48-AB19-B0D674DCBDFD}" presName="compNode" presStyleCnt="0"/>
      <dgm:spPr/>
    </dgm:pt>
    <dgm:pt modelId="{7A84F4C7-3A45-467C-B0B2-6AD99C65961A}" type="pres">
      <dgm:prSet presAssocID="{1B0363D8-0367-4F48-AB19-B0D674DCBDFD}" presName="noGeometry" presStyleCnt="0"/>
      <dgm:spPr/>
    </dgm:pt>
    <dgm:pt modelId="{457D56E9-BABF-4DAA-B00A-0413EC3B98F0}" type="pres">
      <dgm:prSet presAssocID="{1B0363D8-0367-4F48-AB19-B0D674DCBDFD}" presName="childTextVisible" presStyleLbl="bgAccFollowNode1" presStyleIdx="0" presStyleCnt="1" custScaleX="115700">
        <dgm:presLayoutVars>
          <dgm:bulletEnabled val="1"/>
        </dgm:presLayoutVars>
      </dgm:prSet>
      <dgm:spPr/>
      <dgm:t>
        <a:bodyPr/>
        <a:lstStyle/>
        <a:p>
          <a:endParaRPr lang="es-ES"/>
        </a:p>
      </dgm:t>
    </dgm:pt>
    <dgm:pt modelId="{049AFD20-6B73-47B9-AC83-32D61B685470}" type="pres">
      <dgm:prSet presAssocID="{1B0363D8-0367-4F48-AB19-B0D674DCBDFD}" presName="childTextHidden" presStyleLbl="bgAccFollowNode1" presStyleIdx="0" presStyleCnt="1"/>
      <dgm:spPr/>
      <dgm:t>
        <a:bodyPr/>
        <a:lstStyle/>
        <a:p>
          <a:endParaRPr lang="es-ES"/>
        </a:p>
      </dgm:t>
    </dgm:pt>
    <dgm:pt modelId="{ABD3C4A2-111C-4AE8-98A9-E78ACB0A510B}" type="pres">
      <dgm:prSet presAssocID="{1B0363D8-0367-4F48-AB19-B0D674DCBDFD}" presName="parentText" presStyleLbl="node1" presStyleIdx="0" presStyleCnt="1">
        <dgm:presLayoutVars>
          <dgm:chMax val="1"/>
          <dgm:bulletEnabled val="1"/>
        </dgm:presLayoutVars>
      </dgm:prSet>
      <dgm:spPr/>
      <dgm:t>
        <a:bodyPr/>
        <a:lstStyle/>
        <a:p>
          <a:endParaRPr lang="es-ES"/>
        </a:p>
      </dgm:t>
    </dgm:pt>
  </dgm:ptLst>
  <dgm:cxnLst>
    <dgm:cxn modelId="{192427F5-871E-443B-93F2-55ECBA4CB858}" srcId="{1B0363D8-0367-4F48-AB19-B0D674DCBDFD}" destId="{C2C0682B-492B-4354-BD03-E1EA6DA555E8}" srcOrd="2" destOrd="0" parTransId="{67A2491E-F9C5-4351-B80F-84E9656D565F}" sibTransId="{957C5811-416D-4E0B-BF02-A352885BC917}"/>
    <dgm:cxn modelId="{A7E289DE-95CB-41C9-988C-64DB30688CD0}" type="presOf" srcId="{1B0363D8-0367-4F48-AB19-B0D674DCBDFD}" destId="{ABD3C4A2-111C-4AE8-98A9-E78ACB0A510B}" srcOrd="0" destOrd="0" presId="urn:microsoft.com/office/officeart/2005/8/layout/hProcess6"/>
    <dgm:cxn modelId="{1D4D93EA-01AA-4B26-AAE0-65094AC07F3A}" type="presOf" srcId="{8CFA3F15-CDB4-4E87-8C55-796BC5BC2ACE}" destId="{D8C8F20A-58BC-4560-8401-C5EB3186DAFF}" srcOrd="0" destOrd="0" presId="urn:microsoft.com/office/officeart/2005/8/layout/hProcess6"/>
    <dgm:cxn modelId="{0192BC3B-3D76-40CB-9486-FC8A36592C3E}" srcId="{8CFA3F15-CDB4-4E87-8C55-796BC5BC2ACE}" destId="{1B0363D8-0367-4F48-AB19-B0D674DCBDFD}" srcOrd="0" destOrd="0" parTransId="{AC984062-FED2-446B-9345-AE1FC5C0DF38}" sibTransId="{A296782E-A11C-4918-A49A-70940DC2FD1C}"/>
    <dgm:cxn modelId="{9DA822CB-5DC0-4615-A74A-7361C42345BE}" type="presOf" srcId="{7839A93D-C4F4-4C0B-975E-7898EEA1093D}" destId="{457D56E9-BABF-4DAA-B00A-0413EC3B98F0}" srcOrd="0" destOrd="0" presId="urn:microsoft.com/office/officeart/2005/8/layout/hProcess6"/>
    <dgm:cxn modelId="{6768F2BA-9F47-4C9A-B172-3A9FF06DBB2D}" srcId="{1B0363D8-0367-4F48-AB19-B0D674DCBDFD}" destId="{7839A93D-C4F4-4C0B-975E-7898EEA1093D}" srcOrd="0" destOrd="0" parTransId="{52C6D2CE-61A0-4C52-AEF1-F3D81A751664}" sibTransId="{30731B15-C810-4AE0-B11E-00AA438E4042}"/>
    <dgm:cxn modelId="{1AD7A617-7584-4D9C-A99B-2A9E1734FF74}" type="presOf" srcId="{301F2220-A48B-4EE8-B86A-728339E365F3}" destId="{049AFD20-6B73-47B9-AC83-32D61B685470}" srcOrd="1" destOrd="1" presId="urn:microsoft.com/office/officeart/2005/8/layout/hProcess6"/>
    <dgm:cxn modelId="{692A4DEC-21F5-42B6-B79A-2D60FDF97423}" type="presOf" srcId="{7839A93D-C4F4-4C0B-975E-7898EEA1093D}" destId="{049AFD20-6B73-47B9-AC83-32D61B685470}" srcOrd="1" destOrd="0" presId="urn:microsoft.com/office/officeart/2005/8/layout/hProcess6"/>
    <dgm:cxn modelId="{41B6446F-B455-48ED-8E76-ED1F0E8A138C}" type="presOf" srcId="{C2C0682B-492B-4354-BD03-E1EA6DA555E8}" destId="{457D56E9-BABF-4DAA-B00A-0413EC3B98F0}" srcOrd="0" destOrd="2" presId="urn:microsoft.com/office/officeart/2005/8/layout/hProcess6"/>
    <dgm:cxn modelId="{A0AFFE47-4587-4345-B3AB-6067EA3E67B2}" type="presOf" srcId="{C2C0682B-492B-4354-BD03-E1EA6DA555E8}" destId="{049AFD20-6B73-47B9-AC83-32D61B685470}" srcOrd="1" destOrd="2" presId="urn:microsoft.com/office/officeart/2005/8/layout/hProcess6"/>
    <dgm:cxn modelId="{C165C8B3-8DC5-4978-AB69-53851A6C7EC6}" type="presOf" srcId="{301F2220-A48B-4EE8-B86A-728339E365F3}" destId="{457D56E9-BABF-4DAA-B00A-0413EC3B98F0}" srcOrd="0" destOrd="1" presId="urn:microsoft.com/office/officeart/2005/8/layout/hProcess6"/>
    <dgm:cxn modelId="{27FADA3E-5163-497D-ABA3-2BD98D95C714}" srcId="{1B0363D8-0367-4F48-AB19-B0D674DCBDFD}" destId="{301F2220-A48B-4EE8-B86A-728339E365F3}" srcOrd="1" destOrd="0" parTransId="{70C99F6C-E755-456F-B49D-02EC45016A4D}" sibTransId="{080682DF-4572-4030-961F-E679A8343956}"/>
    <dgm:cxn modelId="{EE68230C-F14F-47E8-81B5-B891E14EDDAB}" type="presParOf" srcId="{D8C8F20A-58BC-4560-8401-C5EB3186DAFF}" destId="{9CDB8CE9-970D-4AE0-A1DF-2C7E56965002}" srcOrd="0" destOrd="0" presId="urn:microsoft.com/office/officeart/2005/8/layout/hProcess6"/>
    <dgm:cxn modelId="{FA3F609F-8449-41FA-9A4F-EF910B56AF75}" type="presParOf" srcId="{9CDB8CE9-970D-4AE0-A1DF-2C7E56965002}" destId="{7A84F4C7-3A45-467C-B0B2-6AD99C65961A}" srcOrd="0" destOrd="0" presId="urn:microsoft.com/office/officeart/2005/8/layout/hProcess6"/>
    <dgm:cxn modelId="{2239C11D-D862-4AC7-A696-D0C1EDB8907D}" type="presParOf" srcId="{9CDB8CE9-970D-4AE0-A1DF-2C7E56965002}" destId="{457D56E9-BABF-4DAA-B00A-0413EC3B98F0}" srcOrd="1" destOrd="0" presId="urn:microsoft.com/office/officeart/2005/8/layout/hProcess6"/>
    <dgm:cxn modelId="{C7A3BCBB-27EC-451B-B0B3-BB1BB6ACB49F}" type="presParOf" srcId="{9CDB8CE9-970D-4AE0-A1DF-2C7E56965002}" destId="{049AFD20-6B73-47B9-AC83-32D61B685470}" srcOrd="2" destOrd="0" presId="urn:microsoft.com/office/officeart/2005/8/layout/hProcess6"/>
    <dgm:cxn modelId="{4C4B14FE-F1E1-4523-8C4F-10594C778A36}" type="presParOf" srcId="{9CDB8CE9-970D-4AE0-A1DF-2C7E56965002}" destId="{ABD3C4A2-111C-4AE8-98A9-E78ACB0A510B}"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7D56E9-BABF-4DAA-B00A-0413EC3B98F0}">
      <dsp:nvSpPr>
        <dsp:cNvPr id="0" name=""/>
        <dsp:cNvSpPr/>
      </dsp:nvSpPr>
      <dsp:spPr>
        <a:xfrm>
          <a:off x="1581678" y="0"/>
          <a:ext cx="4868545" cy="3678238"/>
        </a:xfrm>
        <a:prstGeom prst="rightArrow">
          <a:avLst>
            <a:gd name="adj1" fmla="val 70000"/>
            <a:gd name="adj2" fmla="val 50000"/>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040" tIns="16510" rIns="33020" bIns="16510" numCol="1" spcCol="1270" anchor="ctr" anchorCtr="0">
          <a:noAutofit/>
        </a:bodyPr>
        <a:lstStyle/>
        <a:p>
          <a:pPr marL="228600" lvl="1" indent="-228600" algn="l" defTabSz="1155700">
            <a:lnSpc>
              <a:spcPct val="90000"/>
            </a:lnSpc>
            <a:spcBef>
              <a:spcPct val="0"/>
            </a:spcBef>
            <a:spcAft>
              <a:spcPct val="15000"/>
            </a:spcAft>
            <a:buChar char="••"/>
          </a:pPr>
          <a:r>
            <a:rPr lang="es-ES" sz="2600" kern="1200" dirty="0" smtClean="0"/>
            <a:t>Rápido</a:t>
          </a:r>
          <a:endParaRPr lang="es-ES" sz="2600" kern="1200" dirty="0"/>
        </a:p>
        <a:p>
          <a:pPr marL="228600" lvl="1" indent="-228600" algn="l" defTabSz="1155700">
            <a:lnSpc>
              <a:spcPct val="90000"/>
            </a:lnSpc>
            <a:spcBef>
              <a:spcPct val="0"/>
            </a:spcBef>
            <a:spcAft>
              <a:spcPct val="15000"/>
            </a:spcAft>
            <a:buChar char="••"/>
          </a:pPr>
          <a:r>
            <a:rPr lang="es-ES" sz="2600" kern="1200" dirty="0" smtClean="0"/>
            <a:t>Visión global situación</a:t>
          </a:r>
          <a:endParaRPr lang="es-ES" sz="2600" kern="1200" dirty="0"/>
        </a:p>
        <a:p>
          <a:pPr marL="228600" lvl="1" indent="-228600" algn="l" defTabSz="1155700">
            <a:lnSpc>
              <a:spcPct val="90000"/>
            </a:lnSpc>
            <a:spcBef>
              <a:spcPct val="0"/>
            </a:spcBef>
            <a:spcAft>
              <a:spcPct val="15000"/>
            </a:spcAft>
            <a:buChar char="••"/>
          </a:pPr>
          <a:r>
            <a:rPr lang="es-ES" sz="2600" kern="1200" dirty="0" smtClean="0"/>
            <a:t>Fácil seguir orden de prioridad y de gestionar</a:t>
          </a:r>
          <a:endParaRPr lang="es-ES" sz="2600" kern="1200" dirty="0"/>
        </a:p>
      </dsp:txBody>
      <dsp:txXfrm>
        <a:off x="2798814" y="551736"/>
        <a:ext cx="2373415" cy="2574766"/>
      </dsp:txXfrm>
    </dsp:sp>
    <dsp:sp modelId="{ABD3C4A2-111C-4AE8-98A9-E78ACB0A510B}">
      <dsp:nvSpPr>
        <dsp:cNvPr id="0" name=""/>
        <dsp:cNvSpPr/>
      </dsp:nvSpPr>
      <dsp:spPr>
        <a:xfrm>
          <a:off x="860023" y="787142"/>
          <a:ext cx="2103952" cy="2103952"/>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s-ES" sz="2700" kern="1200" dirty="0" smtClean="0"/>
            <a:t>Aplicación web</a:t>
          </a:r>
          <a:endParaRPr lang="es-ES" sz="2700" kern="1200" dirty="0"/>
        </a:p>
      </dsp:txBody>
      <dsp:txXfrm>
        <a:off x="1168140" y="1095259"/>
        <a:ext cx="1487718" cy="148771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a-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A72CDC-B66D-4F7C-81D5-D9554618F5EA}" type="datetimeFigureOut">
              <a:rPr lang="ca-ES" smtClean="0"/>
              <a:t>27/1/2020</a:t>
            </a:fld>
            <a:endParaRPr lang="ca-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a-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a-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650D99-69A1-4A33-B524-E59AFA3826C2}" type="slidenum">
              <a:rPr lang="ca-ES" smtClean="0"/>
              <a:t>‹#›</a:t>
            </a:fld>
            <a:endParaRPr lang="ca-ES"/>
          </a:p>
        </p:txBody>
      </p:sp>
    </p:spTree>
    <p:extLst>
      <p:ext uri="{BB962C8B-B14F-4D97-AF65-F5344CB8AC3E}">
        <p14:creationId xmlns:p14="http://schemas.microsoft.com/office/powerpoint/2010/main" val="47809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0BBB4F42-6AD2-4763-95BD-31AD1CD045D9}" type="datetime1">
              <a:rPr lang="ca-ES" smtClean="0"/>
              <a:t>27/1/2020</a:t>
            </a:fld>
            <a:endParaRPr lang="ca-E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ca-E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4F4CC500-C254-4A01-A1E9-3631BD4DF40D}" type="slidenum">
              <a:rPr lang="ca-ES" smtClean="0"/>
              <a:pPr/>
              <a:t>‹#›</a:t>
            </a:fld>
            <a:endParaRPr lang="ca-ES" dirty="0"/>
          </a:p>
        </p:txBody>
      </p:sp>
    </p:spTree>
    <p:extLst>
      <p:ext uri="{BB962C8B-B14F-4D97-AF65-F5344CB8AC3E}">
        <p14:creationId xmlns:p14="http://schemas.microsoft.com/office/powerpoint/2010/main" val="2052125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A04CCCF5-5A85-4415-AA58-796941352A24}" type="datetime1">
              <a:rPr lang="ca-ES" smtClean="0"/>
              <a:t>27/1/2020</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4F4CC500-C254-4A01-A1E9-3631BD4DF40D}" type="slidenum">
              <a:rPr lang="ca-ES" smtClean="0"/>
              <a:t>‹#›</a:t>
            </a:fld>
            <a:endParaRPr lang="ca-ES" dirty="0"/>
          </a:p>
        </p:txBody>
      </p:sp>
    </p:spTree>
    <p:extLst>
      <p:ext uri="{BB962C8B-B14F-4D97-AF65-F5344CB8AC3E}">
        <p14:creationId xmlns:p14="http://schemas.microsoft.com/office/powerpoint/2010/main" val="2331873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6EB001A-7D6D-4244-904E-2F12C21DCADA}" type="datetime1">
              <a:rPr lang="ca-ES" smtClean="0"/>
              <a:t>27/1/2020</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4F4CC500-C254-4A01-A1E9-3631BD4DF40D}" type="slidenum">
              <a:rPr lang="ca-ES" smtClean="0"/>
              <a:t>‹#›</a:t>
            </a:fld>
            <a:endParaRPr lang="ca-ES" dirty="0"/>
          </a:p>
        </p:txBody>
      </p:sp>
    </p:spTree>
    <p:extLst>
      <p:ext uri="{BB962C8B-B14F-4D97-AF65-F5344CB8AC3E}">
        <p14:creationId xmlns:p14="http://schemas.microsoft.com/office/powerpoint/2010/main" val="3270976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9EDF53F-45FA-47CF-989C-BECC3CC4A6FA}" type="datetime1">
              <a:rPr lang="ca-ES" smtClean="0"/>
              <a:t>27/1/2020</a:t>
            </a:fld>
            <a:endParaRPr lang="ca-ES"/>
          </a:p>
        </p:txBody>
      </p:sp>
      <p:sp>
        <p:nvSpPr>
          <p:cNvPr id="5" name="Footer Placeholder 4"/>
          <p:cNvSpPr>
            <a:spLocks noGrp="1"/>
          </p:cNvSpPr>
          <p:nvPr>
            <p:ph type="ftr" sz="quarter" idx="11"/>
          </p:nvPr>
        </p:nvSpPr>
        <p:spPr>
          <a:xfrm>
            <a:off x="774923" y="5951811"/>
            <a:ext cx="7896279" cy="365125"/>
          </a:xfrm>
        </p:spPr>
        <p:txBody>
          <a:bodyPr/>
          <a:lstStyle/>
          <a:p>
            <a:endParaRPr lang="ca-E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4F4CC500-C254-4A01-A1E9-3631BD4DF40D}" type="slidenum">
              <a:rPr lang="ca-ES" smtClean="0"/>
              <a:t>‹#›</a:t>
            </a:fld>
            <a:endParaRPr lang="ca-ES" dirty="0"/>
          </a:p>
        </p:txBody>
      </p:sp>
    </p:spTree>
    <p:extLst>
      <p:ext uri="{BB962C8B-B14F-4D97-AF65-F5344CB8AC3E}">
        <p14:creationId xmlns:p14="http://schemas.microsoft.com/office/powerpoint/2010/main" val="3313523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dirty="0" smtClean="0"/>
              <a:t>Editar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10" name="Marcador de fecha 9"/>
          <p:cNvSpPr>
            <a:spLocks noGrp="1"/>
          </p:cNvSpPr>
          <p:nvPr>
            <p:ph type="dt" sz="half" idx="10"/>
          </p:nvPr>
        </p:nvSpPr>
        <p:spPr/>
        <p:txBody>
          <a:bodyPr/>
          <a:lstStyle/>
          <a:p>
            <a:fld id="{28691B5E-530A-4578-A88A-EE5F8129B80D}" type="datetime1">
              <a:rPr lang="ca-ES" smtClean="0"/>
              <a:t>27/1/2020</a:t>
            </a:fld>
            <a:endParaRPr lang="ca-ES"/>
          </a:p>
        </p:txBody>
      </p:sp>
      <p:sp>
        <p:nvSpPr>
          <p:cNvPr id="11" name="Marcador de pie de página 10"/>
          <p:cNvSpPr>
            <a:spLocks noGrp="1"/>
          </p:cNvSpPr>
          <p:nvPr>
            <p:ph type="ftr" sz="quarter" idx="11"/>
          </p:nvPr>
        </p:nvSpPr>
        <p:spPr/>
        <p:txBody>
          <a:bodyPr/>
          <a:lstStyle/>
          <a:p>
            <a:endParaRPr lang="ca-ES"/>
          </a:p>
        </p:txBody>
      </p:sp>
      <p:sp>
        <p:nvSpPr>
          <p:cNvPr id="12" name="Marcador de número de diapositiva 11"/>
          <p:cNvSpPr>
            <a:spLocks noGrp="1"/>
          </p:cNvSpPr>
          <p:nvPr>
            <p:ph type="sldNum" sz="quarter" idx="12"/>
          </p:nvPr>
        </p:nvSpPr>
        <p:spPr/>
        <p:txBody>
          <a:bodyPr/>
          <a:lstStyle>
            <a:lvl1pPr>
              <a:defRPr sz="1200"/>
            </a:lvl1pPr>
          </a:lstStyle>
          <a:p>
            <a:fld id="{4F4CC500-C254-4A01-A1E9-3631BD4DF40D}" type="slidenum">
              <a:rPr lang="ca-ES" smtClean="0"/>
              <a:pPr/>
              <a:t>‹#›</a:t>
            </a:fld>
            <a:r>
              <a:rPr lang="ca-ES" dirty="0" smtClean="0"/>
              <a:t>/22</a:t>
            </a:r>
            <a:endParaRPr lang="ca-ES" dirty="0"/>
          </a:p>
        </p:txBody>
      </p:sp>
    </p:spTree>
    <p:extLst>
      <p:ext uri="{BB962C8B-B14F-4D97-AF65-F5344CB8AC3E}">
        <p14:creationId xmlns:p14="http://schemas.microsoft.com/office/powerpoint/2010/main" val="279274345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34979E8-4746-4A6E-9ECA-821FCB65AC50}" type="datetime1">
              <a:rPr lang="ca-ES" smtClean="0"/>
              <a:t>27/1/2020</a:t>
            </a:fld>
            <a:endParaRPr lang="ca-E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ca-E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F4CC500-C254-4A01-A1E9-3631BD4DF40D}" type="slidenum">
              <a:rPr lang="ca-ES" smtClean="0"/>
              <a:t>‹#›</a:t>
            </a:fld>
            <a:endParaRPr lang="ca-ES" dirty="0"/>
          </a:p>
        </p:txBody>
      </p:sp>
    </p:spTree>
    <p:extLst>
      <p:ext uri="{BB962C8B-B14F-4D97-AF65-F5344CB8AC3E}">
        <p14:creationId xmlns:p14="http://schemas.microsoft.com/office/powerpoint/2010/main" val="50323802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CD70EE2-F9E8-4773-8F78-2AD436C1326C}" type="datetime1">
              <a:rPr lang="ca-ES" smtClean="0"/>
              <a:t>27/1/2020</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4F4CC500-C254-4A01-A1E9-3631BD4DF40D}" type="slidenum">
              <a:rPr lang="ca-ES" smtClean="0"/>
              <a:t>‹#›</a:t>
            </a:fld>
            <a:endParaRPr lang="ca-ES" dirty="0"/>
          </a:p>
        </p:txBody>
      </p:sp>
    </p:spTree>
    <p:extLst>
      <p:ext uri="{BB962C8B-B14F-4D97-AF65-F5344CB8AC3E}">
        <p14:creationId xmlns:p14="http://schemas.microsoft.com/office/powerpoint/2010/main" val="40910617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0303F1D-DFA8-4039-AB39-7797D6C98C06}" type="datetime1">
              <a:rPr lang="ca-ES" smtClean="0"/>
              <a:t>27/1/2020</a:t>
            </a:fld>
            <a:endParaRPr lang="ca-ES"/>
          </a:p>
        </p:txBody>
      </p:sp>
      <p:sp>
        <p:nvSpPr>
          <p:cNvPr id="8" name="Footer Placeholder 7"/>
          <p:cNvSpPr>
            <a:spLocks noGrp="1"/>
          </p:cNvSpPr>
          <p:nvPr>
            <p:ph type="ftr" sz="quarter" idx="11"/>
          </p:nvPr>
        </p:nvSpPr>
        <p:spPr/>
        <p:txBody>
          <a:bodyPr/>
          <a:lstStyle/>
          <a:p>
            <a:endParaRPr lang="ca-ES"/>
          </a:p>
        </p:txBody>
      </p:sp>
      <p:sp>
        <p:nvSpPr>
          <p:cNvPr id="9" name="Slide Number Placeholder 8"/>
          <p:cNvSpPr>
            <a:spLocks noGrp="1"/>
          </p:cNvSpPr>
          <p:nvPr>
            <p:ph type="sldNum" sz="quarter" idx="12"/>
          </p:nvPr>
        </p:nvSpPr>
        <p:spPr/>
        <p:txBody>
          <a:bodyPr/>
          <a:lstStyle/>
          <a:p>
            <a:fld id="{4F4CC500-C254-4A01-A1E9-3631BD4DF40D}" type="slidenum">
              <a:rPr lang="ca-ES" smtClean="0"/>
              <a:t>‹#›</a:t>
            </a:fld>
            <a:endParaRPr lang="ca-ES" dirty="0"/>
          </a:p>
        </p:txBody>
      </p:sp>
    </p:spTree>
    <p:extLst>
      <p:ext uri="{BB962C8B-B14F-4D97-AF65-F5344CB8AC3E}">
        <p14:creationId xmlns:p14="http://schemas.microsoft.com/office/powerpoint/2010/main" val="348760748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Date Placeholder 2"/>
          <p:cNvSpPr>
            <a:spLocks noGrp="1"/>
          </p:cNvSpPr>
          <p:nvPr>
            <p:ph type="dt" sz="half" idx="10"/>
          </p:nvPr>
        </p:nvSpPr>
        <p:spPr/>
        <p:txBody>
          <a:bodyPr/>
          <a:lstStyle/>
          <a:p>
            <a:fld id="{5ABAFB43-88C3-4E66-905C-AD8295BD58CE}" type="datetime1">
              <a:rPr lang="ca-ES" smtClean="0"/>
              <a:t>27/1/2020</a:t>
            </a:fld>
            <a:endParaRPr lang="ca-ES"/>
          </a:p>
        </p:txBody>
      </p:sp>
      <p:sp>
        <p:nvSpPr>
          <p:cNvPr id="4" name="Footer Placeholder 3"/>
          <p:cNvSpPr>
            <a:spLocks noGrp="1"/>
          </p:cNvSpPr>
          <p:nvPr>
            <p:ph type="ftr" sz="quarter" idx="11"/>
          </p:nvPr>
        </p:nvSpPr>
        <p:spPr/>
        <p:txBody>
          <a:bodyPr/>
          <a:lstStyle/>
          <a:p>
            <a:endParaRPr lang="ca-ES"/>
          </a:p>
        </p:txBody>
      </p:sp>
      <p:sp>
        <p:nvSpPr>
          <p:cNvPr id="5" name="Slide Number Placeholder 4"/>
          <p:cNvSpPr>
            <a:spLocks noGrp="1"/>
          </p:cNvSpPr>
          <p:nvPr>
            <p:ph type="sldNum" sz="quarter" idx="12"/>
          </p:nvPr>
        </p:nvSpPr>
        <p:spPr/>
        <p:txBody>
          <a:bodyPr/>
          <a:lstStyle/>
          <a:p>
            <a:fld id="{4F4CC500-C254-4A01-A1E9-3631BD4DF40D}" type="slidenum">
              <a:rPr lang="ca-ES" smtClean="0"/>
              <a:pPr/>
              <a:t>‹#›</a:t>
            </a:fld>
            <a:r>
              <a:rPr lang="ca-ES" smtClean="0"/>
              <a:t>/22</a:t>
            </a:r>
            <a:endParaRPr lang="ca-ES" dirty="0"/>
          </a:p>
        </p:txBody>
      </p:sp>
    </p:spTree>
    <p:extLst>
      <p:ext uri="{BB962C8B-B14F-4D97-AF65-F5344CB8AC3E}">
        <p14:creationId xmlns:p14="http://schemas.microsoft.com/office/powerpoint/2010/main" val="23014560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1D08794-904D-4712-B67A-5F06D671CBCB}" type="datetime1">
              <a:rPr lang="ca-ES" smtClean="0"/>
              <a:t>27/1/2020</a:t>
            </a:fld>
            <a:endParaRPr lang="ca-ES"/>
          </a:p>
        </p:txBody>
      </p:sp>
      <p:sp>
        <p:nvSpPr>
          <p:cNvPr id="4" name="Footer Placeholder 3"/>
          <p:cNvSpPr>
            <a:spLocks noGrp="1"/>
          </p:cNvSpPr>
          <p:nvPr>
            <p:ph type="ftr" sz="quarter" idx="11"/>
          </p:nvPr>
        </p:nvSpPr>
        <p:spPr/>
        <p:txBody>
          <a:bodyPr/>
          <a:lstStyle/>
          <a:p>
            <a:endParaRPr lang="ca-ES"/>
          </a:p>
        </p:txBody>
      </p:sp>
      <p:sp>
        <p:nvSpPr>
          <p:cNvPr id="5" name="Slide Number Placeholder 4"/>
          <p:cNvSpPr>
            <a:spLocks noGrp="1"/>
          </p:cNvSpPr>
          <p:nvPr>
            <p:ph type="sldNum" sz="quarter" idx="12"/>
          </p:nvPr>
        </p:nvSpPr>
        <p:spPr/>
        <p:txBody>
          <a:bodyPr/>
          <a:lstStyle/>
          <a:p>
            <a:fld id="{4F4CC500-C254-4A01-A1E9-3631BD4DF40D}" type="slidenum">
              <a:rPr lang="ca-ES" smtClean="0"/>
              <a:t>‹#›</a:t>
            </a:fld>
            <a:endParaRPr lang="ca-E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smtClean="0"/>
              <a:t>Haga clic para modificar el estilo de título del patrón</a:t>
            </a:r>
            <a:endParaRPr lang="en-US" dirty="0"/>
          </a:p>
        </p:txBody>
      </p:sp>
    </p:spTree>
    <p:extLst>
      <p:ext uri="{BB962C8B-B14F-4D97-AF65-F5344CB8AC3E}">
        <p14:creationId xmlns:p14="http://schemas.microsoft.com/office/powerpoint/2010/main" val="25638897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921BD1-FCB0-4298-99B0-740715082644}" type="datetime1">
              <a:rPr lang="ca-ES" smtClean="0"/>
              <a:t>27/1/2020</a:t>
            </a:fld>
            <a:endParaRPr lang="ca-ES"/>
          </a:p>
        </p:txBody>
      </p:sp>
      <p:sp>
        <p:nvSpPr>
          <p:cNvPr id="3" name="Footer Placeholder 2"/>
          <p:cNvSpPr>
            <a:spLocks noGrp="1"/>
          </p:cNvSpPr>
          <p:nvPr>
            <p:ph type="ftr" sz="quarter" idx="11"/>
          </p:nvPr>
        </p:nvSpPr>
        <p:spPr/>
        <p:txBody>
          <a:bodyPr/>
          <a:lstStyle/>
          <a:p>
            <a:endParaRPr lang="ca-ES"/>
          </a:p>
        </p:txBody>
      </p:sp>
      <p:sp>
        <p:nvSpPr>
          <p:cNvPr id="4" name="Slide Number Placeholder 3"/>
          <p:cNvSpPr>
            <a:spLocks noGrp="1"/>
          </p:cNvSpPr>
          <p:nvPr>
            <p:ph type="sldNum" sz="quarter" idx="12"/>
          </p:nvPr>
        </p:nvSpPr>
        <p:spPr/>
        <p:txBody>
          <a:bodyPr/>
          <a:lstStyle/>
          <a:p>
            <a:fld id="{4F4CC500-C254-4A01-A1E9-3631BD4DF40D}" type="slidenum">
              <a:rPr lang="ca-ES" smtClean="0"/>
              <a:t>‹#›</a:t>
            </a:fld>
            <a:endParaRPr lang="ca-ES" dirty="0"/>
          </a:p>
        </p:txBody>
      </p:sp>
    </p:spTree>
    <p:extLst>
      <p:ext uri="{BB962C8B-B14F-4D97-AF65-F5344CB8AC3E}">
        <p14:creationId xmlns:p14="http://schemas.microsoft.com/office/powerpoint/2010/main" val="688170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ABA9C88-BE0B-4A67-86B8-1C281E9C438E}" type="datetime1">
              <a:rPr lang="ca-ES" smtClean="0"/>
              <a:t>27/1/2020</a:t>
            </a:fld>
            <a:endParaRPr lang="ca-E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ca-E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F4CC500-C254-4A01-A1E9-3631BD4DF40D}" type="slidenum">
              <a:rPr lang="ca-ES" smtClean="0"/>
              <a:t>‹#›</a:t>
            </a:fld>
            <a:endParaRPr lang="ca-ES" dirty="0"/>
          </a:p>
        </p:txBody>
      </p:sp>
    </p:spTree>
    <p:extLst>
      <p:ext uri="{BB962C8B-B14F-4D97-AF65-F5344CB8AC3E}">
        <p14:creationId xmlns:p14="http://schemas.microsoft.com/office/powerpoint/2010/main" val="1274991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5ABAFB43-88C3-4E66-905C-AD8295BD58CE}" type="datetime1">
              <a:rPr lang="ca-ES" smtClean="0"/>
              <a:t>27/1/2020</a:t>
            </a:fld>
            <a:endParaRPr lang="ca-E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ca-E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F4CC500-C254-4A01-A1E9-3631BD4DF40D}" type="slidenum">
              <a:rPr lang="ca-ES" smtClean="0"/>
              <a:pPr/>
              <a:t>‹#›</a:t>
            </a:fld>
            <a:r>
              <a:rPr lang="ca-ES" dirty="0" smtClean="0"/>
              <a:t>/22</a:t>
            </a:r>
            <a:endParaRPr lang="ca-E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62613244"/>
      </p:ext>
    </p:extLst>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44" r:id="rId6"/>
    <p:sldLayoutId id="2147484038" r:id="rId7"/>
    <p:sldLayoutId id="2147484039" r:id="rId8"/>
    <p:sldLayoutId id="2147484040" r:id="rId9"/>
    <p:sldLayoutId id="2147484041" r:id="rId10"/>
    <p:sldLayoutId id="2147484042" r:id="rId11"/>
    <p:sldLayoutId id="2147484043" r:id="rId12"/>
  </p:sldLayoutIdLst>
  <p:timing>
    <p:tnLst>
      <p:par>
        <p:cTn id="1" dur="indefinite" restart="never" nodeType="tmRoot"/>
      </p:par>
    </p:tnLst>
  </p:timing>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appmobil.mp4"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servidor.mp4"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2310977"/>
            <a:ext cx="9144000" cy="2387600"/>
          </a:xfrm>
        </p:spPr>
        <p:txBody>
          <a:bodyPr>
            <a:normAutofit/>
          </a:bodyPr>
          <a:lstStyle/>
          <a:p>
            <a:pPr algn="ctr"/>
            <a:r>
              <a:rPr lang="es-ES" sz="3200" dirty="0">
                <a:solidFill>
                  <a:schemeClr val="bg1"/>
                </a:solidFill>
              </a:rPr>
              <a:t/>
            </a:r>
            <a:br>
              <a:rPr lang="es-ES" sz="3200" dirty="0">
                <a:solidFill>
                  <a:schemeClr val="bg1"/>
                </a:solidFill>
              </a:rPr>
            </a:br>
            <a:r>
              <a:rPr lang="en-US" sz="3200" dirty="0">
                <a:solidFill>
                  <a:schemeClr val="bg1"/>
                </a:solidFill>
              </a:rPr>
              <a:t> </a:t>
            </a:r>
            <a:r>
              <a:rPr lang="en-US" sz="3200" b="1" dirty="0">
                <a:solidFill>
                  <a:schemeClr val="bg1"/>
                </a:solidFill>
              </a:rPr>
              <a:t>Development of a computer-based tool to manage via web the teaching assignment </a:t>
            </a:r>
            <a:endParaRPr lang="ca-ES" sz="3200" dirty="0">
              <a:solidFill>
                <a:schemeClr val="bg1"/>
              </a:solidFill>
            </a:endParaRPr>
          </a:p>
        </p:txBody>
      </p:sp>
      <p:sp>
        <p:nvSpPr>
          <p:cNvPr id="3" name="Subtítulo 2"/>
          <p:cNvSpPr>
            <a:spLocks noGrp="1"/>
          </p:cNvSpPr>
          <p:nvPr>
            <p:ph type="subTitle" idx="1"/>
          </p:nvPr>
        </p:nvSpPr>
        <p:spPr>
          <a:xfrm>
            <a:off x="1524000" y="4351846"/>
            <a:ext cx="9144000" cy="1655762"/>
          </a:xfrm>
        </p:spPr>
        <p:txBody>
          <a:bodyPr>
            <a:normAutofit/>
          </a:bodyPr>
          <a:lstStyle/>
          <a:p>
            <a:endParaRPr lang="ca-ES" dirty="0"/>
          </a:p>
          <a:p>
            <a:pPr algn="r"/>
            <a:r>
              <a:rPr lang="ca-ES" cap="none" dirty="0" smtClean="0"/>
              <a:t> </a:t>
            </a:r>
            <a:r>
              <a:rPr lang="ca-ES" b="1" cap="none" dirty="0" smtClean="0">
                <a:solidFill>
                  <a:schemeClr val="bg1"/>
                </a:solidFill>
              </a:rPr>
              <a:t>Autora: </a:t>
            </a:r>
            <a:r>
              <a:rPr lang="ca-ES" cap="none" dirty="0" smtClean="0">
                <a:solidFill>
                  <a:schemeClr val="bg1"/>
                </a:solidFill>
              </a:rPr>
              <a:t>Maria de Luna Gascón</a:t>
            </a:r>
          </a:p>
          <a:p>
            <a:pPr algn="r"/>
            <a:r>
              <a:rPr lang="ca-ES" b="1" cap="none" dirty="0" smtClean="0">
                <a:solidFill>
                  <a:schemeClr val="bg1"/>
                </a:solidFill>
              </a:rPr>
              <a:t>Director: </a:t>
            </a:r>
            <a:r>
              <a:rPr lang="ca-ES" cap="none" dirty="0" smtClean="0">
                <a:solidFill>
                  <a:schemeClr val="bg1"/>
                </a:solidFill>
              </a:rPr>
              <a:t>Juan Manuel Moreno Eguílaz</a:t>
            </a:r>
          </a:p>
          <a:p>
            <a:pPr algn="r"/>
            <a:r>
              <a:rPr lang="ca-ES" b="1" cap="none" dirty="0" smtClean="0">
                <a:solidFill>
                  <a:schemeClr val="bg1"/>
                </a:solidFill>
              </a:rPr>
              <a:t>Convocatòria: </a:t>
            </a:r>
            <a:r>
              <a:rPr lang="ca-ES" cap="none" dirty="0" smtClean="0">
                <a:solidFill>
                  <a:schemeClr val="bg1"/>
                </a:solidFill>
              </a:rPr>
              <a:t>gener 2020</a:t>
            </a:r>
            <a:endParaRPr lang="es-ES" cap="none" dirty="0">
              <a:solidFill>
                <a:schemeClr val="bg1"/>
              </a:solidFill>
            </a:endParaRPr>
          </a:p>
        </p:txBody>
      </p:sp>
      <p:sp>
        <p:nvSpPr>
          <p:cNvPr id="4" name="Rectángulo 3"/>
          <p:cNvSpPr/>
          <p:nvPr/>
        </p:nvSpPr>
        <p:spPr>
          <a:xfrm>
            <a:off x="3047999" y="704880"/>
            <a:ext cx="6096000" cy="830997"/>
          </a:xfrm>
          <a:prstGeom prst="rect">
            <a:avLst/>
          </a:prstGeom>
        </p:spPr>
        <p:txBody>
          <a:bodyPr>
            <a:spAutoFit/>
          </a:bodyPr>
          <a:lstStyle/>
          <a:p>
            <a:pPr algn="ctr"/>
            <a:endParaRPr lang="ca-ES" sz="1400" b="0" i="0" u="none" strike="noStrike" baseline="0" dirty="0" smtClean="0">
              <a:solidFill>
                <a:srgbClr val="000000"/>
              </a:solidFill>
              <a:latin typeface="Arial" panose="020B0604020202020204" pitchFamily="34" charset="0"/>
            </a:endParaRPr>
          </a:p>
          <a:p>
            <a:pPr algn="ctr"/>
            <a:r>
              <a:rPr lang="ca-ES" sz="1400" b="0" i="0" u="none" strike="noStrike" baseline="0" dirty="0" smtClean="0">
                <a:solidFill>
                  <a:srgbClr val="000000"/>
                </a:solidFill>
                <a:latin typeface="Arial" panose="020B0604020202020204" pitchFamily="34" charset="0"/>
              </a:rPr>
              <a:t> </a:t>
            </a:r>
            <a:r>
              <a:rPr lang="ca-ES" sz="1600" b="0" i="0" u="none" strike="noStrike" baseline="0" dirty="0" smtClean="0">
                <a:solidFill>
                  <a:srgbClr val="000000"/>
                </a:solidFill>
                <a:latin typeface="Arial" panose="020B0604020202020204" pitchFamily="34" charset="0"/>
              </a:rPr>
              <a:t>Treball de Fi de Grau </a:t>
            </a:r>
          </a:p>
          <a:p>
            <a:pPr algn="ctr"/>
            <a:r>
              <a:rPr lang="ca-ES" b="1" dirty="0" smtClean="0">
                <a:solidFill>
                  <a:srgbClr val="000000"/>
                </a:solidFill>
                <a:latin typeface="Arial" panose="020B0604020202020204" pitchFamily="34" charset="0"/>
              </a:rPr>
              <a:t>Grau en Enginyeria en Tecnologies Industrials </a:t>
            </a:r>
            <a:endParaRPr lang="ca-ES" dirty="0"/>
          </a:p>
        </p:txBody>
      </p:sp>
      <p:pic>
        <p:nvPicPr>
          <p:cNvPr id="5" name="Imagen 4"/>
          <p:cNvPicPr>
            <a:picLocks noChangeAspect="1"/>
          </p:cNvPicPr>
          <p:nvPr/>
        </p:nvPicPr>
        <p:blipFill>
          <a:blip r:embed="rId2"/>
          <a:stretch>
            <a:fillRect/>
          </a:stretch>
        </p:blipFill>
        <p:spPr>
          <a:xfrm>
            <a:off x="5515782" y="1602766"/>
            <a:ext cx="1160433" cy="1329891"/>
          </a:xfrm>
          <a:prstGeom prst="rect">
            <a:avLst/>
          </a:prstGeom>
        </p:spPr>
      </p:pic>
    </p:spTree>
    <p:extLst>
      <p:ext uri="{BB962C8B-B14F-4D97-AF65-F5344CB8AC3E}">
        <p14:creationId xmlns:p14="http://schemas.microsoft.com/office/powerpoint/2010/main" val="32341889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ESPECIFICACIONES</a:t>
            </a:r>
            <a:endParaRPr lang="ca-ES" dirty="0"/>
          </a:p>
        </p:txBody>
      </p:sp>
      <p:sp>
        <p:nvSpPr>
          <p:cNvPr id="3" name="Marcador de número de diapositiva 2"/>
          <p:cNvSpPr>
            <a:spLocks noGrp="1"/>
          </p:cNvSpPr>
          <p:nvPr>
            <p:ph type="sldNum" sz="quarter" idx="12"/>
          </p:nvPr>
        </p:nvSpPr>
        <p:spPr/>
        <p:txBody>
          <a:bodyPr/>
          <a:lstStyle/>
          <a:p>
            <a:fld id="{4F4CC500-C254-4A01-A1E9-3631BD4DF40D}" type="slidenum">
              <a:rPr lang="ca-ES" smtClean="0"/>
              <a:pPr/>
              <a:t>10</a:t>
            </a:fld>
            <a:r>
              <a:rPr lang="ca-ES" smtClean="0"/>
              <a:t>/22</a:t>
            </a:r>
            <a:endParaRPr lang="ca-ES" dirty="0"/>
          </a:p>
        </p:txBody>
      </p:sp>
      <p:sp>
        <p:nvSpPr>
          <p:cNvPr id="4" name="Content Placeholder 3"/>
          <p:cNvSpPr>
            <a:spLocks noGrp="1"/>
          </p:cNvSpPr>
          <p:nvPr>
            <p:ph idx="1"/>
          </p:nvPr>
        </p:nvSpPr>
        <p:spPr>
          <a:xfrm>
            <a:off x="672633" y="2266504"/>
            <a:ext cx="11029615" cy="3678303"/>
          </a:xfrm>
        </p:spPr>
        <p:txBody>
          <a:bodyPr>
            <a:normAutofit fontScale="62500" lnSpcReduction="20000"/>
          </a:bodyPr>
          <a:lstStyle/>
          <a:p>
            <a:r>
              <a:rPr lang="en-US" dirty="0"/>
              <a:t>Allow the professors to log in with their corresponding credentials. The idea is that all the professors of the department can log in with their email and DNI number, which will be their password. </a:t>
            </a:r>
          </a:p>
          <a:p>
            <a:r>
              <a:rPr lang="en-US" dirty="0"/>
              <a:t>- Have an administrator user that can manage the web tool. This person has to be able to create, edit and delete users and subjects. </a:t>
            </a:r>
          </a:p>
          <a:p>
            <a:r>
              <a:rPr lang="en-US" dirty="0"/>
              <a:t>- Upload the files with the needed information of the professors and subjects in order to create a database. The file has to be in CSV format (comma-separated values file, each line of the file is a data record. Each record consists of one or more fields, Development of a computer-based tool to manage via web the teaching assignment </a:t>
            </a:r>
            <a:r>
              <a:rPr lang="en-US" dirty="0" err="1"/>
              <a:t>Pag</a:t>
            </a:r>
            <a:r>
              <a:rPr lang="en-US" dirty="0"/>
              <a:t>. 17 </a:t>
            </a:r>
          </a:p>
          <a:p>
            <a:endParaRPr lang="es-ES" dirty="0"/>
          </a:p>
          <a:p>
            <a:r>
              <a:rPr lang="en-US" dirty="0"/>
              <a:t>separated by commas) with a determined number of columns specified in the web page. </a:t>
            </a:r>
          </a:p>
          <a:p>
            <a:r>
              <a:rPr lang="en-US" dirty="0"/>
              <a:t>- Allow the teaching staff to choose their teaching groups for the next academic year. </a:t>
            </a:r>
          </a:p>
          <a:p>
            <a:r>
              <a:rPr lang="en-US" dirty="0"/>
              <a:t>- Show the current situation of group occupation. The users have to be able to check if there are available groups for all the subjects in every moment and which groups they have selected. </a:t>
            </a:r>
          </a:p>
          <a:p>
            <a:r>
              <a:rPr lang="en-US" dirty="0"/>
              <a:t>- Show the group distribution. The professors have to be able to check what the other professors have chosen. </a:t>
            </a:r>
          </a:p>
          <a:p>
            <a:r>
              <a:rPr lang="en-US" dirty="0"/>
              <a:t>- Take into account the established criteria for choosing according to the seniority in the school. The administrator has to be able to change the order if needed. </a:t>
            </a:r>
          </a:p>
          <a:p>
            <a:r>
              <a:rPr lang="en-US" dirty="0"/>
              <a:t>- Send automatic emails to let the professors know when they can start choosing their academic preferences. </a:t>
            </a:r>
          </a:p>
          <a:p>
            <a:r>
              <a:rPr lang="en-US" dirty="0"/>
              <a:t>- Download the information in Microsoft Excel format in order to see more clearly the information and distribute it if needed. </a:t>
            </a:r>
            <a:endParaRPr lang="es-ES" dirty="0"/>
          </a:p>
        </p:txBody>
      </p:sp>
    </p:spTree>
    <p:extLst>
      <p:ext uri="{BB962C8B-B14F-4D97-AF65-F5344CB8AC3E}">
        <p14:creationId xmlns:p14="http://schemas.microsoft.com/office/powerpoint/2010/main" val="23443343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Desarrollo - Herramientas</a:t>
            </a:r>
            <a:endParaRPr lang="ca-ES" dirty="0"/>
          </a:p>
        </p:txBody>
      </p:sp>
      <p:sp>
        <p:nvSpPr>
          <p:cNvPr id="6" name="Marcador de contenido 5"/>
          <p:cNvSpPr>
            <a:spLocks noGrp="1"/>
          </p:cNvSpPr>
          <p:nvPr>
            <p:ph idx="1"/>
          </p:nvPr>
        </p:nvSpPr>
        <p:spPr/>
        <p:txBody>
          <a:bodyPr>
            <a:normAutofit/>
          </a:bodyPr>
          <a:lstStyle/>
          <a:p>
            <a:r>
              <a:rPr lang="en-US" b="1" dirty="0" err="1" smtClean="0"/>
              <a:t>Netbeans</a:t>
            </a:r>
            <a:r>
              <a:rPr lang="en-US" b="1" dirty="0" smtClean="0"/>
              <a:t> </a:t>
            </a:r>
            <a:endParaRPr lang="en-US" dirty="0"/>
          </a:p>
          <a:p>
            <a:r>
              <a:rPr lang="en-US" b="1" dirty="0" smtClean="0"/>
              <a:t>XAMPP </a:t>
            </a:r>
            <a:endParaRPr lang="en-US" dirty="0"/>
          </a:p>
          <a:p>
            <a:r>
              <a:rPr lang="en-US" b="1" dirty="0" smtClean="0"/>
              <a:t>Bootstrap </a:t>
            </a:r>
          </a:p>
          <a:p>
            <a:r>
              <a:rPr lang="en-US" b="1" dirty="0" smtClean="0"/>
              <a:t>Java </a:t>
            </a:r>
            <a:r>
              <a:rPr lang="en-US" b="1" dirty="0"/>
              <a:t>SDK </a:t>
            </a:r>
            <a:endParaRPr lang="en-US" b="1" dirty="0" smtClean="0"/>
          </a:p>
          <a:p>
            <a:r>
              <a:rPr lang="en-US" b="1" dirty="0" err="1" smtClean="0"/>
              <a:t>PHPMailer</a:t>
            </a:r>
            <a:endParaRPr lang="en-US" dirty="0"/>
          </a:p>
          <a:p>
            <a:r>
              <a:rPr lang="en-US" b="1" dirty="0" err="1" smtClean="0"/>
              <a:t>PHPSpreadsheets</a:t>
            </a:r>
            <a:r>
              <a:rPr lang="en-US" b="1" dirty="0" smtClean="0"/>
              <a:t> </a:t>
            </a:r>
            <a:endParaRPr lang="en-US" dirty="0"/>
          </a:p>
          <a:p>
            <a:r>
              <a:rPr lang="en-US" dirty="0" smtClean="0"/>
              <a:t> </a:t>
            </a:r>
            <a:r>
              <a:rPr lang="en-US" b="1" dirty="0" err="1"/>
              <a:t>Github</a:t>
            </a:r>
            <a:r>
              <a:rPr lang="en-US" b="1" dirty="0"/>
              <a:t> Desktop </a:t>
            </a:r>
            <a:r>
              <a:rPr lang="en-US" b="1" dirty="0" smtClean="0"/>
              <a:t> </a:t>
            </a:r>
            <a:r>
              <a:rPr lang="en-US" dirty="0" smtClean="0"/>
              <a:t>https</a:t>
            </a:r>
            <a:r>
              <a:rPr lang="en-US" dirty="0"/>
              <a:t>://github.com/mdlunag/tfg. </a:t>
            </a:r>
            <a:endParaRPr lang="es-ES" dirty="0" smtClean="0"/>
          </a:p>
        </p:txBody>
      </p:sp>
      <p:sp>
        <p:nvSpPr>
          <p:cNvPr id="3" name="Marcador de número de diapositiva 2"/>
          <p:cNvSpPr>
            <a:spLocks noGrp="1"/>
          </p:cNvSpPr>
          <p:nvPr>
            <p:ph type="sldNum" sz="quarter" idx="12"/>
          </p:nvPr>
        </p:nvSpPr>
        <p:spPr/>
        <p:txBody>
          <a:bodyPr/>
          <a:lstStyle/>
          <a:p>
            <a:fld id="{4F4CC500-C254-4A01-A1E9-3631BD4DF40D}" type="slidenum">
              <a:rPr lang="ca-ES" smtClean="0"/>
              <a:pPr/>
              <a:t>11</a:t>
            </a:fld>
            <a:r>
              <a:rPr lang="ca-ES" smtClean="0"/>
              <a:t>/22</a:t>
            </a:r>
            <a:endParaRPr lang="ca-ES" dirty="0"/>
          </a:p>
        </p:txBody>
      </p:sp>
    </p:spTree>
    <p:extLst>
      <p:ext uri="{BB962C8B-B14F-4D97-AF65-F5344CB8AC3E}">
        <p14:creationId xmlns:p14="http://schemas.microsoft.com/office/powerpoint/2010/main" val="7231415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Desarrollo – Base de datos</a:t>
            </a:r>
            <a:endParaRPr lang="ca-ES" dirty="0"/>
          </a:p>
        </p:txBody>
      </p:sp>
      <p:pic>
        <p:nvPicPr>
          <p:cNvPr id="4" name="Content Placeholder 3"/>
          <p:cNvPicPr>
            <a:picLocks noGrp="1" noChangeAspect="1"/>
          </p:cNvPicPr>
          <p:nvPr>
            <p:ph idx="1"/>
          </p:nvPr>
        </p:nvPicPr>
        <p:blipFill>
          <a:blip r:embed="rId2"/>
          <a:stretch>
            <a:fillRect/>
          </a:stretch>
        </p:blipFill>
        <p:spPr>
          <a:xfrm>
            <a:off x="2817844" y="3080871"/>
            <a:ext cx="7068376" cy="1897233"/>
          </a:xfrm>
          <a:prstGeom prst="rect">
            <a:avLst/>
          </a:prstGeom>
        </p:spPr>
      </p:pic>
      <p:sp>
        <p:nvSpPr>
          <p:cNvPr id="3" name="Marcador de número de diapositiva 2"/>
          <p:cNvSpPr>
            <a:spLocks noGrp="1"/>
          </p:cNvSpPr>
          <p:nvPr>
            <p:ph type="sldNum" sz="quarter" idx="12"/>
          </p:nvPr>
        </p:nvSpPr>
        <p:spPr/>
        <p:txBody>
          <a:bodyPr/>
          <a:lstStyle/>
          <a:p>
            <a:fld id="{4F4CC500-C254-4A01-A1E9-3631BD4DF40D}" type="slidenum">
              <a:rPr lang="ca-ES" smtClean="0"/>
              <a:pPr/>
              <a:t>12</a:t>
            </a:fld>
            <a:r>
              <a:rPr lang="ca-ES" smtClean="0"/>
              <a:t>/22</a:t>
            </a:r>
            <a:endParaRPr lang="ca-ES" dirty="0"/>
          </a:p>
        </p:txBody>
      </p:sp>
    </p:spTree>
    <p:extLst>
      <p:ext uri="{BB962C8B-B14F-4D97-AF65-F5344CB8AC3E}">
        <p14:creationId xmlns:p14="http://schemas.microsoft.com/office/powerpoint/2010/main" val="13791576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Casos De uso</a:t>
            </a:r>
            <a:endParaRPr lang="ca-ES" dirty="0"/>
          </a:p>
        </p:txBody>
      </p:sp>
      <p:sp>
        <p:nvSpPr>
          <p:cNvPr id="3" name="Marcador de número de diapositiva 2"/>
          <p:cNvSpPr>
            <a:spLocks noGrp="1"/>
          </p:cNvSpPr>
          <p:nvPr>
            <p:ph type="sldNum" sz="quarter" idx="12"/>
          </p:nvPr>
        </p:nvSpPr>
        <p:spPr/>
        <p:txBody>
          <a:bodyPr/>
          <a:lstStyle/>
          <a:p>
            <a:fld id="{4F4CC500-C254-4A01-A1E9-3631BD4DF40D}" type="slidenum">
              <a:rPr lang="ca-ES" smtClean="0"/>
              <a:pPr/>
              <a:t>13</a:t>
            </a:fld>
            <a:r>
              <a:rPr lang="ca-ES" smtClean="0"/>
              <a:t>/22</a:t>
            </a:r>
            <a:endParaRPr lang="ca-ES" dirty="0"/>
          </a:p>
        </p:txBody>
      </p:sp>
      <p:sp>
        <p:nvSpPr>
          <p:cNvPr id="6" name="Content Placeholder 5"/>
          <p:cNvSpPr>
            <a:spLocks noGrp="1"/>
          </p:cNvSpPr>
          <p:nvPr>
            <p:ph idx="1"/>
          </p:nvPr>
        </p:nvSpPr>
        <p:spPr/>
        <p:txBody>
          <a:bodyPr/>
          <a:lstStyle/>
          <a:p>
            <a:endParaRPr lang="es-ES" dirty="0"/>
          </a:p>
        </p:txBody>
      </p:sp>
      <p:pic>
        <p:nvPicPr>
          <p:cNvPr id="7" name="Picture 6"/>
          <p:cNvPicPr>
            <a:picLocks noChangeAspect="1"/>
          </p:cNvPicPr>
          <p:nvPr/>
        </p:nvPicPr>
        <p:blipFill>
          <a:blip r:embed="rId2"/>
          <a:stretch>
            <a:fillRect/>
          </a:stretch>
        </p:blipFill>
        <p:spPr>
          <a:xfrm>
            <a:off x="4381049" y="1911732"/>
            <a:ext cx="3429900" cy="4226967"/>
          </a:xfrm>
          <a:prstGeom prst="rect">
            <a:avLst/>
          </a:prstGeom>
        </p:spPr>
      </p:pic>
    </p:spTree>
    <p:extLst>
      <p:ext uri="{BB962C8B-B14F-4D97-AF65-F5344CB8AC3E}">
        <p14:creationId xmlns:p14="http://schemas.microsoft.com/office/powerpoint/2010/main" val="24107472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Demo</a:t>
            </a:r>
            <a:endParaRPr lang="ca-ES" dirty="0"/>
          </a:p>
        </p:txBody>
      </p:sp>
      <p:pic>
        <p:nvPicPr>
          <p:cNvPr id="4" name="Marcador de contenido 3">
            <a:hlinkClick r:id="rId2" action="ppaction://hlinkfile"/>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56606" y="2702571"/>
            <a:ext cx="1514475" cy="2695575"/>
          </a:xfrm>
        </p:spPr>
      </p:pic>
      <p:pic>
        <p:nvPicPr>
          <p:cNvPr id="5" name="Imagen 4">
            <a:hlinkClick r:id="rId4" action="ppaction://hlinkfile"/>
          </p:cNvPr>
          <p:cNvPicPr/>
          <p:nvPr/>
        </p:nvPicPr>
        <p:blipFill rotWithShape="1">
          <a:blip r:embed="rId5" cstate="print">
            <a:extLst>
              <a:ext uri="{28A0092B-C50C-407E-A947-70E740481C1C}">
                <a14:useLocalDpi xmlns:a14="http://schemas.microsoft.com/office/drawing/2010/main" val="0"/>
              </a:ext>
            </a:extLst>
          </a:blip>
          <a:srcRect t="9779" b="5331"/>
          <a:stretch/>
        </p:blipFill>
        <p:spPr bwMode="auto">
          <a:xfrm>
            <a:off x="1951154" y="2916883"/>
            <a:ext cx="4751705" cy="2266950"/>
          </a:xfrm>
          <a:prstGeom prst="rect">
            <a:avLst/>
          </a:prstGeom>
          <a:ln>
            <a:solidFill>
              <a:schemeClr val="bg2"/>
            </a:solidFill>
          </a:ln>
          <a:extLst>
            <a:ext uri="{53640926-AAD7-44D8-BBD7-CCE9431645EC}">
              <a14:shadowObscured xmlns:a14="http://schemas.microsoft.com/office/drawing/2010/main"/>
            </a:ext>
          </a:extLst>
        </p:spPr>
      </p:pic>
      <p:sp>
        <p:nvSpPr>
          <p:cNvPr id="3" name="Marcador de número de diapositiva 2"/>
          <p:cNvSpPr>
            <a:spLocks noGrp="1"/>
          </p:cNvSpPr>
          <p:nvPr>
            <p:ph type="sldNum" sz="quarter" idx="12"/>
          </p:nvPr>
        </p:nvSpPr>
        <p:spPr/>
        <p:txBody>
          <a:bodyPr/>
          <a:lstStyle/>
          <a:p>
            <a:fld id="{4F4CC500-C254-4A01-A1E9-3631BD4DF40D}" type="slidenum">
              <a:rPr lang="ca-ES" smtClean="0"/>
              <a:pPr/>
              <a:t>14</a:t>
            </a:fld>
            <a:r>
              <a:rPr lang="ca-ES" smtClean="0"/>
              <a:t>/22</a:t>
            </a:r>
            <a:endParaRPr lang="ca-ES" dirty="0"/>
          </a:p>
        </p:txBody>
      </p:sp>
    </p:spTree>
    <p:extLst>
      <p:ext uri="{BB962C8B-B14F-4D97-AF65-F5344CB8AC3E}">
        <p14:creationId xmlns:p14="http://schemas.microsoft.com/office/powerpoint/2010/main" val="3324684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Validació</a:t>
            </a:r>
            <a:r>
              <a:rPr lang="es-ES" dirty="0" smtClean="0"/>
              <a:t> preliminar</a:t>
            </a:r>
            <a:endParaRPr lang="ca-ES" dirty="0"/>
          </a:p>
        </p:txBody>
      </p:sp>
      <p:sp>
        <p:nvSpPr>
          <p:cNvPr id="3" name="Marcador de contenido 2"/>
          <p:cNvSpPr>
            <a:spLocks noGrp="1"/>
          </p:cNvSpPr>
          <p:nvPr>
            <p:ph idx="1"/>
          </p:nvPr>
        </p:nvSpPr>
        <p:spPr/>
        <p:txBody>
          <a:bodyPr/>
          <a:lstStyle/>
          <a:p>
            <a:r>
              <a:rPr lang="es-ES" dirty="0" smtClean="0"/>
              <a:t>10 sujetos </a:t>
            </a:r>
          </a:p>
          <a:p>
            <a:r>
              <a:rPr lang="es-ES" dirty="0" smtClean="0"/>
              <a:t>3 preguntas</a:t>
            </a:r>
          </a:p>
          <a:p>
            <a:pPr marL="324000" lvl="1" indent="0">
              <a:buNone/>
            </a:pPr>
            <a:endParaRPr lang="es-ES" dirty="0" smtClean="0"/>
          </a:p>
        </p:txBody>
      </p:sp>
      <p:sp>
        <p:nvSpPr>
          <p:cNvPr id="4" name="Marcador de número de diapositiva 3"/>
          <p:cNvSpPr>
            <a:spLocks noGrp="1"/>
          </p:cNvSpPr>
          <p:nvPr>
            <p:ph type="sldNum" sz="quarter" idx="12"/>
          </p:nvPr>
        </p:nvSpPr>
        <p:spPr/>
        <p:txBody>
          <a:bodyPr/>
          <a:lstStyle/>
          <a:p>
            <a:fld id="{4F4CC500-C254-4A01-A1E9-3631BD4DF40D}" type="slidenum">
              <a:rPr lang="ca-ES" smtClean="0"/>
              <a:pPr/>
              <a:t>15</a:t>
            </a:fld>
            <a:r>
              <a:rPr lang="ca-ES" smtClean="0"/>
              <a:t>/22</a:t>
            </a:r>
            <a:endParaRPr lang="ca-ES" dirty="0"/>
          </a:p>
        </p:txBody>
      </p:sp>
      <p:pic>
        <p:nvPicPr>
          <p:cNvPr id="5" name="Picture 4"/>
          <p:cNvPicPr>
            <a:picLocks noChangeAspect="1"/>
          </p:cNvPicPr>
          <p:nvPr/>
        </p:nvPicPr>
        <p:blipFill>
          <a:blip r:embed="rId2"/>
          <a:stretch>
            <a:fillRect/>
          </a:stretch>
        </p:blipFill>
        <p:spPr>
          <a:xfrm>
            <a:off x="3974396" y="1903280"/>
            <a:ext cx="3847050" cy="2116367"/>
          </a:xfrm>
          <a:prstGeom prst="rect">
            <a:avLst/>
          </a:prstGeom>
        </p:spPr>
      </p:pic>
      <p:pic>
        <p:nvPicPr>
          <p:cNvPr id="13" name="Picture 12"/>
          <p:cNvPicPr>
            <a:picLocks noChangeAspect="1"/>
          </p:cNvPicPr>
          <p:nvPr/>
        </p:nvPicPr>
        <p:blipFill>
          <a:blip r:embed="rId3"/>
          <a:stretch>
            <a:fillRect/>
          </a:stretch>
        </p:blipFill>
        <p:spPr>
          <a:xfrm>
            <a:off x="3974396" y="4019647"/>
            <a:ext cx="3847050" cy="2750700"/>
          </a:xfrm>
          <a:prstGeom prst="rect">
            <a:avLst/>
          </a:prstGeom>
        </p:spPr>
      </p:pic>
    </p:spTree>
    <p:extLst>
      <p:ext uri="{BB962C8B-B14F-4D97-AF65-F5344CB8AC3E}">
        <p14:creationId xmlns:p14="http://schemas.microsoft.com/office/powerpoint/2010/main" val="38048085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Resultats</a:t>
            </a:r>
            <a:endParaRPr lang="ca-ES" dirty="0"/>
          </a:p>
        </p:txBody>
      </p:sp>
      <p:sp>
        <p:nvSpPr>
          <p:cNvPr id="3" name="Marcador de número de diapositiva 2"/>
          <p:cNvSpPr>
            <a:spLocks noGrp="1"/>
          </p:cNvSpPr>
          <p:nvPr>
            <p:ph type="sldNum" sz="quarter" idx="12"/>
          </p:nvPr>
        </p:nvSpPr>
        <p:spPr/>
        <p:txBody>
          <a:bodyPr/>
          <a:lstStyle/>
          <a:p>
            <a:fld id="{4F4CC500-C254-4A01-A1E9-3631BD4DF40D}" type="slidenum">
              <a:rPr lang="ca-ES" smtClean="0"/>
              <a:pPr/>
              <a:t>16</a:t>
            </a:fld>
            <a:r>
              <a:rPr lang="ca-ES" smtClean="0"/>
              <a:t>/22</a:t>
            </a:r>
            <a:endParaRPr lang="ca-ES" dirty="0"/>
          </a:p>
        </p:txBody>
      </p:sp>
    </p:spTree>
    <p:extLst>
      <p:ext uri="{BB962C8B-B14F-4D97-AF65-F5344CB8AC3E}">
        <p14:creationId xmlns:p14="http://schemas.microsoft.com/office/powerpoint/2010/main" val="16338993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Futuras mejoras</a:t>
            </a:r>
            <a:endParaRPr lang="es-ES" dirty="0"/>
          </a:p>
        </p:txBody>
      </p:sp>
      <p:sp>
        <p:nvSpPr>
          <p:cNvPr id="3" name="Content Placeholder 2"/>
          <p:cNvSpPr>
            <a:spLocks noGrp="1"/>
          </p:cNvSpPr>
          <p:nvPr>
            <p:ph idx="1"/>
          </p:nvPr>
        </p:nvSpPr>
        <p:spPr/>
        <p:txBody>
          <a:bodyPr/>
          <a:lstStyle/>
          <a:p>
            <a:endParaRPr lang="es-ES"/>
          </a:p>
        </p:txBody>
      </p:sp>
      <p:sp>
        <p:nvSpPr>
          <p:cNvPr id="4" name="Slide Number Placeholder 3"/>
          <p:cNvSpPr>
            <a:spLocks noGrp="1"/>
          </p:cNvSpPr>
          <p:nvPr>
            <p:ph type="sldNum" sz="quarter" idx="12"/>
          </p:nvPr>
        </p:nvSpPr>
        <p:spPr/>
        <p:txBody>
          <a:bodyPr/>
          <a:lstStyle/>
          <a:p>
            <a:fld id="{4F4CC500-C254-4A01-A1E9-3631BD4DF40D}" type="slidenum">
              <a:rPr lang="ca-ES" smtClean="0"/>
              <a:pPr/>
              <a:t>17</a:t>
            </a:fld>
            <a:r>
              <a:rPr lang="ca-ES" smtClean="0"/>
              <a:t>/22</a:t>
            </a:r>
            <a:endParaRPr lang="ca-ES" dirty="0"/>
          </a:p>
        </p:txBody>
      </p:sp>
    </p:spTree>
    <p:extLst>
      <p:ext uri="{BB962C8B-B14F-4D97-AF65-F5344CB8AC3E}">
        <p14:creationId xmlns:p14="http://schemas.microsoft.com/office/powerpoint/2010/main" val="690563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25936"/>
            <a:ext cx="10515600" cy="1325563"/>
          </a:xfrm>
        </p:spPr>
        <p:txBody>
          <a:bodyPr/>
          <a:lstStyle/>
          <a:p>
            <a:r>
              <a:rPr lang="es-ES" dirty="0" err="1" smtClean="0"/>
              <a:t>Conclusions</a:t>
            </a:r>
            <a:endParaRPr lang="ca-ES" dirty="0"/>
          </a:p>
        </p:txBody>
      </p:sp>
      <p:sp>
        <p:nvSpPr>
          <p:cNvPr id="3" name="Marcador de contenido 2"/>
          <p:cNvSpPr>
            <a:spLocks noGrp="1"/>
          </p:cNvSpPr>
          <p:nvPr>
            <p:ph idx="1"/>
          </p:nvPr>
        </p:nvSpPr>
        <p:spPr/>
        <p:txBody>
          <a:bodyPr>
            <a:normAutofit/>
          </a:bodyPr>
          <a:lstStyle/>
          <a:p>
            <a:r>
              <a:rPr lang="ca-ES" dirty="0" smtClean="0"/>
              <a:t>Objectius aconseguits:</a:t>
            </a:r>
          </a:p>
          <a:p>
            <a:pPr lvl="1"/>
            <a:r>
              <a:rPr lang="es-ES" dirty="0" smtClean="0"/>
              <a:t>Web </a:t>
            </a:r>
            <a:r>
              <a:rPr lang="es-ES" smtClean="0"/>
              <a:t>aplicación funcional</a:t>
            </a:r>
            <a:endParaRPr lang="es-ES" dirty="0" smtClean="0"/>
          </a:p>
          <a:p>
            <a:pPr lvl="1"/>
            <a:r>
              <a:rPr lang="es-ES" dirty="0" err="1" smtClean="0"/>
              <a:t>Gamificar</a:t>
            </a:r>
            <a:r>
              <a:rPr lang="es-ES" dirty="0" smtClean="0"/>
              <a:t> </a:t>
            </a:r>
            <a:r>
              <a:rPr lang="es-ES" dirty="0" err="1" smtClean="0"/>
              <a:t>l’aplicació</a:t>
            </a:r>
            <a:endParaRPr lang="es-ES" dirty="0" smtClean="0"/>
          </a:p>
          <a:p>
            <a:pPr lvl="1"/>
            <a:r>
              <a:rPr lang="es-ES" dirty="0" smtClean="0"/>
              <a:t>Implementar una </a:t>
            </a:r>
            <a:r>
              <a:rPr lang="es-ES" dirty="0" err="1" smtClean="0"/>
              <a:t>eina</a:t>
            </a:r>
            <a:r>
              <a:rPr lang="es-ES" dirty="0" smtClean="0"/>
              <a:t> per </a:t>
            </a:r>
            <a:r>
              <a:rPr lang="es-ES" dirty="0" err="1" smtClean="0"/>
              <a:t>emmagatzemar</a:t>
            </a:r>
            <a:r>
              <a:rPr lang="es-ES" dirty="0" smtClean="0"/>
              <a:t> </a:t>
            </a:r>
            <a:r>
              <a:rPr lang="es-ES" dirty="0" err="1" smtClean="0"/>
              <a:t>els</a:t>
            </a:r>
            <a:r>
              <a:rPr lang="es-ES" dirty="0" smtClean="0"/>
              <a:t> </a:t>
            </a:r>
            <a:r>
              <a:rPr lang="es-ES" dirty="0" err="1" smtClean="0"/>
              <a:t>resultats</a:t>
            </a:r>
            <a:r>
              <a:rPr lang="es-ES" dirty="0" smtClean="0"/>
              <a:t> </a:t>
            </a:r>
            <a:r>
              <a:rPr lang="es-ES" dirty="0" err="1" smtClean="0"/>
              <a:t>dels</a:t>
            </a:r>
            <a:r>
              <a:rPr lang="es-ES" dirty="0" smtClean="0"/>
              <a:t> </a:t>
            </a:r>
            <a:r>
              <a:rPr lang="es-ES" dirty="0" err="1" smtClean="0"/>
              <a:t>qüestionaris</a:t>
            </a:r>
            <a:endParaRPr lang="es-ES" dirty="0" smtClean="0"/>
          </a:p>
          <a:p>
            <a:pPr lvl="1"/>
            <a:r>
              <a:rPr lang="es-ES" dirty="0" smtClean="0"/>
              <a:t>Comparar </a:t>
            </a:r>
            <a:r>
              <a:rPr lang="es-ES" dirty="0" err="1" smtClean="0"/>
              <a:t>l’experiencia</a:t>
            </a:r>
            <a:r>
              <a:rPr lang="es-ES" dirty="0" smtClean="0"/>
              <a:t> de </a:t>
            </a:r>
            <a:r>
              <a:rPr lang="es-ES" dirty="0" err="1" smtClean="0"/>
              <a:t>l’usuari</a:t>
            </a:r>
            <a:r>
              <a:rPr lang="es-ES" dirty="0" smtClean="0"/>
              <a:t> en la </a:t>
            </a:r>
            <a:r>
              <a:rPr lang="es-ES" dirty="0" err="1" smtClean="0"/>
              <a:t>versió</a:t>
            </a:r>
            <a:r>
              <a:rPr lang="es-ES" dirty="0" smtClean="0"/>
              <a:t> </a:t>
            </a:r>
            <a:r>
              <a:rPr lang="es-ES" dirty="0" err="1" smtClean="0"/>
              <a:t>gamificada</a:t>
            </a:r>
            <a:r>
              <a:rPr lang="es-ES" dirty="0" smtClean="0"/>
              <a:t> i no </a:t>
            </a:r>
            <a:r>
              <a:rPr lang="es-ES" dirty="0" err="1" smtClean="0"/>
              <a:t>gamificada</a:t>
            </a:r>
            <a:endParaRPr lang="es-ES" dirty="0" smtClean="0"/>
          </a:p>
          <a:p>
            <a:r>
              <a:rPr lang="es-ES" dirty="0" smtClean="0"/>
              <a:t>Conocimientos usados</a:t>
            </a:r>
          </a:p>
          <a:p>
            <a:pPr lvl="1"/>
            <a:r>
              <a:rPr lang="es-ES" dirty="0" smtClean="0"/>
              <a:t>Programación en Python, HTML, CSS</a:t>
            </a:r>
          </a:p>
          <a:p>
            <a:r>
              <a:rPr lang="es-ES" dirty="0" smtClean="0"/>
              <a:t>Conocimientos adquiridos</a:t>
            </a:r>
          </a:p>
          <a:p>
            <a:pPr lvl="1"/>
            <a:r>
              <a:rPr lang="es-ES" dirty="0" smtClean="0"/>
              <a:t>Programación en PHP y sus módulos, </a:t>
            </a:r>
            <a:r>
              <a:rPr lang="es-ES" dirty="0" err="1" smtClean="0"/>
              <a:t>BootstrAap</a:t>
            </a:r>
            <a:endParaRPr lang="ca-ES" dirty="0" smtClean="0"/>
          </a:p>
        </p:txBody>
      </p:sp>
      <p:sp>
        <p:nvSpPr>
          <p:cNvPr id="4" name="Marcador de número de diapositiva 3"/>
          <p:cNvSpPr>
            <a:spLocks noGrp="1"/>
          </p:cNvSpPr>
          <p:nvPr>
            <p:ph type="sldNum" sz="quarter" idx="12"/>
          </p:nvPr>
        </p:nvSpPr>
        <p:spPr/>
        <p:txBody>
          <a:bodyPr/>
          <a:lstStyle/>
          <a:p>
            <a:fld id="{4F4CC500-C254-4A01-A1E9-3631BD4DF40D}" type="slidenum">
              <a:rPr lang="ca-ES" smtClean="0"/>
              <a:pPr/>
              <a:t>18</a:t>
            </a:fld>
            <a:r>
              <a:rPr lang="ca-ES" smtClean="0"/>
              <a:t>/22</a:t>
            </a:r>
            <a:endParaRPr lang="ca-ES" dirty="0"/>
          </a:p>
        </p:txBody>
      </p:sp>
    </p:spTree>
    <p:extLst>
      <p:ext uri="{BB962C8B-B14F-4D97-AF65-F5344CB8AC3E}">
        <p14:creationId xmlns:p14="http://schemas.microsoft.com/office/powerpoint/2010/main" val="26150571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ContENIDO</a:t>
            </a:r>
            <a:endParaRPr lang="ca-ES" dirty="0"/>
          </a:p>
        </p:txBody>
      </p:sp>
      <p:sp>
        <p:nvSpPr>
          <p:cNvPr id="3" name="Marcador de contenido 2"/>
          <p:cNvSpPr>
            <a:spLocks noGrp="1"/>
          </p:cNvSpPr>
          <p:nvPr>
            <p:ph idx="1"/>
          </p:nvPr>
        </p:nvSpPr>
        <p:spPr/>
        <p:txBody>
          <a:bodyPr>
            <a:normAutofit fontScale="85000" lnSpcReduction="20000"/>
          </a:bodyPr>
          <a:lstStyle/>
          <a:p>
            <a:r>
              <a:rPr lang="es-ES" dirty="0" smtClean="0"/>
              <a:t>Origen del proyecto</a:t>
            </a:r>
          </a:p>
          <a:p>
            <a:r>
              <a:rPr lang="es-ES" dirty="0" smtClean="0"/>
              <a:t>Requerimientos previos</a:t>
            </a:r>
          </a:p>
          <a:p>
            <a:r>
              <a:rPr lang="es-ES" dirty="0" smtClean="0"/>
              <a:t>Objetivos</a:t>
            </a:r>
          </a:p>
          <a:p>
            <a:r>
              <a:rPr lang="es-ES" dirty="0"/>
              <a:t>Alcance</a:t>
            </a:r>
          </a:p>
          <a:p>
            <a:r>
              <a:rPr lang="es-ES" dirty="0" smtClean="0"/>
              <a:t>Alternativas</a:t>
            </a:r>
          </a:p>
          <a:p>
            <a:r>
              <a:rPr lang="es-ES" dirty="0" smtClean="0"/>
              <a:t>Solución</a:t>
            </a:r>
          </a:p>
          <a:p>
            <a:r>
              <a:rPr lang="es-ES" dirty="0" smtClean="0"/>
              <a:t>Especificaciones</a:t>
            </a:r>
          </a:p>
          <a:p>
            <a:r>
              <a:rPr lang="es-ES" dirty="0" smtClean="0"/>
              <a:t>Desarrollo</a:t>
            </a:r>
          </a:p>
          <a:p>
            <a:r>
              <a:rPr lang="es-ES" dirty="0" smtClean="0"/>
              <a:t>Demo</a:t>
            </a:r>
          </a:p>
          <a:p>
            <a:r>
              <a:rPr lang="es-ES" dirty="0" smtClean="0"/>
              <a:t>Validación</a:t>
            </a:r>
            <a:endParaRPr lang="ca-ES" dirty="0" smtClean="0"/>
          </a:p>
          <a:p>
            <a:r>
              <a:rPr lang="es-ES" dirty="0" smtClean="0"/>
              <a:t>Resultados</a:t>
            </a:r>
            <a:endParaRPr lang="ca-ES" dirty="0" smtClean="0"/>
          </a:p>
          <a:p>
            <a:r>
              <a:rPr lang="es-ES" dirty="0" smtClean="0"/>
              <a:t>Conclusiones</a:t>
            </a:r>
          </a:p>
        </p:txBody>
      </p:sp>
      <p:sp>
        <p:nvSpPr>
          <p:cNvPr id="4" name="Marcador de número de diapositiva 3"/>
          <p:cNvSpPr>
            <a:spLocks noGrp="1"/>
          </p:cNvSpPr>
          <p:nvPr>
            <p:ph type="sldNum" sz="quarter" idx="12"/>
          </p:nvPr>
        </p:nvSpPr>
        <p:spPr>
          <a:xfrm>
            <a:off x="10558297" y="5956137"/>
            <a:ext cx="1052510" cy="365125"/>
          </a:xfrm>
        </p:spPr>
        <p:txBody>
          <a:bodyPr/>
          <a:lstStyle/>
          <a:p>
            <a:fld id="{4F4CC500-C254-4A01-A1E9-3631BD4DF40D}" type="slidenum">
              <a:rPr lang="ca-ES" smtClean="0"/>
              <a:pPr/>
              <a:t>2</a:t>
            </a:fld>
            <a:r>
              <a:rPr lang="ca-ES" dirty="0" smtClean="0"/>
              <a:t>/22</a:t>
            </a:r>
            <a:endParaRPr lang="ca-ES" dirty="0"/>
          </a:p>
        </p:txBody>
      </p:sp>
    </p:spTree>
    <p:extLst>
      <p:ext uri="{BB962C8B-B14F-4D97-AF65-F5344CB8AC3E}">
        <p14:creationId xmlns:p14="http://schemas.microsoft.com/office/powerpoint/2010/main" val="4220688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ORIGEN DEL PROYECTO</a:t>
            </a:r>
            <a:endParaRPr lang="ca-ES" dirty="0"/>
          </a:p>
        </p:txBody>
      </p:sp>
      <p:sp>
        <p:nvSpPr>
          <p:cNvPr id="3" name="Marcador de contenido 2"/>
          <p:cNvSpPr>
            <a:spLocks noGrp="1"/>
          </p:cNvSpPr>
          <p:nvPr>
            <p:ph idx="1"/>
          </p:nvPr>
        </p:nvSpPr>
        <p:spPr>
          <a:xfrm>
            <a:off x="710973" y="1715956"/>
            <a:ext cx="11029615" cy="3678303"/>
          </a:xfrm>
        </p:spPr>
        <p:txBody>
          <a:bodyPr/>
          <a:lstStyle/>
          <a:p>
            <a:r>
              <a:rPr lang="ca-ES" dirty="0" smtClean="0"/>
              <a:t>Hasta ahora: Distribución encargo docente</a:t>
            </a:r>
          </a:p>
          <a:p>
            <a:r>
              <a:rPr lang="es-ES" dirty="0" smtClean="0"/>
              <a:t>Método:</a:t>
            </a:r>
            <a:endParaRPr lang="es-ES" dirty="0" smtClean="0">
              <a:sym typeface="Wingdings" panose="05000000000000000000" pitchFamily="2" charset="2"/>
            </a:endParaRPr>
          </a:p>
          <a:p>
            <a:pPr lvl="1"/>
            <a:r>
              <a:rPr lang="es-ES" dirty="0" smtClean="0">
                <a:sym typeface="Wingdings" panose="05000000000000000000" pitchFamily="2" charset="2"/>
              </a:rPr>
              <a:t>Poco eficiente  lento, profesores no pueden ver situación actual</a:t>
            </a:r>
          </a:p>
          <a:p>
            <a:pPr lvl="1"/>
            <a:r>
              <a:rPr lang="es-ES" dirty="0" smtClean="0">
                <a:sym typeface="Wingdings" panose="05000000000000000000" pitchFamily="2" charset="2"/>
              </a:rPr>
              <a:t>Gran carga de trabajo para el responsable controlar que se rellene bien y enviarlo manualmente siguiendo el orden </a:t>
            </a:r>
          </a:p>
          <a:p>
            <a:pPr lvl="1"/>
            <a:r>
              <a:rPr lang="es-ES" dirty="0" smtClean="0">
                <a:solidFill>
                  <a:srgbClr val="FF0000"/>
                </a:solidFill>
                <a:sym typeface="Wingdings" panose="05000000000000000000" pitchFamily="2" charset="2"/>
              </a:rPr>
              <a:t>Externa situacional </a:t>
            </a:r>
            <a:endParaRPr lang="ca-ES" dirty="0">
              <a:solidFill>
                <a:srgbClr val="FF0000"/>
              </a:solidFill>
            </a:endParaRPr>
          </a:p>
        </p:txBody>
      </p:sp>
      <p:cxnSp>
        <p:nvCxnSpPr>
          <p:cNvPr id="6" name="Conector recto de flecha 5"/>
          <p:cNvCxnSpPr/>
          <p:nvPr/>
        </p:nvCxnSpPr>
        <p:spPr>
          <a:xfrm>
            <a:off x="5169530" y="2826857"/>
            <a:ext cx="4049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CuadroTexto 6"/>
          <p:cNvSpPr txBox="1"/>
          <p:nvPr/>
        </p:nvSpPr>
        <p:spPr>
          <a:xfrm flipH="1">
            <a:off x="5740167" y="2642191"/>
            <a:ext cx="971226" cy="369332"/>
          </a:xfrm>
          <a:prstGeom prst="rect">
            <a:avLst/>
          </a:prstGeom>
          <a:noFill/>
          <a:ln w="28575">
            <a:solidFill>
              <a:srgbClr val="5ECCF3"/>
            </a:solidFill>
          </a:ln>
        </p:spPr>
        <p:txBody>
          <a:bodyPr wrap="square" rtlCol="0">
            <a:spAutoFit/>
          </a:bodyPr>
          <a:lstStyle/>
          <a:p>
            <a:pPr algn="ctr"/>
            <a:r>
              <a:rPr lang="es-ES" dirty="0" smtClean="0">
                <a:solidFill>
                  <a:schemeClr val="tx2"/>
                </a:solidFill>
              </a:rPr>
              <a:t>EXCEL</a:t>
            </a:r>
            <a:endParaRPr lang="ca-ES" dirty="0">
              <a:solidFill>
                <a:schemeClr val="tx2"/>
              </a:solidFill>
            </a:endParaRPr>
          </a:p>
        </p:txBody>
      </p:sp>
      <p:sp>
        <p:nvSpPr>
          <p:cNvPr id="5" name="Marcador de número de diapositiva 4"/>
          <p:cNvSpPr>
            <a:spLocks noGrp="1"/>
          </p:cNvSpPr>
          <p:nvPr>
            <p:ph type="sldNum" sz="quarter" idx="12"/>
          </p:nvPr>
        </p:nvSpPr>
        <p:spPr/>
        <p:txBody>
          <a:bodyPr/>
          <a:lstStyle/>
          <a:p>
            <a:fld id="{4F4CC500-C254-4A01-A1E9-3631BD4DF40D}" type="slidenum">
              <a:rPr lang="ca-ES" smtClean="0"/>
              <a:pPr/>
              <a:t>3</a:t>
            </a:fld>
            <a:r>
              <a:rPr lang="ca-ES" smtClean="0"/>
              <a:t>/22</a:t>
            </a:r>
            <a:endParaRPr lang="ca-ES" dirty="0"/>
          </a:p>
        </p:txBody>
      </p:sp>
      <p:pic>
        <p:nvPicPr>
          <p:cNvPr id="102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9227" y="4482685"/>
            <a:ext cx="5915025"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29454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25937"/>
            <a:ext cx="10515600" cy="1325563"/>
          </a:xfrm>
        </p:spPr>
        <p:txBody>
          <a:bodyPr/>
          <a:lstStyle/>
          <a:p>
            <a:r>
              <a:rPr lang="es-ES" dirty="0" smtClean="0"/>
              <a:t>REQUERIMENTOS PREVIOS </a:t>
            </a:r>
            <a:endParaRPr lang="ca-ES" dirty="0"/>
          </a:p>
        </p:txBody>
      </p:sp>
      <p:sp>
        <p:nvSpPr>
          <p:cNvPr id="3" name="Marcador de contenido 2"/>
          <p:cNvSpPr>
            <a:spLocks noGrp="1"/>
          </p:cNvSpPr>
          <p:nvPr>
            <p:ph idx="1"/>
          </p:nvPr>
        </p:nvSpPr>
        <p:spPr>
          <a:xfrm>
            <a:off x="581193" y="2399953"/>
            <a:ext cx="11029617" cy="2958432"/>
          </a:xfrm>
        </p:spPr>
        <p:txBody>
          <a:bodyPr numCol="2"/>
          <a:lstStyle/>
          <a:p>
            <a:r>
              <a:rPr lang="es-ES" dirty="0"/>
              <a:t>Cada asignatura: créditos ECTS </a:t>
            </a:r>
            <a:r>
              <a:rPr lang="es-ES" dirty="0" smtClean="0"/>
              <a:t>asignados</a:t>
            </a:r>
          </a:p>
          <a:p>
            <a:pPr lvl="1"/>
            <a:r>
              <a:rPr lang="es-ES" dirty="0"/>
              <a:t>A</a:t>
            </a:r>
            <a:r>
              <a:rPr lang="es-ES" dirty="0" smtClean="0"/>
              <a:t>lumno: 25/30 horas de dedicación</a:t>
            </a:r>
            <a:endParaRPr lang="ca-ES" dirty="0"/>
          </a:p>
          <a:p>
            <a:pPr lvl="1"/>
            <a:r>
              <a:rPr lang="ca-ES" dirty="0" smtClean="0"/>
              <a:t>Profesor:</a:t>
            </a:r>
          </a:p>
          <a:p>
            <a:pPr lvl="2"/>
            <a:r>
              <a:rPr lang="ca-ES" dirty="0" smtClean="0"/>
              <a:t>Grado</a:t>
            </a:r>
            <a:r>
              <a:rPr lang="ca-ES" dirty="0"/>
              <a:t>: </a:t>
            </a:r>
            <a:r>
              <a:rPr lang="ca-ES" dirty="0" smtClean="0"/>
              <a:t>10 horas de enseñanza</a:t>
            </a:r>
            <a:endParaRPr lang="ca-ES" dirty="0"/>
          </a:p>
          <a:p>
            <a:pPr lvl="2"/>
            <a:r>
              <a:rPr lang="ca-ES" dirty="0"/>
              <a:t>Máster</a:t>
            </a:r>
            <a:r>
              <a:rPr lang="ca-ES" dirty="0" smtClean="0"/>
              <a:t>: 9 horas de enseñanza</a:t>
            </a:r>
          </a:p>
          <a:p>
            <a:pPr marL="324000" lvl="1" indent="0">
              <a:buNone/>
            </a:pPr>
            <a:endParaRPr lang="es-ES" dirty="0" smtClean="0"/>
          </a:p>
          <a:p>
            <a:pPr lvl="1"/>
            <a:r>
              <a:rPr lang="es-ES" dirty="0"/>
              <a:t>Útil conocimientos previos programación</a:t>
            </a:r>
            <a:endParaRPr lang="ca-ES" dirty="0"/>
          </a:p>
          <a:p>
            <a:pPr marL="324000" lvl="1" indent="0">
              <a:buNone/>
            </a:pPr>
            <a:endParaRPr lang="es-ES" dirty="0"/>
          </a:p>
        </p:txBody>
      </p:sp>
      <p:sp>
        <p:nvSpPr>
          <p:cNvPr id="5" name="Marcador de número de diapositiva 4"/>
          <p:cNvSpPr>
            <a:spLocks noGrp="1"/>
          </p:cNvSpPr>
          <p:nvPr>
            <p:ph type="sldNum" sz="quarter" idx="12"/>
          </p:nvPr>
        </p:nvSpPr>
        <p:spPr/>
        <p:txBody>
          <a:bodyPr/>
          <a:lstStyle/>
          <a:p>
            <a:fld id="{4F4CC500-C254-4A01-A1E9-3631BD4DF40D}" type="slidenum">
              <a:rPr lang="ca-ES" smtClean="0"/>
              <a:pPr/>
              <a:t>4</a:t>
            </a:fld>
            <a:r>
              <a:rPr lang="ca-ES" smtClean="0"/>
              <a:t>/22</a:t>
            </a:r>
            <a:endParaRPr lang="ca-ES" dirty="0"/>
          </a:p>
        </p:txBody>
      </p:sp>
    </p:spTree>
    <p:extLst>
      <p:ext uri="{BB962C8B-B14F-4D97-AF65-F5344CB8AC3E}">
        <p14:creationId xmlns:p14="http://schemas.microsoft.com/office/powerpoint/2010/main" val="28503380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ObjetiVOs</a:t>
            </a:r>
            <a:endParaRPr lang="ca-ES" dirty="0"/>
          </a:p>
        </p:txBody>
      </p:sp>
      <p:sp>
        <p:nvSpPr>
          <p:cNvPr id="3" name="Marcador de contenido 2"/>
          <p:cNvSpPr>
            <a:spLocks noGrp="1"/>
          </p:cNvSpPr>
          <p:nvPr>
            <p:ph idx="1"/>
          </p:nvPr>
        </p:nvSpPr>
        <p:spPr>
          <a:xfrm>
            <a:off x="581192" y="2180496"/>
            <a:ext cx="11123128" cy="3678303"/>
          </a:xfrm>
        </p:spPr>
        <p:txBody>
          <a:bodyPr>
            <a:normAutofit/>
          </a:bodyPr>
          <a:lstStyle/>
          <a:p>
            <a:pPr marL="0" indent="0">
              <a:buNone/>
            </a:pPr>
            <a:endParaRPr lang="en-US" dirty="0"/>
          </a:p>
          <a:p>
            <a:r>
              <a:rPr lang="en-US" dirty="0" err="1" smtClean="0"/>
              <a:t>Conseguir</a:t>
            </a:r>
            <a:r>
              <a:rPr lang="en-US" dirty="0" smtClean="0"/>
              <a:t> </a:t>
            </a:r>
            <a:r>
              <a:rPr lang="en-US" dirty="0" err="1" smtClean="0"/>
              <a:t>una</a:t>
            </a:r>
            <a:r>
              <a:rPr lang="en-US" dirty="0" smtClean="0"/>
              <a:t> </a:t>
            </a:r>
            <a:r>
              <a:rPr lang="en-US" dirty="0" err="1" smtClean="0"/>
              <a:t>aplicación</a:t>
            </a:r>
            <a:r>
              <a:rPr lang="en-US" dirty="0" smtClean="0"/>
              <a:t> </a:t>
            </a:r>
            <a:r>
              <a:rPr lang="en-US" dirty="0"/>
              <a:t> web </a:t>
            </a:r>
            <a:r>
              <a:rPr lang="en-US" dirty="0" smtClean="0"/>
              <a:t> </a:t>
            </a:r>
            <a:r>
              <a:rPr lang="en-US" dirty="0" err="1" smtClean="0"/>
              <a:t>intuitiva</a:t>
            </a:r>
            <a:r>
              <a:rPr lang="en-US" dirty="0" smtClean="0"/>
              <a:t> </a:t>
            </a:r>
            <a:r>
              <a:rPr lang="en-US" dirty="0" err="1" smtClean="0"/>
              <a:t>que</a:t>
            </a:r>
            <a:r>
              <a:rPr lang="en-US" dirty="0" smtClean="0"/>
              <a:t> </a:t>
            </a:r>
            <a:r>
              <a:rPr lang="en-US" dirty="0" err="1" smtClean="0"/>
              <a:t>haga</a:t>
            </a:r>
            <a:r>
              <a:rPr lang="en-US" dirty="0" smtClean="0"/>
              <a:t> el </a:t>
            </a:r>
            <a:r>
              <a:rPr lang="en-US" dirty="0" err="1" smtClean="0"/>
              <a:t>proceso</a:t>
            </a:r>
            <a:r>
              <a:rPr lang="en-US" dirty="0" smtClean="0"/>
              <a:t> </a:t>
            </a:r>
            <a:r>
              <a:rPr lang="en-US" dirty="0" err="1" smtClean="0"/>
              <a:t>más</a:t>
            </a:r>
            <a:r>
              <a:rPr lang="en-US" dirty="0" smtClean="0"/>
              <a:t> </a:t>
            </a:r>
            <a:r>
              <a:rPr lang="en-US" dirty="0" err="1" smtClean="0"/>
              <a:t>facil</a:t>
            </a:r>
            <a:r>
              <a:rPr lang="en-US" dirty="0" smtClean="0"/>
              <a:t> y </a:t>
            </a:r>
            <a:r>
              <a:rPr lang="en-US" dirty="0" err="1" smtClean="0"/>
              <a:t>rápido</a:t>
            </a:r>
            <a:r>
              <a:rPr lang="en-US" dirty="0" smtClean="0"/>
              <a:t>.</a:t>
            </a:r>
            <a:endParaRPr lang="ca-ES" dirty="0" smtClean="0"/>
          </a:p>
        </p:txBody>
      </p:sp>
      <p:sp>
        <p:nvSpPr>
          <p:cNvPr id="5" name="CuadroTexto 4"/>
          <p:cNvSpPr txBox="1"/>
          <p:nvPr/>
        </p:nvSpPr>
        <p:spPr>
          <a:xfrm>
            <a:off x="1265536" y="2325126"/>
            <a:ext cx="9754439" cy="769441"/>
          </a:xfrm>
          <a:prstGeom prst="rect">
            <a:avLst/>
          </a:prstGeom>
          <a:ln w="28575">
            <a:solidFill>
              <a:srgbClr val="5ECCF3"/>
            </a:solidFill>
          </a:ln>
        </p:spPr>
        <p:style>
          <a:lnRef idx="1">
            <a:schemeClr val="accent1"/>
          </a:lnRef>
          <a:fillRef idx="1002">
            <a:schemeClr val="lt1"/>
          </a:fillRef>
          <a:effectRef idx="1">
            <a:schemeClr val="accent1"/>
          </a:effectRef>
          <a:fontRef idx="minor">
            <a:schemeClr val="dk1"/>
          </a:fontRef>
        </p:style>
        <p:txBody>
          <a:bodyPr wrap="square" rtlCol="0">
            <a:spAutoFit/>
          </a:bodyPr>
          <a:lstStyle/>
          <a:p>
            <a:pPr defTabSz="457200">
              <a:spcBef>
                <a:spcPct val="20000"/>
              </a:spcBef>
              <a:spcAft>
                <a:spcPts val="600"/>
              </a:spcAft>
              <a:buClr>
                <a:schemeClr val="accent2"/>
              </a:buClr>
              <a:buSzPct val="92000"/>
            </a:pPr>
            <a:r>
              <a:rPr lang="ca-ES" sz="2200" dirty="0" smtClean="0">
                <a:solidFill>
                  <a:schemeClr val="tx2"/>
                </a:solidFill>
              </a:rPr>
              <a:t>Creación de una herramienta web que satisfaga una necesidad en el departamento de electrónica en la ETSEIB para </a:t>
            </a:r>
            <a:r>
              <a:rPr lang="ca-ES" sz="2200" dirty="0" smtClean="0">
                <a:solidFill>
                  <a:schemeClr val="tx2"/>
                </a:solidFill>
                <a:sym typeface="Wingdings" panose="05000000000000000000" pitchFamily="2" charset="2"/>
              </a:rPr>
              <a:t>la gestión del encargo docente</a:t>
            </a:r>
            <a:endParaRPr lang="ca-ES" sz="2200" dirty="0">
              <a:solidFill>
                <a:schemeClr val="tx2"/>
              </a:solidFill>
            </a:endParaRPr>
          </a:p>
        </p:txBody>
      </p:sp>
      <p:sp>
        <p:nvSpPr>
          <p:cNvPr id="4" name="Marcador de número de diapositiva 3"/>
          <p:cNvSpPr>
            <a:spLocks noGrp="1"/>
          </p:cNvSpPr>
          <p:nvPr>
            <p:ph type="sldNum" sz="quarter" idx="12"/>
          </p:nvPr>
        </p:nvSpPr>
        <p:spPr/>
        <p:txBody>
          <a:bodyPr/>
          <a:lstStyle/>
          <a:p>
            <a:fld id="{4F4CC500-C254-4A01-A1E9-3631BD4DF40D}" type="slidenum">
              <a:rPr lang="ca-ES" smtClean="0"/>
              <a:pPr/>
              <a:t>5</a:t>
            </a:fld>
            <a:r>
              <a:rPr lang="ca-ES" smtClean="0"/>
              <a:t>/22</a:t>
            </a:r>
            <a:endParaRPr lang="ca-ES" dirty="0"/>
          </a:p>
        </p:txBody>
      </p:sp>
    </p:spTree>
    <p:extLst>
      <p:ext uri="{BB962C8B-B14F-4D97-AF65-F5344CB8AC3E}">
        <p14:creationId xmlns:p14="http://schemas.microsoft.com/office/powerpoint/2010/main" val="20903420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ALCANCE</a:t>
            </a:r>
            <a:endParaRPr lang="ca-ES" dirty="0"/>
          </a:p>
        </p:txBody>
      </p:sp>
      <p:sp>
        <p:nvSpPr>
          <p:cNvPr id="3" name="Marcador de número de diapositiva 2"/>
          <p:cNvSpPr>
            <a:spLocks noGrp="1"/>
          </p:cNvSpPr>
          <p:nvPr>
            <p:ph type="sldNum" sz="quarter" idx="12"/>
          </p:nvPr>
        </p:nvSpPr>
        <p:spPr/>
        <p:txBody>
          <a:bodyPr/>
          <a:lstStyle/>
          <a:p>
            <a:fld id="{4F4CC500-C254-4A01-A1E9-3631BD4DF40D}" type="slidenum">
              <a:rPr lang="ca-ES" smtClean="0"/>
              <a:pPr/>
              <a:t>6</a:t>
            </a:fld>
            <a:r>
              <a:rPr lang="ca-ES" smtClean="0"/>
              <a:t>/22</a:t>
            </a:r>
            <a:endParaRPr lang="ca-ES" dirty="0"/>
          </a:p>
        </p:txBody>
      </p:sp>
      <p:sp>
        <p:nvSpPr>
          <p:cNvPr id="4" name="Content Placeholder 3"/>
          <p:cNvSpPr>
            <a:spLocks noGrp="1"/>
          </p:cNvSpPr>
          <p:nvPr>
            <p:ph idx="1"/>
          </p:nvPr>
        </p:nvSpPr>
        <p:spPr/>
        <p:txBody>
          <a:bodyPr/>
          <a:lstStyle/>
          <a:p>
            <a:r>
              <a:rPr lang="en-US" dirty="0"/>
              <a:t>The idea of the project is to upload the designed tool in one UPC server, so the professors can access it easily like a normal website. The users will only be able to access to the platform using their credentials that will have been sent by the administrator previously. </a:t>
            </a:r>
          </a:p>
          <a:p>
            <a:r>
              <a:rPr lang="en-US" dirty="0"/>
              <a:t>The web application has been developed for a computer rather than for a smartphone, although it can be accessed through any mobile device, the interface and the whole user experience may not be as intuitive and efficient. In addition, the whole interface will be written in Catalan. </a:t>
            </a:r>
            <a:endParaRPr lang="es-ES" dirty="0"/>
          </a:p>
        </p:txBody>
      </p:sp>
    </p:spTree>
    <p:extLst>
      <p:ext uri="{BB962C8B-B14F-4D97-AF65-F5344CB8AC3E}">
        <p14:creationId xmlns:p14="http://schemas.microsoft.com/office/powerpoint/2010/main" val="2864777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ALTERNATIVAS</a:t>
            </a:r>
            <a:endParaRPr lang="ca-ES" dirty="0"/>
          </a:p>
        </p:txBody>
      </p:sp>
      <p:sp>
        <p:nvSpPr>
          <p:cNvPr id="3" name="Marcador de número de diapositiva 2"/>
          <p:cNvSpPr>
            <a:spLocks noGrp="1"/>
          </p:cNvSpPr>
          <p:nvPr>
            <p:ph type="sldNum" sz="quarter" idx="12"/>
          </p:nvPr>
        </p:nvSpPr>
        <p:spPr/>
        <p:txBody>
          <a:bodyPr/>
          <a:lstStyle/>
          <a:p>
            <a:fld id="{4F4CC500-C254-4A01-A1E9-3631BD4DF40D}" type="slidenum">
              <a:rPr lang="ca-ES" smtClean="0"/>
              <a:pPr/>
              <a:t>7</a:t>
            </a:fld>
            <a:r>
              <a:rPr lang="ca-ES" smtClean="0"/>
              <a:t>/22</a:t>
            </a:r>
            <a:endParaRPr lang="ca-ES" dirty="0"/>
          </a:p>
        </p:txBody>
      </p:sp>
      <p:sp>
        <p:nvSpPr>
          <p:cNvPr id="9" name="Content Placeholder 8"/>
          <p:cNvSpPr>
            <a:spLocks noGrp="1"/>
          </p:cNvSpPr>
          <p:nvPr>
            <p:ph idx="1"/>
          </p:nvPr>
        </p:nvSpPr>
        <p:spPr>
          <a:xfrm>
            <a:off x="581193" y="2460396"/>
            <a:ext cx="11029615" cy="3678303"/>
          </a:xfrm>
        </p:spPr>
        <p:txBody>
          <a:bodyPr/>
          <a:lstStyle/>
          <a:p>
            <a:r>
              <a:rPr lang="en-US" dirty="0" smtClean="0"/>
              <a:t>Excel file.</a:t>
            </a:r>
          </a:p>
          <a:p>
            <a:r>
              <a:rPr lang="en-US" dirty="0" smtClean="0"/>
              <a:t>Google Sheets</a:t>
            </a:r>
          </a:p>
          <a:p>
            <a:r>
              <a:rPr lang="en-US" dirty="0" err="1" smtClean="0"/>
              <a:t>Aplicación</a:t>
            </a:r>
            <a:r>
              <a:rPr lang="en-US" dirty="0" smtClean="0"/>
              <a:t> web</a:t>
            </a:r>
            <a:endParaRPr lang="es-ES" dirty="0"/>
          </a:p>
        </p:txBody>
      </p:sp>
    </p:spTree>
    <p:extLst>
      <p:ext uri="{BB962C8B-B14F-4D97-AF65-F5344CB8AC3E}">
        <p14:creationId xmlns:p14="http://schemas.microsoft.com/office/powerpoint/2010/main" val="809766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SOLUCIÓN</a:t>
            </a:r>
            <a:endParaRPr lang="ca-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407793303"/>
              </p:ext>
            </p:extLst>
          </p:nvPr>
        </p:nvGraphicFramePr>
        <p:xfrm>
          <a:off x="581025" y="2181225"/>
          <a:ext cx="7310247"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arcador de número de diapositiva 2"/>
          <p:cNvSpPr>
            <a:spLocks noGrp="1"/>
          </p:cNvSpPr>
          <p:nvPr>
            <p:ph type="sldNum" sz="quarter" idx="12"/>
          </p:nvPr>
        </p:nvSpPr>
        <p:spPr/>
        <p:txBody>
          <a:bodyPr/>
          <a:lstStyle/>
          <a:p>
            <a:fld id="{4F4CC500-C254-4A01-A1E9-3631BD4DF40D}" type="slidenum">
              <a:rPr lang="ca-ES" smtClean="0"/>
              <a:pPr/>
              <a:t>8</a:t>
            </a:fld>
            <a:r>
              <a:rPr lang="ca-ES" smtClean="0"/>
              <a:t>/22</a:t>
            </a:r>
            <a:endParaRPr lang="ca-ES" dirty="0"/>
          </a:p>
        </p:txBody>
      </p:sp>
      <p:pic>
        <p:nvPicPr>
          <p:cNvPr id="6" name="Picture 5"/>
          <p:cNvPicPr>
            <a:picLocks noChangeAspect="1"/>
          </p:cNvPicPr>
          <p:nvPr/>
        </p:nvPicPr>
        <p:blipFill rotWithShape="1">
          <a:blip r:embed="rId7"/>
          <a:srcRect l="2217" t="2275" r="1217"/>
          <a:stretch/>
        </p:blipFill>
        <p:spPr>
          <a:xfrm>
            <a:off x="8513064" y="2603977"/>
            <a:ext cx="2176272" cy="2832734"/>
          </a:xfrm>
          <a:prstGeom prst="rect">
            <a:avLst/>
          </a:prstGeom>
        </p:spPr>
      </p:pic>
    </p:spTree>
    <p:extLst>
      <p:ext uri="{BB962C8B-B14F-4D97-AF65-F5344CB8AC3E}">
        <p14:creationId xmlns:p14="http://schemas.microsoft.com/office/powerpoint/2010/main" val="32380825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SOLUCIÓN</a:t>
            </a:r>
            <a:endParaRPr lang="ca-ES" dirty="0"/>
          </a:p>
        </p:txBody>
      </p:sp>
      <p:sp>
        <p:nvSpPr>
          <p:cNvPr id="3" name="Marcador de número de diapositiva 2"/>
          <p:cNvSpPr>
            <a:spLocks noGrp="1"/>
          </p:cNvSpPr>
          <p:nvPr>
            <p:ph type="sldNum" sz="quarter" idx="12"/>
          </p:nvPr>
        </p:nvSpPr>
        <p:spPr/>
        <p:txBody>
          <a:bodyPr/>
          <a:lstStyle/>
          <a:p>
            <a:fld id="{4F4CC500-C254-4A01-A1E9-3631BD4DF40D}" type="slidenum">
              <a:rPr lang="ca-ES" smtClean="0"/>
              <a:pPr/>
              <a:t>9</a:t>
            </a:fld>
            <a:r>
              <a:rPr lang="ca-ES" smtClean="0"/>
              <a:t>/22</a:t>
            </a:r>
            <a:endParaRPr lang="ca-ES" dirty="0"/>
          </a:p>
        </p:txBody>
      </p:sp>
      <p:sp>
        <p:nvSpPr>
          <p:cNvPr id="4" name="Content Placeholder 3"/>
          <p:cNvSpPr>
            <a:spLocks noGrp="1"/>
          </p:cNvSpPr>
          <p:nvPr>
            <p:ph idx="1"/>
          </p:nvPr>
        </p:nvSpPr>
        <p:spPr>
          <a:xfrm>
            <a:off x="672633" y="2266504"/>
            <a:ext cx="11029615" cy="3678303"/>
          </a:xfrm>
        </p:spPr>
        <p:txBody>
          <a:bodyPr/>
          <a:lstStyle/>
          <a:p>
            <a:r>
              <a:rPr lang="es-ES" dirty="0" smtClean="0"/>
              <a:t>Aplicación web:</a:t>
            </a:r>
          </a:p>
          <a:p>
            <a:pPr lvl="1"/>
            <a:r>
              <a:rPr lang="es-ES" dirty="0" smtClean="0"/>
              <a:t>Front </a:t>
            </a:r>
            <a:r>
              <a:rPr lang="es-ES" dirty="0" err="1" smtClean="0"/>
              <a:t>end</a:t>
            </a:r>
            <a:endParaRPr lang="es-ES" dirty="0" smtClean="0"/>
          </a:p>
          <a:p>
            <a:pPr lvl="1"/>
            <a:endParaRPr lang="es-ES" dirty="0"/>
          </a:p>
          <a:p>
            <a:pPr lvl="1"/>
            <a:endParaRPr lang="es-ES" dirty="0" smtClean="0"/>
          </a:p>
          <a:p>
            <a:pPr marL="324000" lvl="1" indent="0">
              <a:buNone/>
            </a:pPr>
            <a:endParaRPr lang="es-ES" dirty="0" smtClean="0"/>
          </a:p>
          <a:p>
            <a:pPr lvl="1"/>
            <a:r>
              <a:rPr lang="es-ES" dirty="0" smtClean="0"/>
              <a:t>Back </a:t>
            </a:r>
            <a:r>
              <a:rPr lang="es-ES" dirty="0" err="1" smtClean="0"/>
              <a:t>end</a:t>
            </a:r>
            <a:endParaRPr lang="es-ES" dirty="0"/>
          </a:p>
        </p:txBody>
      </p:sp>
      <p:pic>
        <p:nvPicPr>
          <p:cNvPr id="7" name="Picture 6"/>
          <p:cNvPicPr>
            <a:picLocks noChangeAspect="1"/>
          </p:cNvPicPr>
          <p:nvPr/>
        </p:nvPicPr>
        <p:blipFill>
          <a:blip r:embed="rId2"/>
          <a:stretch>
            <a:fillRect/>
          </a:stretch>
        </p:blipFill>
        <p:spPr>
          <a:xfrm>
            <a:off x="1140403" y="3681806"/>
            <a:ext cx="2271150" cy="847700"/>
          </a:xfrm>
          <a:prstGeom prst="rect">
            <a:avLst/>
          </a:prstGeom>
        </p:spPr>
      </p:pic>
    </p:spTree>
    <p:extLst>
      <p:ext uri="{BB962C8B-B14F-4D97-AF65-F5344CB8AC3E}">
        <p14:creationId xmlns:p14="http://schemas.microsoft.com/office/powerpoint/2010/main" val="3592212386"/>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o">
  <a:themeElements>
    <a:clrScheme name="Personalizado 9">
      <a:dk1>
        <a:sysClr val="windowText" lastClr="000000"/>
      </a:dk1>
      <a:lt1>
        <a:sysClr val="window" lastClr="FFFFFF"/>
      </a:lt1>
      <a:dk2>
        <a:srgbClr val="454551"/>
      </a:dk2>
      <a:lt2>
        <a:srgbClr val="B4DCFA"/>
      </a:lt2>
      <a:accent1>
        <a:srgbClr val="768AD4"/>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Dividendo">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o">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TM03090430[[fn=Con bandas]]</Template>
  <TotalTime>4960</TotalTime>
  <Words>688</Words>
  <Application>Microsoft Office PowerPoint</Application>
  <PresentationFormat>Widescreen</PresentationFormat>
  <Paragraphs>114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Gill Sans MT</vt:lpstr>
      <vt:lpstr>Wingdings</vt:lpstr>
      <vt:lpstr>Wingdings 2</vt:lpstr>
      <vt:lpstr>Dividendo</vt:lpstr>
      <vt:lpstr>  Development of a computer-based tool to manage via web the teaching assignment </vt:lpstr>
      <vt:lpstr>ContENIDO</vt:lpstr>
      <vt:lpstr>ORIGEN DEL PROYECTO</vt:lpstr>
      <vt:lpstr>REQUERIMENTOS PREVIOS </vt:lpstr>
      <vt:lpstr>ObjetiVOs</vt:lpstr>
      <vt:lpstr>ALCANCE</vt:lpstr>
      <vt:lpstr>ALTERNATIVAS</vt:lpstr>
      <vt:lpstr>SOLUCIÓN</vt:lpstr>
      <vt:lpstr>SOLUCIÓN</vt:lpstr>
      <vt:lpstr>ESPECIFICACIONES</vt:lpstr>
      <vt:lpstr>Desarrollo - Herramientas</vt:lpstr>
      <vt:lpstr>Desarrollo – Base de datos</vt:lpstr>
      <vt:lpstr>Casos De uso</vt:lpstr>
      <vt:lpstr>Demo</vt:lpstr>
      <vt:lpstr>Validació preliminar</vt:lpstr>
      <vt:lpstr>Resultats</vt:lpstr>
      <vt:lpstr>Futuras mejoras</vt:lpstr>
      <vt:lpstr>Conclusions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emma Villanueva Rourera</dc:creator>
  <cp:lastModifiedBy>De Luna Gascon, Maria</cp:lastModifiedBy>
  <cp:revision>130</cp:revision>
  <dcterms:created xsi:type="dcterms:W3CDTF">2019-09-11T10:20:28Z</dcterms:created>
  <dcterms:modified xsi:type="dcterms:W3CDTF">2020-01-27T13:02:07Z</dcterms:modified>
</cp:coreProperties>
</file>