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80" r:id="rId7"/>
    <p:sldId id="263" r:id="rId8"/>
    <p:sldId id="281" r:id="rId9"/>
    <p:sldId id="264" r:id="rId10"/>
    <p:sldId id="279" r:id="rId11"/>
    <p:sldId id="278" r:id="rId12"/>
    <p:sldId id="266" r:id="rId13"/>
    <p:sldId id="267" r:id="rId14"/>
    <p:sldId id="268" r:id="rId15"/>
    <p:sldId id="287" r:id="rId16"/>
    <p:sldId id="269" r:id="rId17"/>
    <p:sldId id="270" r:id="rId18"/>
    <p:sldId id="271" r:id="rId19"/>
    <p:sldId id="274" r:id="rId20"/>
    <p:sldId id="272" r:id="rId21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F3"/>
    <a:srgbClr val="FFFFFF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v\Downloads\IPSApp%20(respuestas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Gamificada vs. no gamificada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Gamificada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Respuestas!$B$1:$I$1</c:f>
              <c:strCache>
                <c:ptCount val="8"/>
                <c:pt idx="0">
                  <c:v>M'ha agradat utilitzar l'aplicació</c:v>
                </c:pt>
                <c:pt idx="1">
                  <c:v>M'ha semblat una aplicació innecessàriament complexa</c:v>
                </c:pt>
                <c:pt idx="2">
                  <c:v>M'ha semblat una aplicació fàcil d'utilitzar</c:v>
                </c:pt>
                <c:pt idx="3">
                  <c:v>He trobat l'aplicació inconsistent</c:v>
                </c:pt>
                <c:pt idx="4">
                  <c:v>He trobat l'aplicació incòmoda d'utilitzar</c:v>
                </c:pt>
                <c:pt idx="5">
                  <c:v>M'he avorrit utilitzant l'aplicació</c:v>
                </c:pt>
                <c:pt idx="6">
                  <c:v>M'agrada el disseny de l'aplicació</c:v>
                </c:pt>
                <c:pt idx="7">
                  <c:v>He entès bé les preguntes del qüestionari</c:v>
                </c:pt>
              </c:strCache>
            </c:strRef>
          </c:cat>
          <c:val>
            <c:numRef>
              <c:f>Respuestas!$B$8:$I$8</c:f>
              <c:numCache>
                <c:formatCode>General</c:formatCode>
                <c:ptCount val="8"/>
                <c:pt idx="0">
                  <c:v>3.3333333333333335</c:v>
                </c:pt>
                <c:pt idx="1">
                  <c:v>1.1666666666666667</c:v>
                </c:pt>
                <c:pt idx="2">
                  <c:v>4.666666666666667</c:v>
                </c:pt>
                <c:pt idx="3">
                  <c:v>1.1666666666666667</c:v>
                </c:pt>
                <c:pt idx="4">
                  <c:v>1.6666666666666667</c:v>
                </c:pt>
                <c:pt idx="5">
                  <c:v>3</c:v>
                </c:pt>
                <c:pt idx="6">
                  <c:v>3.8333333333333335</c:v>
                </c:pt>
                <c:pt idx="7">
                  <c:v>4.666666666666667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24-4BF1-881C-23306036720B}"/>
            </c:ext>
          </c:extLst>
        </c:ser>
        <c:ser>
          <c:idx val="1"/>
          <c:order val="1"/>
          <c:tx>
            <c:v>No gamificada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Respuestas!$B$1:$I$1</c:f>
              <c:strCache>
                <c:ptCount val="8"/>
                <c:pt idx="0">
                  <c:v>M'ha agradat utilitzar l'aplicació</c:v>
                </c:pt>
                <c:pt idx="1">
                  <c:v>M'ha semblat una aplicació innecessàriament complexa</c:v>
                </c:pt>
                <c:pt idx="2">
                  <c:v>M'ha semblat una aplicació fàcil d'utilitzar</c:v>
                </c:pt>
                <c:pt idx="3">
                  <c:v>He trobat l'aplicació inconsistent</c:v>
                </c:pt>
                <c:pt idx="4">
                  <c:v>He trobat l'aplicació incòmoda d'utilitzar</c:v>
                </c:pt>
                <c:pt idx="5">
                  <c:v>M'he avorrit utilitzant l'aplicació</c:v>
                </c:pt>
                <c:pt idx="6">
                  <c:v>M'agrada el disseny de l'aplicació</c:v>
                </c:pt>
                <c:pt idx="7">
                  <c:v>He entès bé les preguntes del qüestionari</c:v>
                </c:pt>
              </c:strCache>
            </c:strRef>
          </c:cat>
          <c:val>
            <c:numRef>
              <c:f>Respuestas!$B$16:$I$16</c:f>
              <c:numCache>
                <c:formatCode>General</c:formatCode>
                <c:ptCount val="8"/>
                <c:pt idx="0">
                  <c:v>2.8333333333333335</c:v>
                </c:pt>
                <c:pt idx="1">
                  <c:v>1.3333333333333333</c:v>
                </c:pt>
                <c:pt idx="2">
                  <c:v>4.5</c:v>
                </c:pt>
                <c:pt idx="3">
                  <c:v>1.5</c:v>
                </c:pt>
                <c:pt idx="4">
                  <c:v>1.6666666666666667</c:v>
                </c:pt>
                <c:pt idx="5">
                  <c:v>3.5</c:v>
                </c:pt>
                <c:pt idx="6">
                  <c:v>3.8333333333333335</c:v>
                </c:pt>
                <c:pt idx="7">
                  <c:v>4.333333333333333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24-4BF1-881C-2330603672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4049144"/>
        <c:axId val="114049928"/>
      </c:barChart>
      <c:catAx>
        <c:axId val="114049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4049928"/>
        <c:crosses val="autoZero"/>
        <c:auto val="1"/>
        <c:lblAlgn val="ctr"/>
        <c:lblOffset val="100"/>
        <c:noMultiLvlLbl val="0"/>
      </c:catAx>
      <c:valAx>
        <c:axId val="114049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404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1DD3A-A20D-4BE8-86D2-97347B38561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64BBAF-76A2-4380-B8F1-6562315915E9}">
      <dgm:prSet phldrT="[Texto]" custT="1"/>
      <dgm:spPr/>
      <dgm:t>
        <a:bodyPr/>
        <a:lstStyle/>
        <a:p>
          <a:r>
            <a:rPr lang="es-ES" sz="2300" dirty="0" err="1" smtClean="0"/>
            <a:t>Desistiment</a:t>
          </a:r>
          <a:endParaRPr lang="es-ES" sz="2300" dirty="0" smtClean="0"/>
        </a:p>
        <a:p>
          <a:r>
            <a:rPr lang="es-ES" sz="2300" dirty="0" err="1" smtClean="0"/>
            <a:t>Respostes</a:t>
          </a:r>
          <a:r>
            <a:rPr lang="es-ES" sz="2300" dirty="0" smtClean="0"/>
            <a:t> no </a:t>
          </a:r>
          <a:r>
            <a:rPr lang="es-ES" sz="2300" dirty="0" err="1" smtClean="0"/>
            <a:t>meditades</a:t>
          </a:r>
          <a:endParaRPr lang="es-ES" sz="2300" dirty="0"/>
        </a:p>
      </dgm:t>
    </dgm:pt>
    <dgm:pt modelId="{76710425-D6B9-4AC3-B5BB-28F31A8E731C}" type="parTrans" cxnId="{5CC385B7-8CE6-4725-A8B7-3902D7D1B815}">
      <dgm:prSet/>
      <dgm:spPr/>
      <dgm:t>
        <a:bodyPr/>
        <a:lstStyle/>
        <a:p>
          <a:endParaRPr lang="es-ES"/>
        </a:p>
      </dgm:t>
    </dgm:pt>
    <dgm:pt modelId="{8C7A3447-5360-47D2-AE64-D42C2CB9F681}" type="sibTrans" cxnId="{5CC385B7-8CE6-4725-A8B7-3902D7D1B815}">
      <dgm:prSet/>
      <dgm:spPr/>
      <dgm:t>
        <a:bodyPr/>
        <a:lstStyle/>
        <a:p>
          <a:endParaRPr lang="es-ES"/>
        </a:p>
      </dgm:t>
    </dgm:pt>
    <dgm:pt modelId="{52267F40-0F4E-4270-9340-2F8F212E0631}">
      <dgm:prSet phldrT="[Texto]" custT="1"/>
      <dgm:spPr/>
      <dgm:t>
        <a:bodyPr/>
        <a:lstStyle/>
        <a:p>
          <a:r>
            <a:rPr lang="es-ES" sz="2000" dirty="0" smtClean="0"/>
            <a:t>Preguntes </a:t>
          </a:r>
          <a:r>
            <a:rPr lang="es-ES" sz="2000" dirty="0" err="1" smtClean="0"/>
            <a:t>repetitives</a:t>
          </a:r>
          <a:endParaRPr lang="es-ES" sz="2000" dirty="0"/>
        </a:p>
      </dgm:t>
    </dgm:pt>
    <dgm:pt modelId="{CD562BD3-0D08-4D3E-93B5-CB42324DB731}" type="parTrans" cxnId="{CFC2BD40-4877-40F7-A60D-4DEF2C5A10DB}">
      <dgm:prSet/>
      <dgm:spPr/>
      <dgm:t>
        <a:bodyPr/>
        <a:lstStyle/>
        <a:p>
          <a:endParaRPr lang="es-ES"/>
        </a:p>
      </dgm:t>
    </dgm:pt>
    <dgm:pt modelId="{06510D62-FB90-40DB-A156-0ED163A5FA18}" type="sibTrans" cxnId="{CFC2BD40-4877-40F7-A60D-4DEF2C5A10DB}">
      <dgm:prSet/>
      <dgm:spPr/>
      <dgm:t>
        <a:bodyPr/>
        <a:lstStyle/>
        <a:p>
          <a:endParaRPr lang="es-ES"/>
        </a:p>
      </dgm:t>
    </dgm:pt>
    <dgm:pt modelId="{2D342D99-AC00-4933-BFB9-6E2CF695DD26}">
      <dgm:prSet phldrT="[Texto]" custT="1"/>
      <dgm:spPr/>
      <dgm:t>
        <a:bodyPr/>
        <a:lstStyle/>
        <a:p>
          <a:r>
            <a:rPr lang="es-ES" sz="2000" dirty="0" err="1" smtClean="0"/>
            <a:t>Avorrit</a:t>
          </a:r>
          <a:r>
            <a:rPr lang="es-ES" sz="2000" dirty="0" smtClean="0"/>
            <a:t>, </a:t>
          </a:r>
          <a:r>
            <a:rPr lang="es-ES" sz="2000" dirty="0" err="1" smtClean="0"/>
            <a:t>pesat</a:t>
          </a:r>
          <a:endParaRPr lang="es-ES" sz="2000" dirty="0"/>
        </a:p>
      </dgm:t>
    </dgm:pt>
    <dgm:pt modelId="{3DF00506-479A-48BF-95D4-0AEC3E98141D}" type="parTrans" cxnId="{DA991643-B46B-4462-A1DE-727E7D847866}">
      <dgm:prSet/>
      <dgm:spPr/>
      <dgm:t>
        <a:bodyPr/>
        <a:lstStyle/>
        <a:p>
          <a:endParaRPr lang="es-ES"/>
        </a:p>
      </dgm:t>
    </dgm:pt>
    <dgm:pt modelId="{B72A4401-C76E-4048-9D83-609E3D2D8C65}" type="sibTrans" cxnId="{DA991643-B46B-4462-A1DE-727E7D847866}">
      <dgm:prSet/>
      <dgm:spPr/>
      <dgm:t>
        <a:bodyPr/>
        <a:lstStyle/>
        <a:p>
          <a:endParaRPr lang="es-ES"/>
        </a:p>
      </dgm:t>
    </dgm:pt>
    <dgm:pt modelId="{E297AC86-A861-4905-9D14-A73E268DA495}">
      <dgm:prSet phldrT="[Texto]" custT="1"/>
      <dgm:spPr/>
      <dgm:t>
        <a:bodyPr/>
        <a:lstStyle/>
        <a:p>
          <a:r>
            <a:rPr lang="es-ES" sz="2000" dirty="0" err="1" smtClean="0"/>
            <a:t>Qüestionari</a:t>
          </a:r>
          <a:r>
            <a:rPr lang="es-ES" sz="2000" dirty="0" smtClean="0"/>
            <a:t> </a:t>
          </a:r>
          <a:r>
            <a:rPr lang="es-ES" sz="2000" dirty="0" err="1" smtClean="0"/>
            <a:t>llarg</a:t>
          </a:r>
          <a:endParaRPr lang="es-ES" sz="2000" dirty="0"/>
        </a:p>
      </dgm:t>
    </dgm:pt>
    <dgm:pt modelId="{832B61E2-991E-4FDF-849A-9A0A23E42E9F}" type="parTrans" cxnId="{79E50363-EF78-4D41-9D81-5C757477CFCF}">
      <dgm:prSet/>
      <dgm:spPr/>
      <dgm:t>
        <a:bodyPr/>
        <a:lstStyle/>
        <a:p>
          <a:endParaRPr lang="es-ES"/>
        </a:p>
      </dgm:t>
    </dgm:pt>
    <dgm:pt modelId="{000198B0-A9A6-438C-B6AF-81E2977541FE}" type="sibTrans" cxnId="{79E50363-EF78-4D41-9D81-5C757477CFCF}">
      <dgm:prSet/>
      <dgm:spPr/>
      <dgm:t>
        <a:bodyPr/>
        <a:lstStyle/>
        <a:p>
          <a:endParaRPr lang="es-ES"/>
        </a:p>
      </dgm:t>
    </dgm:pt>
    <dgm:pt modelId="{F086F0CB-2311-46B0-B1F8-A529D22BDFEE}">
      <dgm:prSet phldrT="[Texto]" custT="1"/>
      <dgm:spPr/>
      <dgm:t>
        <a:bodyPr/>
        <a:lstStyle/>
        <a:p>
          <a:r>
            <a:rPr lang="es-ES" sz="2000" dirty="0" smtClean="0"/>
            <a:t>Preguntes </a:t>
          </a:r>
          <a:r>
            <a:rPr lang="es-ES" sz="2000" dirty="0" err="1" smtClean="0"/>
            <a:t>complexes</a:t>
          </a:r>
          <a:endParaRPr lang="es-ES" sz="2000" dirty="0"/>
        </a:p>
      </dgm:t>
    </dgm:pt>
    <dgm:pt modelId="{446F8565-9303-425F-9CC6-11AA11C683B7}" type="parTrans" cxnId="{C8CECA95-9098-497C-9E76-5AD21C6B0E06}">
      <dgm:prSet/>
      <dgm:spPr/>
      <dgm:t>
        <a:bodyPr/>
        <a:lstStyle/>
        <a:p>
          <a:endParaRPr lang="es-ES"/>
        </a:p>
      </dgm:t>
    </dgm:pt>
    <dgm:pt modelId="{B55C8AF5-CC58-4627-974C-980A9DE174C7}" type="sibTrans" cxnId="{C8CECA95-9098-497C-9E76-5AD21C6B0E06}">
      <dgm:prSet/>
      <dgm:spPr/>
      <dgm:t>
        <a:bodyPr/>
        <a:lstStyle/>
        <a:p>
          <a:endParaRPr lang="es-ES"/>
        </a:p>
      </dgm:t>
    </dgm:pt>
    <dgm:pt modelId="{19724530-439E-43AE-A815-941695CEAB58}" type="pres">
      <dgm:prSet presAssocID="{03F1DD3A-A20D-4BE8-86D2-97347B38561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C73E24C-331D-4A02-83DD-4A12C85D8F52}" type="pres">
      <dgm:prSet presAssocID="{C664BBAF-76A2-4380-B8F1-6562315915E9}" presName="centerShape" presStyleLbl="node0" presStyleIdx="0" presStyleCnt="1" custScaleX="137279" custScaleY="132446" custLinFactNeighborX="72" custLinFactNeighborY="3650"/>
      <dgm:spPr/>
      <dgm:t>
        <a:bodyPr/>
        <a:lstStyle/>
        <a:p>
          <a:endParaRPr lang="es-ES"/>
        </a:p>
      </dgm:t>
    </dgm:pt>
    <dgm:pt modelId="{785DC403-E75D-4CFE-95B8-70F037A495E0}" type="pres">
      <dgm:prSet presAssocID="{832B61E2-991E-4FDF-849A-9A0A23E42E9F}" presName="parTrans" presStyleLbl="bgSibTrans2D1" presStyleIdx="0" presStyleCnt="4"/>
      <dgm:spPr/>
      <dgm:t>
        <a:bodyPr/>
        <a:lstStyle/>
        <a:p>
          <a:endParaRPr lang="es-ES"/>
        </a:p>
      </dgm:t>
    </dgm:pt>
    <dgm:pt modelId="{5C3E18D3-6B39-487E-A80C-030DF3DDB9B3}" type="pres">
      <dgm:prSet presAssocID="{E297AC86-A861-4905-9D14-A73E268DA495}" presName="node" presStyleLbl="node1" presStyleIdx="0" presStyleCnt="4" custScaleX="92404" custScaleY="92404" custRadScaleRad="117354" custRadScaleInc="-349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8A42F3-91DC-467F-869B-F64820FD51F7}" type="pres">
      <dgm:prSet presAssocID="{446F8565-9303-425F-9CC6-11AA11C683B7}" presName="parTrans" presStyleLbl="bgSibTrans2D1" presStyleIdx="1" presStyleCnt="4"/>
      <dgm:spPr/>
      <dgm:t>
        <a:bodyPr/>
        <a:lstStyle/>
        <a:p>
          <a:endParaRPr lang="es-ES"/>
        </a:p>
      </dgm:t>
    </dgm:pt>
    <dgm:pt modelId="{7E5697A9-1D9F-4DEF-8E9C-3D6CCFF6396C}" type="pres">
      <dgm:prSet presAssocID="{F086F0CB-2311-46B0-B1F8-A529D22BDFEE}" presName="node" presStyleLbl="node1" presStyleIdx="1" presStyleCnt="4" custScaleX="94239" custScaleY="92644" custRadScaleRad="110647" custRadScaleInc="-217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232F0D-1782-43E9-8D9F-6270FFD1239A}" type="pres">
      <dgm:prSet presAssocID="{CD562BD3-0D08-4D3E-93B5-CB42324DB731}" presName="parTrans" presStyleLbl="bgSibTrans2D1" presStyleIdx="2" presStyleCnt="4"/>
      <dgm:spPr/>
      <dgm:t>
        <a:bodyPr/>
        <a:lstStyle/>
        <a:p>
          <a:endParaRPr lang="es-ES"/>
        </a:p>
      </dgm:t>
    </dgm:pt>
    <dgm:pt modelId="{F2B1A8DD-5274-46FD-A3BD-E5257C5826B5}" type="pres">
      <dgm:prSet presAssocID="{52267F40-0F4E-4270-9340-2F8F212E0631}" presName="node" presStyleLbl="node1" presStyleIdx="2" presStyleCnt="4" custScaleX="97577" custScaleY="90290" custRadScaleRad="114535" custRadScaleInc="225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625253-1474-4F87-B865-10E72B68590A}" type="pres">
      <dgm:prSet presAssocID="{3DF00506-479A-48BF-95D4-0AEC3E98141D}" presName="parTrans" presStyleLbl="bgSibTrans2D1" presStyleIdx="3" presStyleCnt="4"/>
      <dgm:spPr/>
      <dgm:t>
        <a:bodyPr/>
        <a:lstStyle/>
        <a:p>
          <a:endParaRPr lang="es-ES"/>
        </a:p>
      </dgm:t>
    </dgm:pt>
    <dgm:pt modelId="{466C2ABE-109B-4EBD-97B7-D29EC8BB0630}" type="pres">
      <dgm:prSet presAssocID="{2D342D99-AC00-4933-BFB9-6E2CF695DD26}" presName="node" presStyleLbl="node1" presStyleIdx="3" presStyleCnt="4" custScaleX="93147" custScaleY="93147" custRadScaleRad="121271" custRadScaleInc="42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45B7E8-161E-4E5E-A6EC-3A5DBB8C1EC7}" type="presOf" srcId="{C664BBAF-76A2-4380-B8F1-6562315915E9}" destId="{5C73E24C-331D-4A02-83DD-4A12C85D8F52}" srcOrd="0" destOrd="0" presId="urn:microsoft.com/office/officeart/2005/8/layout/radial4"/>
    <dgm:cxn modelId="{A9C7C3FA-3321-4E82-8BA3-FF72734489DB}" type="presOf" srcId="{F086F0CB-2311-46B0-B1F8-A529D22BDFEE}" destId="{7E5697A9-1D9F-4DEF-8E9C-3D6CCFF6396C}" srcOrd="0" destOrd="0" presId="urn:microsoft.com/office/officeart/2005/8/layout/radial4"/>
    <dgm:cxn modelId="{B177493F-87AF-450A-8015-A1D5790F5810}" type="presOf" srcId="{446F8565-9303-425F-9CC6-11AA11C683B7}" destId="{338A42F3-91DC-467F-869B-F64820FD51F7}" srcOrd="0" destOrd="0" presId="urn:microsoft.com/office/officeart/2005/8/layout/radial4"/>
    <dgm:cxn modelId="{F33DB838-1298-4E3E-B291-11B3703636E4}" type="presOf" srcId="{2D342D99-AC00-4933-BFB9-6E2CF695DD26}" destId="{466C2ABE-109B-4EBD-97B7-D29EC8BB0630}" srcOrd="0" destOrd="0" presId="urn:microsoft.com/office/officeart/2005/8/layout/radial4"/>
    <dgm:cxn modelId="{ECA479B3-8593-42CB-B7CD-E674D9C9E7AE}" type="presOf" srcId="{E297AC86-A861-4905-9D14-A73E268DA495}" destId="{5C3E18D3-6B39-487E-A80C-030DF3DDB9B3}" srcOrd="0" destOrd="0" presId="urn:microsoft.com/office/officeart/2005/8/layout/radial4"/>
    <dgm:cxn modelId="{13735415-2868-4456-967B-50F9B248B2BA}" type="presOf" srcId="{832B61E2-991E-4FDF-849A-9A0A23E42E9F}" destId="{785DC403-E75D-4CFE-95B8-70F037A495E0}" srcOrd="0" destOrd="0" presId="urn:microsoft.com/office/officeart/2005/8/layout/radial4"/>
    <dgm:cxn modelId="{BD25B377-4CAF-444A-AAA1-507AF985AFB0}" type="presOf" srcId="{3DF00506-479A-48BF-95D4-0AEC3E98141D}" destId="{31625253-1474-4F87-B865-10E72B68590A}" srcOrd="0" destOrd="0" presId="urn:microsoft.com/office/officeart/2005/8/layout/radial4"/>
    <dgm:cxn modelId="{C89055D0-A1A8-409E-BD4F-2F88F77DF1D2}" type="presOf" srcId="{52267F40-0F4E-4270-9340-2F8F212E0631}" destId="{F2B1A8DD-5274-46FD-A3BD-E5257C5826B5}" srcOrd="0" destOrd="0" presId="urn:microsoft.com/office/officeart/2005/8/layout/radial4"/>
    <dgm:cxn modelId="{1F5DAA44-4225-4D71-B9B5-D8149E81B148}" type="presOf" srcId="{03F1DD3A-A20D-4BE8-86D2-97347B38561A}" destId="{19724530-439E-43AE-A815-941695CEAB58}" srcOrd="0" destOrd="0" presId="urn:microsoft.com/office/officeart/2005/8/layout/radial4"/>
    <dgm:cxn modelId="{70DF2239-C9B4-4EFA-A439-9D5AEA0A4A93}" type="presOf" srcId="{CD562BD3-0D08-4D3E-93B5-CB42324DB731}" destId="{93232F0D-1782-43E9-8D9F-6270FFD1239A}" srcOrd="0" destOrd="0" presId="urn:microsoft.com/office/officeart/2005/8/layout/radial4"/>
    <dgm:cxn modelId="{CFC2BD40-4877-40F7-A60D-4DEF2C5A10DB}" srcId="{C664BBAF-76A2-4380-B8F1-6562315915E9}" destId="{52267F40-0F4E-4270-9340-2F8F212E0631}" srcOrd="2" destOrd="0" parTransId="{CD562BD3-0D08-4D3E-93B5-CB42324DB731}" sibTransId="{06510D62-FB90-40DB-A156-0ED163A5FA18}"/>
    <dgm:cxn modelId="{79E50363-EF78-4D41-9D81-5C757477CFCF}" srcId="{C664BBAF-76A2-4380-B8F1-6562315915E9}" destId="{E297AC86-A861-4905-9D14-A73E268DA495}" srcOrd="0" destOrd="0" parTransId="{832B61E2-991E-4FDF-849A-9A0A23E42E9F}" sibTransId="{000198B0-A9A6-438C-B6AF-81E2977541FE}"/>
    <dgm:cxn modelId="{DA991643-B46B-4462-A1DE-727E7D847866}" srcId="{C664BBAF-76A2-4380-B8F1-6562315915E9}" destId="{2D342D99-AC00-4933-BFB9-6E2CF695DD26}" srcOrd="3" destOrd="0" parTransId="{3DF00506-479A-48BF-95D4-0AEC3E98141D}" sibTransId="{B72A4401-C76E-4048-9D83-609E3D2D8C65}"/>
    <dgm:cxn modelId="{C8CECA95-9098-497C-9E76-5AD21C6B0E06}" srcId="{C664BBAF-76A2-4380-B8F1-6562315915E9}" destId="{F086F0CB-2311-46B0-B1F8-A529D22BDFEE}" srcOrd="1" destOrd="0" parTransId="{446F8565-9303-425F-9CC6-11AA11C683B7}" sibTransId="{B55C8AF5-CC58-4627-974C-980A9DE174C7}"/>
    <dgm:cxn modelId="{5CC385B7-8CE6-4725-A8B7-3902D7D1B815}" srcId="{03F1DD3A-A20D-4BE8-86D2-97347B38561A}" destId="{C664BBAF-76A2-4380-B8F1-6562315915E9}" srcOrd="0" destOrd="0" parTransId="{76710425-D6B9-4AC3-B5BB-28F31A8E731C}" sibTransId="{8C7A3447-5360-47D2-AE64-D42C2CB9F681}"/>
    <dgm:cxn modelId="{08E245B8-964E-4FF7-A141-296AEBEE5798}" type="presParOf" srcId="{19724530-439E-43AE-A815-941695CEAB58}" destId="{5C73E24C-331D-4A02-83DD-4A12C85D8F52}" srcOrd="0" destOrd="0" presId="urn:microsoft.com/office/officeart/2005/8/layout/radial4"/>
    <dgm:cxn modelId="{461874D3-8B42-4985-A271-005F535BE69D}" type="presParOf" srcId="{19724530-439E-43AE-A815-941695CEAB58}" destId="{785DC403-E75D-4CFE-95B8-70F037A495E0}" srcOrd="1" destOrd="0" presId="urn:microsoft.com/office/officeart/2005/8/layout/radial4"/>
    <dgm:cxn modelId="{8352E635-3253-444A-BF0F-F7A21826ECD2}" type="presParOf" srcId="{19724530-439E-43AE-A815-941695CEAB58}" destId="{5C3E18D3-6B39-487E-A80C-030DF3DDB9B3}" srcOrd="2" destOrd="0" presId="urn:microsoft.com/office/officeart/2005/8/layout/radial4"/>
    <dgm:cxn modelId="{C8105AA4-F898-4D67-B71E-E4741AEFDA89}" type="presParOf" srcId="{19724530-439E-43AE-A815-941695CEAB58}" destId="{338A42F3-91DC-467F-869B-F64820FD51F7}" srcOrd="3" destOrd="0" presId="urn:microsoft.com/office/officeart/2005/8/layout/radial4"/>
    <dgm:cxn modelId="{94A68F9F-D031-447F-B8FD-8ECD0C2676E5}" type="presParOf" srcId="{19724530-439E-43AE-A815-941695CEAB58}" destId="{7E5697A9-1D9F-4DEF-8E9C-3D6CCFF6396C}" srcOrd="4" destOrd="0" presId="urn:microsoft.com/office/officeart/2005/8/layout/radial4"/>
    <dgm:cxn modelId="{C3C43DA6-A682-4B6C-A83C-9553979E3F5C}" type="presParOf" srcId="{19724530-439E-43AE-A815-941695CEAB58}" destId="{93232F0D-1782-43E9-8D9F-6270FFD1239A}" srcOrd="5" destOrd="0" presId="urn:microsoft.com/office/officeart/2005/8/layout/radial4"/>
    <dgm:cxn modelId="{4F1E9B74-E980-4D1F-B88A-F89F6F2E051E}" type="presParOf" srcId="{19724530-439E-43AE-A815-941695CEAB58}" destId="{F2B1A8DD-5274-46FD-A3BD-E5257C5826B5}" srcOrd="6" destOrd="0" presId="urn:microsoft.com/office/officeart/2005/8/layout/radial4"/>
    <dgm:cxn modelId="{2C02DC50-C42F-4C06-821C-A7B701A3B7CD}" type="presParOf" srcId="{19724530-439E-43AE-A815-941695CEAB58}" destId="{31625253-1474-4F87-B865-10E72B68590A}" srcOrd="7" destOrd="0" presId="urn:microsoft.com/office/officeart/2005/8/layout/radial4"/>
    <dgm:cxn modelId="{A4BEDFD3-7C61-483B-ABAA-964A245655D6}" type="presParOf" srcId="{19724530-439E-43AE-A815-941695CEAB58}" destId="{466C2ABE-109B-4EBD-97B7-D29EC8BB063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smtClean="0"/>
            <a:t>Convertir el qüestionari en una app</a:t>
          </a:r>
          <a:endParaRPr lang="es-ES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err="1" smtClean="0"/>
            <a:t>Disponibilitat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err="1" smtClean="0"/>
            <a:t>Facilitat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C2C0682B-492B-4354-BD03-E1EA6DA555E8}">
      <dgm:prSet phldrT="[Texto]"/>
      <dgm:spPr/>
      <dgm:t>
        <a:bodyPr/>
        <a:lstStyle/>
        <a:p>
          <a:r>
            <a:rPr lang="es-ES" dirty="0" err="1" smtClean="0"/>
            <a:t>Llibertat</a:t>
          </a:r>
          <a:endParaRPr lang="es-ES" dirty="0"/>
        </a:p>
      </dgm:t>
    </dgm:pt>
    <dgm:pt modelId="{67A2491E-F9C5-4351-B80F-84E9656D565F}" type="parTrans" cxnId="{192427F5-871E-443B-93F2-55ECBA4CB858}">
      <dgm:prSet/>
      <dgm:spPr/>
      <dgm:t>
        <a:bodyPr/>
        <a:lstStyle/>
        <a:p>
          <a:endParaRPr lang="es-ES"/>
        </a:p>
      </dgm:t>
    </dgm:pt>
    <dgm:pt modelId="{957C5811-416D-4E0B-BF02-A352885BC917}" type="sibTrans" cxnId="{192427F5-871E-443B-93F2-55ECBA4CB858}">
      <dgm:prSet/>
      <dgm:spPr/>
      <dgm:t>
        <a:bodyPr/>
        <a:lstStyle/>
        <a:p>
          <a:endParaRPr lang="es-ES"/>
        </a:p>
      </dgm:t>
    </dgm:pt>
    <dgm:pt modelId="{C1A666B7-1592-4D1C-91A2-2513E2079F0A}">
      <dgm:prSet phldrT="[Texto]"/>
      <dgm:spPr/>
      <dgm:t>
        <a:bodyPr/>
        <a:lstStyle/>
        <a:p>
          <a:r>
            <a:rPr lang="es-ES" dirty="0" err="1" smtClean="0"/>
            <a:t>Gamificar</a:t>
          </a:r>
          <a:r>
            <a:rPr lang="es-ES" dirty="0" smtClean="0"/>
            <a:t> </a:t>
          </a:r>
          <a:r>
            <a:rPr lang="es-ES" dirty="0" err="1" smtClean="0"/>
            <a:t>l’app</a:t>
          </a:r>
          <a:r>
            <a:rPr lang="es-ES" dirty="0" smtClean="0"/>
            <a:t> del </a:t>
          </a:r>
          <a:r>
            <a:rPr lang="es-ES" dirty="0" err="1" smtClean="0"/>
            <a:t>qüestionari</a:t>
          </a:r>
          <a:endParaRPr lang="es-ES" dirty="0"/>
        </a:p>
      </dgm:t>
    </dgm:pt>
    <dgm:pt modelId="{0DEC7D26-C9AF-4625-80D3-FF4C6A51A6A9}" type="parTrans" cxnId="{E52E644F-4233-44E0-86B4-20F982E95E2F}">
      <dgm:prSet/>
      <dgm:spPr/>
      <dgm:t>
        <a:bodyPr/>
        <a:lstStyle/>
        <a:p>
          <a:endParaRPr lang="es-ES"/>
        </a:p>
      </dgm:t>
    </dgm:pt>
    <dgm:pt modelId="{BCD2FB37-A775-4266-990A-5359CDEE2508}" type="sibTrans" cxnId="{E52E644F-4233-44E0-86B4-20F982E95E2F}">
      <dgm:prSet/>
      <dgm:spPr/>
      <dgm:t>
        <a:bodyPr/>
        <a:lstStyle/>
        <a:p>
          <a:endParaRPr lang="es-ES"/>
        </a:p>
      </dgm:t>
    </dgm:pt>
    <dgm:pt modelId="{E3AED74B-6BA9-484F-B754-8C8A6D9487C7}">
      <dgm:prSet phldrT="[Texto]"/>
      <dgm:spPr/>
      <dgm:t>
        <a:bodyPr/>
        <a:lstStyle/>
        <a:p>
          <a:r>
            <a:rPr lang="es-ES" dirty="0" err="1" smtClean="0"/>
            <a:t>Amenització</a:t>
          </a:r>
          <a:endParaRPr lang="es-ES" dirty="0"/>
        </a:p>
      </dgm:t>
    </dgm:pt>
    <dgm:pt modelId="{294B35F8-D523-464F-8306-8426BF7E47A5}" type="parTrans" cxnId="{B4B8274A-192B-468C-8809-F9713FB5F184}">
      <dgm:prSet/>
      <dgm:spPr/>
      <dgm:t>
        <a:bodyPr/>
        <a:lstStyle/>
        <a:p>
          <a:endParaRPr lang="es-ES"/>
        </a:p>
      </dgm:t>
    </dgm:pt>
    <dgm:pt modelId="{F619B34A-B9BC-4CAD-94E5-2580841B2035}" type="sibTrans" cxnId="{B4B8274A-192B-468C-8809-F9713FB5F184}">
      <dgm:prSet/>
      <dgm:spPr/>
      <dgm:t>
        <a:bodyPr/>
        <a:lstStyle/>
        <a:p>
          <a:endParaRPr lang="es-ES"/>
        </a:p>
      </dgm:t>
    </dgm:pt>
    <dgm:pt modelId="{9A70C89D-5FB2-48CA-9D74-2026CB1790B5}">
      <dgm:prSet phldrT="[Texto]"/>
      <dgm:spPr/>
      <dgm:t>
        <a:bodyPr/>
        <a:lstStyle/>
        <a:p>
          <a:r>
            <a:rPr lang="es-ES" dirty="0" err="1" smtClean="0"/>
            <a:t>Motivació</a:t>
          </a:r>
          <a:endParaRPr lang="es-ES" dirty="0"/>
        </a:p>
      </dgm:t>
    </dgm:pt>
    <dgm:pt modelId="{7508CA98-8915-4E42-81F4-C57C3877433B}" type="parTrans" cxnId="{CF53DE66-EF75-4A74-A508-F526B8BFE2A3}">
      <dgm:prSet/>
      <dgm:spPr/>
      <dgm:t>
        <a:bodyPr/>
        <a:lstStyle/>
        <a:p>
          <a:endParaRPr lang="es-ES"/>
        </a:p>
      </dgm:t>
    </dgm:pt>
    <dgm:pt modelId="{577DAAA9-43EA-4AD4-97B1-5E09537F1341}" type="sibTrans" cxnId="{CF53DE66-EF75-4A74-A508-F526B8BFE2A3}">
      <dgm:prSet/>
      <dgm:spPr/>
      <dgm:t>
        <a:bodyPr/>
        <a:lstStyle/>
        <a:p>
          <a:endParaRPr lang="es-ES"/>
        </a:p>
      </dgm:t>
    </dgm:pt>
    <dgm:pt modelId="{1EEC1F3E-44ED-4583-82ED-47F893A785BD}">
      <dgm:prSet phldrT="[Texto]"/>
      <dgm:spPr/>
      <dgm:t>
        <a:bodyPr/>
        <a:lstStyle/>
        <a:p>
          <a:r>
            <a:rPr lang="es-ES" dirty="0" err="1" smtClean="0"/>
            <a:t>Incentiu</a:t>
          </a:r>
          <a:r>
            <a:rPr lang="es-ES" dirty="0" smtClean="0"/>
            <a:t> per acabar</a:t>
          </a:r>
          <a:endParaRPr lang="es-ES" dirty="0"/>
        </a:p>
      </dgm:t>
    </dgm:pt>
    <dgm:pt modelId="{C53C0339-468E-4F47-81B0-6A4BD2B6EE4F}" type="parTrans" cxnId="{A7847445-DCC5-42CA-BAB7-6BBA5388A075}">
      <dgm:prSet/>
      <dgm:spPr/>
      <dgm:t>
        <a:bodyPr/>
        <a:lstStyle/>
        <a:p>
          <a:endParaRPr lang="es-ES"/>
        </a:p>
      </dgm:t>
    </dgm:pt>
    <dgm:pt modelId="{B487FB06-F045-4383-A26F-36C1D8480CA0}" type="sibTrans" cxnId="{A7847445-DCC5-42CA-BAB7-6BBA5388A075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2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15A7A9-FE2E-48DF-9DB8-DC9D5510C24F}" type="pres">
      <dgm:prSet presAssocID="{1B0363D8-0367-4F48-AB19-B0D674DCBDFD}" presName="aSpace" presStyleCnt="0"/>
      <dgm:spPr/>
    </dgm:pt>
    <dgm:pt modelId="{54A8A954-1941-4B13-A381-FB71103FED5A}" type="pres">
      <dgm:prSet presAssocID="{C1A666B7-1592-4D1C-91A2-2513E2079F0A}" presName="compNode" presStyleCnt="0"/>
      <dgm:spPr/>
    </dgm:pt>
    <dgm:pt modelId="{4488ED4D-EB71-474A-9A0B-15A81B42707F}" type="pres">
      <dgm:prSet presAssocID="{C1A666B7-1592-4D1C-91A2-2513E2079F0A}" presName="noGeometry" presStyleCnt="0"/>
      <dgm:spPr/>
    </dgm:pt>
    <dgm:pt modelId="{848967BD-4557-4B56-9A41-D9DDF085041D}" type="pres">
      <dgm:prSet presAssocID="{C1A666B7-1592-4D1C-91A2-2513E2079F0A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89659D-A32E-4578-85BB-A9B92CF0D21D}" type="pres">
      <dgm:prSet presAssocID="{C1A666B7-1592-4D1C-91A2-2513E2079F0A}" presName="childTextHidden" presStyleLbl="bgAccFollowNode1" presStyleIdx="1" presStyleCnt="2"/>
      <dgm:spPr/>
      <dgm:t>
        <a:bodyPr/>
        <a:lstStyle/>
        <a:p>
          <a:endParaRPr lang="es-ES"/>
        </a:p>
      </dgm:t>
    </dgm:pt>
    <dgm:pt modelId="{6774F73C-4113-4451-8653-E0D27E133E29}" type="pres">
      <dgm:prSet presAssocID="{C1A666B7-1592-4D1C-91A2-2513E2079F0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7245DEBC-5AD9-493E-91B6-7D3D5EA9B2E7}" type="presOf" srcId="{E3AED74B-6BA9-484F-B754-8C8A6D9487C7}" destId="{848967BD-4557-4B56-9A41-D9DDF085041D}" srcOrd="0" destOrd="0" presId="urn:microsoft.com/office/officeart/2005/8/layout/hProcess6"/>
    <dgm:cxn modelId="{41B6446F-B455-48ED-8E76-ED1F0E8A138C}" type="presOf" srcId="{C2C0682B-492B-4354-BD03-E1EA6DA555E8}" destId="{457D56E9-BABF-4DAA-B00A-0413EC3B98F0}" srcOrd="0" destOrd="2" presId="urn:microsoft.com/office/officeart/2005/8/layout/hProcess6"/>
    <dgm:cxn modelId="{CF53DE66-EF75-4A74-A508-F526B8BFE2A3}" srcId="{C1A666B7-1592-4D1C-91A2-2513E2079F0A}" destId="{9A70C89D-5FB2-48CA-9D74-2026CB1790B5}" srcOrd="1" destOrd="0" parTransId="{7508CA98-8915-4E42-81F4-C57C3877433B}" sibTransId="{577DAAA9-43EA-4AD4-97B1-5E09537F1341}"/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73DE0F20-2603-41BF-AB0B-6D6799D1CC3E}" type="presOf" srcId="{1EEC1F3E-44ED-4583-82ED-47F893A785BD}" destId="{848967BD-4557-4B56-9A41-D9DDF085041D}" srcOrd="0" destOrd="2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6C045429-0161-433D-BA07-1203029A99A4}" type="presOf" srcId="{9A70C89D-5FB2-48CA-9D74-2026CB1790B5}" destId="{848967BD-4557-4B56-9A41-D9DDF085041D}" srcOrd="0" destOrd="1" presId="urn:microsoft.com/office/officeart/2005/8/layout/hProcess6"/>
    <dgm:cxn modelId="{A0AFFE47-4587-4345-B3AB-6067EA3E67B2}" type="presOf" srcId="{C2C0682B-492B-4354-BD03-E1EA6DA555E8}" destId="{049AFD20-6B73-47B9-AC83-32D61B685470}" srcOrd="1" destOrd="2" presId="urn:microsoft.com/office/officeart/2005/8/layout/hProcess6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A7847445-DCC5-42CA-BAB7-6BBA5388A075}" srcId="{C1A666B7-1592-4D1C-91A2-2513E2079F0A}" destId="{1EEC1F3E-44ED-4583-82ED-47F893A785BD}" srcOrd="2" destOrd="0" parTransId="{C53C0339-468E-4F47-81B0-6A4BD2B6EE4F}" sibTransId="{B487FB06-F045-4383-A26F-36C1D8480CA0}"/>
    <dgm:cxn modelId="{B4B8274A-192B-468C-8809-F9713FB5F184}" srcId="{C1A666B7-1592-4D1C-91A2-2513E2079F0A}" destId="{E3AED74B-6BA9-484F-B754-8C8A6D9487C7}" srcOrd="0" destOrd="0" parTransId="{294B35F8-D523-464F-8306-8426BF7E47A5}" sibTransId="{F619B34A-B9BC-4CAD-94E5-2580841B2035}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192427F5-871E-443B-93F2-55ECBA4CB858}" srcId="{1B0363D8-0367-4F48-AB19-B0D674DCBDFD}" destId="{C2C0682B-492B-4354-BD03-E1EA6DA555E8}" srcOrd="2" destOrd="0" parTransId="{67A2491E-F9C5-4351-B80F-84E9656D565F}" sibTransId="{957C5811-416D-4E0B-BF02-A352885BC917}"/>
    <dgm:cxn modelId="{C9F68231-9423-4F3E-BFA6-52EF1F58ECD3}" type="presOf" srcId="{9A70C89D-5FB2-48CA-9D74-2026CB1790B5}" destId="{E489659D-A32E-4578-85BB-A9B92CF0D21D}" srcOrd="1" destOrd="1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4E65DFDB-82F3-48D1-A709-90FBB91C23E8}" type="presOf" srcId="{C1A666B7-1592-4D1C-91A2-2513E2079F0A}" destId="{6774F73C-4113-4451-8653-E0D27E133E29}" srcOrd="0" destOrd="0" presId="urn:microsoft.com/office/officeart/2005/8/layout/hProcess6"/>
    <dgm:cxn modelId="{6B66AD88-7DC9-40BC-81D7-710DCA20DB4A}" type="presOf" srcId="{E3AED74B-6BA9-484F-B754-8C8A6D9487C7}" destId="{E489659D-A32E-4578-85BB-A9B92CF0D21D}" srcOrd="1" destOrd="0" presId="urn:microsoft.com/office/officeart/2005/8/layout/hProcess6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E52E644F-4233-44E0-86B4-20F982E95E2F}" srcId="{8CFA3F15-CDB4-4E87-8C55-796BC5BC2ACE}" destId="{C1A666B7-1592-4D1C-91A2-2513E2079F0A}" srcOrd="1" destOrd="0" parTransId="{0DEC7D26-C9AF-4625-80D3-FF4C6A51A6A9}" sibTransId="{BCD2FB37-A775-4266-990A-5359CDEE2508}"/>
    <dgm:cxn modelId="{E1A04EEF-1AC7-4020-8A20-FF9EDBD693B8}" type="presOf" srcId="{1EEC1F3E-44ED-4583-82ED-47F893A785BD}" destId="{E489659D-A32E-4578-85BB-A9B92CF0D21D}" srcOrd="1" destOrd="2" presId="urn:microsoft.com/office/officeart/2005/8/layout/hProcess6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  <dgm:cxn modelId="{EF3EB058-2B55-4D2F-95C2-4FC0F0210D64}" type="presParOf" srcId="{D8C8F20A-58BC-4560-8401-C5EB3186DAFF}" destId="{A815A7A9-FE2E-48DF-9DB8-DC9D5510C24F}" srcOrd="1" destOrd="0" presId="urn:microsoft.com/office/officeart/2005/8/layout/hProcess6"/>
    <dgm:cxn modelId="{7C121809-F2E0-41DB-90BC-3994900FC8E1}" type="presParOf" srcId="{D8C8F20A-58BC-4560-8401-C5EB3186DAFF}" destId="{54A8A954-1941-4B13-A381-FB71103FED5A}" srcOrd="2" destOrd="0" presId="urn:microsoft.com/office/officeart/2005/8/layout/hProcess6"/>
    <dgm:cxn modelId="{3B6CDAB0-F565-4639-9373-F324409FBB8B}" type="presParOf" srcId="{54A8A954-1941-4B13-A381-FB71103FED5A}" destId="{4488ED4D-EB71-474A-9A0B-15A81B42707F}" srcOrd="0" destOrd="0" presId="urn:microsoft.com/office/officeart/2005/8/layout/hProcess6"/>
    <dgm:cxn modelId="{C9721A85-12C5-4F1F-AF12-0A56E5EDBBBD}" type="presParOf" srcId="{54A8A954-1941-4B13-A381-FB71103FED5A}" destId="{848967BD-4557-4B56-9A41-D9DDF085041D}" srcOrd="1" destOrd="0" presId="urn:microsoft.com/office/officeart/2005/8/layout/hProcess6"/>
    <dgm:cxn modelId="{65631AEE-0367-47C8-B034-02D25CD64F93}" type="presParOf" srcId="{54A8A954-1941-4B13-A381-FB71103FED5A}" destId="{E489659D-A32E-4578-85BB-A9B92CF0D21D}" srcOrd="2" destOrd="0" presId="urn:microsoft.com/office/officeart/2005/8/layout/hProcess6"/>
    <dgm:cxn modelId="{DBA75BF3-BF0E-472C-A5C6-14BA792A6424}" type="presParOf" srcId="{54A8A954-1941-4B13-A381-FB71103FED5A}" destId="{6774F73C-4113-4451-8653-E0D27E133E2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F046C1-1400-49D9-864F-4886E87F22D2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F7A75E4F-3253-4248-9F19-8C73CF29779C}">
      <dgm:prSet phldrT="[Texto]"/>
      <dgm:spPr/>
      <dgm:t>
        <a:bodyPr/>
        <a:lstStyle/>
        <a:p>
          <a:r>
            <a:rPr lang="es-ES" dirty="0" smtClean="0"/>
            <a:t>Servidor</a:t>
          </a:r>
          <a:endParaRPr lang="es-ES" dirty="0"/>
        </a:p>
      </dgm:t>
    </dgm:pt>
    <dgm:pt modelId="{99FBC085-9780-4724-ADD8-B311E3BEFAEE}" type="parTrans" cxnId="{0EFAC72D-24E9-4D7D-8A8F-37634B6FE12A}">
      <dgm:prSet/>
      <dgm:spPr/>
      <dgm:t>
        <a:bodyPr/>
        <a:lstStyle/>
        <a:p>
          <a:endParaRPr lang="es-ES"/>
        </a:p>
      </dgm:t>
    </dgm:pt>
    <dgm:pt modelId="{E7095FFA-7521-4A28-ADD5-8FB56AAF9B19}" type="sibTrans" cxnId="{0EFAC72D-24E9-4D7D-8A8F-37634B6FE12A}">
      <dgm:prSet/>
      <dgm:spPr/>
      <dgm:t>
        <a:bodyPr/>
        <a:lstStyle/>
        <a:p>
          <a:endParaRPr lang="es-ES"/>
        </a:p>
      </dgm:t>
    </dgm:pt>
    <dgm:pt modelId="{A19C0077-7FD3-4CF4-8305-E517AD6CB016}">
      <dgm:prSet phldrT="[Texto]"/>
      <dgm:spPr/>
      <dgm:t>
        <a:bodyPr/>
        <a:lstStyle/>
        <a:p>
          <a:r>
            <a:rPr lang="es-ES" dirty="0" err="1" smtClean="0"/>
            <a:t>Flask</a:t>
          </a:r>
          <a:endParaRPr lang="es-ES" dirty="0"/>
        </a:p>
      </dgm:t>
    </dgm:pt>
    <dgm:pt modelId="{7DBE49F8-1387-4C7C-BD10-CB7877181264}" type="parTrans" cxnId="{3201D1F8-3261-461C-A442-E2D9AE3B11CD}">
      <dgm:prSet/>
      <dgm:spPr/>
      <dgm:t>
        <a:bodyPr/>
        <a:lstStyle/>
        <a:p>
          <a:endParaRPr lang="es-ES"/>
        </a:p>
      </dgm:t>
    </dgm:pt>
    <dgm:pt modelId="{725DE19F-37FD-4810-9F23-2CAB2054BCD7}" type="sibTrans" cxnId="{3201D1F8-3261-461C-A442-E2D9AE3B11CD}">
      <dgm:prSet/>
      <dgm:spPr/>
      <dgm:t>
        <a:bodyPr/>
        <a:lstStyle/>
        <a:p>
          <a:endParaRPr lang="es-ES"/>
        </a:p>
      </dgm:t>
    </dgm:pt>
    <dgm:pt modelId="{ACF6D6C8-9787-49C0-8D2B-0F31E981AC26}">
      <dgm:prSet phldrT="[Texto]"/>
      <dgm:spPr/>
      <dgm:t>
        <a:bodyPr/>
        <a:lstStyle/>
        <a:p>
          <a:r>
            <a:rPr lang="es-ES" dirty="0" err="1" smtClean="0"/>
            <a:t>Bootstrap</a:t>
          </a:r>
          <a:endParaRPr lang="es-ES" dirty="0"/>
        </a:p>
      </dgm:t>
    </dgm:pt>
    <dgm:pt modelId="{7C19BB88-D7DA-46F9-9585-286376511E80}" type="parTrans" cxnId="{89C85924-2D88-4E0C-BE4C-DE04929D86AA}">
      <dgm:prSet/>
      <dgm:spPr/>
      <dgm:t>
        <a:bodyPr/>
        <a:lstStyle/>
        <a:p>
          <a:endParaRPr lang="es-ES"/>
        </a:p>
      </dgm:t>
    </dgm:pt>
    <dgm:pt modelId="{7F5862EC-64F8-4BDC-8AE4-E3F5FA8893BC}" type="sibTrans" cxnId="{89C85924-2D88-4E0C-BE4C-DE04929D86AA}">
      <dgm:prSet/>
      <dgm:spPr/>
      <dgm:t>
        <a:bodyPr/>
        <a:lstStyle/>
        <a:p>
          <a:endParaRPr lang="es-ES"/>
        </a:p>
      </dgm:t>
    </dgm:pt>
    <dgm:pt modelId="{97F3DBD7-6D12-4FC4-A138-751E7AFE5664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-Security</a:t>
          </a:r>
          <a:endParaRPr lang="es-ES" dirty="0"/>
        </a:p>
      </dgm:t>
    </dgm:pt>
    <dgm:pt modelId="{C7BFE2B2-F70E-41CB-968B-56E578A18C7E}" type="parTrans" cxnId="{3C684A3B-399A-4063-8E7D-C01466E52411}">
      <dgm:prSet/>
      <dgm:spPr/>
      <dgm:t>
        <a:bodyPr/>
        <a:lstStyle/>
        <a:p>
          <a:endParaRPr lang="es-ES"/>
        </a:p>
      </dgm:t>
    </dgm:pt>
    <dgm:pt modelId="{2875D1B5-D850-473D-A47F-1A1F4EDC0EA7}" type="sibTrans" cxnId="{3C684A3B-399A-4063-8E7D-C01466E52411}">
      <dgm:prSet/>
      <dgm:spPr/>
      <dgm:t>
        <a:bodyPr/>
        <a:lstStyle/>
        <a:p>
          <a:endParaRPr lang="es-ES"/>
        </a:p>
      </dgm:t>
    </dgm:pt>
    <dgm:pt modelId="{66FE1989-AA77-4302-82DE-8FC7DFFE753C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-Email</a:t>
          </a:r>
          <a:endParaRPr lang="es-ES" dirty="0"/>
        </a:p>
      </dgm:t>
    </dgm:pt>
    <dgm:pt modelId="{2A8227F2-BF01-4C24-B11C-D7B4091EF3D7}" type="parTrans" cxnId="{A5FF7181-DB41-451A-867B-95543CCD2E08}">
      <dgm:prSet/>
      <dgm:spPr/>
      <dgm:t>
        <a:bodyPr/>
        <a:lstStyle/>
        <a:p>
          <a:endParaRPr lang="es-ES"/>
        </a:p>
      </dgm:t>
    </dgm:pt>
    <dgm:pt modelId="{F48CB917-8B87-408A-A1F5-C103D518B7A6}" type="sibTrans" cxnId="{A5FF7181-DB41-451A-867B-95543CCD2E08}">
      <dgm:prSet/>
      <dgm:spPr/>
      <dgm:t>
        <a:bodyPr/>
        <a:lstStyle/>
        <a:p>
          <a:endParaRPr lang="es-ES"/>
        </a:p>
      </dgm:t>
    </dgm:pt>
    <dgm:pt modelId="{06B094E7-C4B0-4127-8006-D1A1041C6F24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-WTF</a:t>
          </a:r>
          <a:endParaRPr lang="es-ES" dirty="0"/>
        </a:p>
      </dgm:t>
    </dgm:pt>
    <dgm:pt modelId="{4632E35A-A733-4370-9C6A-E0E58EB5B888}" type="parTrans" cxnId="{B05940F1-D7C6-464D-9604-3CBEE131B6EA}">
      <dgm:prSet/>
      <dgm:spPr/>
      <dgm:t>
        <a:bodyPr/>
        <a:lstStyle/>
        <a:p>
          <a:endParaRPr lang="es-ES"/>
        </a:p>
      </dgm:t>
    </dgm:pt>
    <dgm:pt modelId="{818BC9A3-1ADB-46BA-8194-387A869D41CD}" type="sibTrans" cxnId="{B05940F1-D7C6-464D-9604-3CBEE131B6EA}">
      <dgm:prSet/>
      <dgm:spPr/>
      <dgm:t>
        <a:bodyPr/>
        <a:lstStyle/>
        <a:p>
          <a:endParaRPr lang="es-ES"/>
        </a:p>
      </dgm:t>
    </dgm:pt>
    <dgm:pt modelId="{CD282FD0-D833-4F3B-A63D-97AB417E3EFD}">
      <dgm:prSet phldrT="[Texto]"/>
      <dgm:spPr/>
      <dgm:t>
        <a:bodyPr/>
        <a:lstStyle/>
        <a:p>
          <a:r>
            <a:rPr lang="es-ES" dirty="0" err="1" smtClean="0"/>
            <a:t>Flask-SQLAlchemy</a:t>
          </a:r>
          <a:endParaRPr lang="es-ES" dirty="0"/>
        </a:p>
      </dgm:t>
    </dgm:pt>
    <dgm:pt modelId="{94F17E3F-0445-49BB-B145-236B3B5A3B6F}" type="parTrans" cxnId="{CD260AD9-78E7-47C0-923B-BBEC9ABC21AB}">
      <dgm:prSet/>
      <dgm:spPr/>
      <dgm:t>
        <a:bodyPr/>
        <a:lstStyle/>
        <a:p>
          <a:endParaRPr lang="es-ES"/>
        </a:p>
      </dgm:t>
    </dgm:pt>
    <dgm:pt modelId="{D1C47F45-0AB2-4183-B197-756A44C648C3}" type="sibTrans" cxnId="{CD260AD9-78E7-47C0-923B-BBEC9ABC21AB}">
      <dgm:prSet/>
      <dgm:spPr/>
      <dgm:t>
        <a:bodyPr/>
        <a:lstStyle/>
        <a:p>
          <a:endParaRPr lang="es-ES"/>
        </a:p>
      </dgm:t>
    </dgm:pt>
    <dgm:pt modelId="{0EB8CBE9-2B3B-46BA-9E68-EFBDD48FD46B}">
      <dgm:prSet phldrT="[Texto]"/>
      <dgm:spPr/>
      <dgm:t>
        <a:bodyPr/>
        <a:lstStyle/>
        <a:p>
          <a:r>
            <a:rPr lang="es-ES" dirty="0" err="1" smtClean="0"/>
            <a:t>Flask-Bootstrap</a:t>
          </a:r>
          <a:endParaRPr lang="es-ES" dirty="0"/>
        </a:p>
      </dgm:t>
    </dgm:pt>
    <dgm:pt modelId="{A1698450-54BB-4E92-87ED-5A7812638986}" type="parTrans" cxnId="{639A06C8-3C7B-4264-8E8D-FD5F28F1F78A}">
      <dgm:prSet/>
      <dgm:spPr/>
      <dgm:t>
        <a:bodyPr/>
        <a:lstStyle/>
        <a:p>
          <a:endParaRPr lang="es-ES"/>
        </a:p>
      </dgm:t>
    </dgm:pt>
    <dgm:pt modelId="{78BEEB73-251C-4922-84F1-A7AD22182EBF}" type="sibTrans" cxnId="{639A06C8-3C7B-4264-8E8D-FD5F28F1F78A}">
      <dgm:prSet/>
      <dgm:spPr/>
      <dgm:t>
        <a:bodyPr/>
        <a:lstStyle/>
        <a:p>
          <a:endParaRPr lang="es-ES"/>
        </a:p>
      </dgm:t>
    </dgm:pt>
    <dgm:pt modelId="{96188F47-B83F-4D86-B8BA-BB9933AA623B}">
      <dgm:prSet phldrT="[Texto]"/>
      <dgm:spPr/>
      <dgm:t>
        <a:bodyPr/>
        <a:lstStyle/>
        <a:p>
          <a:r>
            <a:rPr lang="es-ES" dirty="0" err="1" smtClean="0"/>
            <a:t>SQLAlchemy</a:t>
          </a:r>
          <a:endParaRPr lang="es-ES" dirty="0"/>
        </a:p>
      </dgm:t>
    </dgm:pt>
    <dgm:pt modelId="{931D1852-418D-4756-8004-D603C4EE3EC0}" type="parTrans" cxnId="{C15ECA3F-6340-49EC-AAA8-8A2E6B233421}">
      <dgm:prSet/>
      <dgm:spPr/>
      <dgm:t>
        <a:bodyPr/>
        <a:lstStyle/>
        <a:p>
          <a:endParaRPr lang="es-ES"/>
        </a:p>
      </dgm:t>
    </dgm:pt>
    <dgm:pt modelId="{0EE09568-37C4-485E-9123-F57EDC79C4BA}" type="sibTrans" cxnId="{C15ECA3F-6340-49EC-AAA8-8A2E6B233421}">
      <dgm:prSet/>
      <dgm:spPr/>
      <dgm:t>
        <a:bodyPr/>
        <a:lstStyle/>
        <a:p>
          <a:endParaRPr lang="es-ES"/>
        </a:p>
      </dgm:t>
    </dgm:pt>
    <dgm:pt modelId="{C138F8E5-1E82-4975-9060-723B09C50D26}">
      <dgm:prSet phldrT="[Texto]"/>
      <dgm:spPr>
        <a:solidFill>
          <a:srgbClr val="768AD4"/>
        </a:solidFill>
      </dgm:spPr>
      <dgm:t>
        <a:bodyPr/>
        <a:lstStyle/>
        <a:p>
          <a:r>
            <a:rPr lang="es-ES" dirty="0" err="1" smtClean="0"/>
            <a:t>MySQL</a:t>
          </a:r>
          <a:endParaRPr lang="es-ES" dirty="0"/>
        </a:p>
      </dgm:t>
    </dgm:pt>
    <dgm:pt modelId="{A8CF2882-F0E1-4AA0-8B29-12657A78E8A2}" type="parTrans" cxnId="{CB9FE7B7-E84F-434C-8593-1D127D203C58}">
      <dgm:prSet/>
      <dgm:spPr>
        <a:solidFill>
          <a:srgbClr val="768AD4"/>
        </a:solidFill>
        <a:ln>
          <a:solidFill>
            <a:srgbClr val="768AD4"/>
          </a:solidFill>
        </a:ln>
      </dgm:spPr>
      <dgm:t>
        <a:bodyPr/>
        <a:lstStyle/>
        <a:p>
          <a:endParaRPr lang="es-ES"/>
        </a:p>
      </dgm:t>
    </dgm:pt>
    <dgm:pt modelId="{E34CBC10-4641-4136-BE2D-9202A56552AE}" type="sibTrans" cxnId="{CB9FE7B7-E84F-434C-8593-1D127D203C58}">
      <dgm:prSet/>
      <dgm:spPr/>
      <dgm:t>
        <a:bodyPr/>
        <a:lstStyle/>
        <a:p>
          <a:endParaRPr lang="es-ES"/>
        </a:p>
      </dgm:t>
    </dgm:pt>
    <dgm:pt modelId="{E4CE47E4-1125-4780-BFAD-91AAF164DC2D}">
      <dgm:prSet phldrT="[Texto]"/>
      <dgm:spPr/>
      <dgm:t>
        <a:bodyPr/>
        <a:lstStyle/>
        <a:p>
          <a:r>
            <a:rPr lang="es-ES" dirty="0" err="1" smtClean="0"/>
            <a:t>PyJWT</a:t>
          </a:r>
          <a:endParaRPr lang="es-ES" dirty="0"/>
        </a:p>
      </dgm:t>
    </dgm:pt>
    <dgm:pt modelId="{343BD5AE-F533-4ABE-BDC3-392213583191}" type="parTrans" cxnId="{E078E703-BD4E-4354-B78A-10CEE5C9671D}">
      <dgm:prSet/>
      <dgm:spPr/>
      <dgm:t>
        <a:bodyPr/>
        <a:lstStyle/>
        <a:p>
          <a:endParaRPr lang="es-ES"/>
        </a:p>
      </dgm:t>
    </dgm:pt>
    <dgm:pt modelId="{C4FF7887-7DC2-4BFC-B8A4-E3918910EE14}" type="sibTrans" cxnId="{E078E703-BD4E-4354-B78A-10CEE5C9671D}">
      <dgm:prSet/>
      <dgm:spPr/>
      <dgm:t>
        <a:bodyPr/>
        <a:lstStyle/>
        <a:p>
          <a:endParaRPr lang="es-ES"/>
        </a:p>
      </dgm:t>
    </dgm:pt>
    <dgm:pt modelId="{E1F6DFBC-7DB9-4E65-B25B-F1F31A8D4387}">
      <dgm:prSet phldrT="[Texto]"/>
      <dgm:spPr/>
      <dgm:t>
        <a:bodyPr/>
        <a:lstStyle/>
        <a:p>
          <a:r>
            <a:rPr lang="es-ES" dirty="0" err="1" smtClean="0"/>
            <a:t>Blueprints</a:t>
          </a:r>
          <a:endParaRPr lang="es-ES" dirty="0"/>
        </a:p>
      </dgm:t>
    </dgm:pt>
    <dgm:pt modelId="{B5C14D54-B0D4-481B-BCF3-8E28BD8DB0D4}" type="parTrans" cxnId="{4EC08209-0866-46B5-87FE-E176F2DDF2C5}">
      <dgm:prSet/>
      <dgm:spPr/>
      <dgm:t>
        <a:bodyPr/>
        <a:lstStyle/>
        <a:p>
          <a:endParaRPr lang="es-ES"/>
        </a:p>
      </dgm:t>
    </dgm:pt>
    <dgm:pt modelId="{4281EAFE-CAA8-4850-A90C-323AF4F87029}" type="sibTrans" cxnId="{4EC08209-0866-46B5-87FE-E176F2DDF2C5}">
      <dgm:prSet/>
      <dgm:spPr/>
      <dgm:t>
        <a:bodyPr/>
        <a:lstStyle/>
        <a:p>
          <a:endParaRPr lang="es-ES"/>
        </a:p>
      </dgm:t>
    </dgm:pt>
    <dgm:pt modelId="{C2602C3E-1E14-4C57-B230-62130430CCA4}">
      <dgm:prSet phldrT="[Texto]"/>
      <dgm:spPr/>
      <dgm:t>
        <a:bodyPr/>
        <a:lstStyle/>
        <a:p>
          <a:r>
            <a:rPr lang="es-ES" dirty="0" smtClean="0"/>
            <a:t>Mobile</a:t>
          </a:r>
          <a:endParaRPr lang="es-ES" dirty="0"/>
        </a:p>
      </dgm:t>
    </dgm:pt>
    <dgm:pt modelId="{8E5FCF7D-55E6-426E-8AEB-E6C36D0E698F}" type="parTrans" cxnId="{E6950BA3-F433-440E-97BD-3A4C25D7F814}">
      <dgm:prSet/>
      <dgm:spPr/>
      <dgm:t>
        <a:bodyPr/>
        <a:lstStyle/>
        <a:p>
          <a:endParaRPr lang="es-ES"/>
        </a:p>
      </dgm:t>
    </dgm:pt>
    <dgm:pt modelId="{FABD38C8-002E-4961-97A8-2F773566A1D2}" type="sibTrans" cxnId="{E6950BA3-F433-440E-97BD-3A4C25D7F814}">
      <dgm:prSet/>
      <dgm:spPr/>
      <dgm:t>
        <a:bodyPr/>
        <a:lstStyle/>
        <a:p>
          <a:endParaRPr lang="es-ES"/>
        </a:p>
      </dgm:t>
    </dgm:pt>
    <dgm:pt modelId="{BB29515C-52FA-4696-BD85-07578F79AB29}">
      <dgm:prSet phldrT="[Texto]"/>
      <dgm:spPr/>
      <dgm:t>
        <a:bodyPr/>
        <a:lstStyle/>
        <a:p>
          <a:r>
            <a:rPr lang="es-ES" dirty="0" err="1" smtClean="0"/>
            <a:t>Users</a:t>
          </a:r>
          <a:endParaRPr lang="es-ES" dirty="0"/>
        </a:p>
      </dgm:t>
    </dgm:pt>
    <dgm:pt modelId="{F8E9DFB6-DAF2-486C-B775-5896D340D158}" type="parTrans" cxnId="{D81BB712-8FD3-4318-A0AA-10113187D54C}">
      <dgm:prSet/>
      <dgm:spPr/>
      <dgm:t>
        <a:bodyPr/>
        <a:lstStyle/>
        <a:p>
          <a:endParaRPr lang="es-ES"/>
        </a:p>
      </dgm:t>
    </dgm:pt>
    <dgm:pt modelId="{E8E8241E-04EE-47F6-8D15-6ADA563EF50D}" type="sibTrans" cxnId="{D81BB712-8FD3-4318-A0AA-10113187D54C}">
      <dgm:prSet/>
      <dgm:spPr/>
      <dgm:t>
        <a:bodyPr/>
        <a:lstStyle/>
        <a:p>
          <a:endParaRPr lang="es-ES"/>
        </a:p>
      </dgm:t>
    </dgm:pt>
    <dgm:pt modelId="{2F7F82D3-9B7A-4DDB-A498-FA6EAF9AFB60}">
      <dgm:prSet phldrT="[Texto]"/>
      <dgm:spPr/>
      <dgm:t>
        <a:bodyPr/>
        <a:lstStyle/>
        <a:p>
          <a:r>
            <a:rPr lang="es-ES" dirty="0" err="1" smtClean="0"/>
            <a:t>WTForms</a:t>
          </a:r>
          <a:endParaRPr lang="es-ES" dirty="0"/>
        </a:p>
      </dgm:t>
    </dgm:pt>
    <dgm:pt modelId="{4367F795-3A92-4FD6-8D02-1DAE659C5B89}" type="parTrans" cxnId="{45D82719-EB96-45A8-A881-1D444C825E38}">
      <dgm:prSet/>
      <dgm:spPr/>
      <dgm:t>
        <a:bodyPr/>
        <a:lstStyle/>
        <a:p>
          <a:endParaRPr lang="es-ES"/>
        </a:p>
      </dgm:t>
    </dgm:pt>
    <dgm:pt modelId="{70F9EB18-3BCC-456F-842C-700C98479ECD}" type="sibTrans" cxnId="{45D82719-EB96-45A8-A881-1D444C825E38}">
      <dgm:prSet/>
      <dgm:spPr/>
      <dgm:t>
        <a:bodyPr/>
        <a:lstStyle/>
        <a:p>
          <a:endParaRPr lang="es-ES"/>
        </a:p>
      </dgm:t>
    </dgm:pt>
    <dgm:pt modelId="{E41F7A65-D581-45A0-A765-B622636FCB80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Visual Studio</a:t>
          </a:r>
          <a:endParaRPr lang="es-ES" dirty="0"/>
        </a:p>
      </dgm:t>
    </dgm:pt>
    <dgm:pt modelId="{40FD9F5F-3B00-4D67-9BAA-4FA0184FE54E}" type="parTrans" cxnId="{FA8A57CB-FE86-4EBB-BA4E-AB6B8D9BB7F3}">
      <dgm:prSet/>
      <dgm:spPr/>
      <dgm:t>
        <a:bodyPr/>
        <a:lstStyle/>
        <a:p>
          <a:endParaRPr lang="es-ES"/>
        </a:p>
      </dgm:t>
    </dgm:pt>
    <dgm:pt modelId="{36D5965D-813B-46DC-A405-409302893F2B}" type="sibTrans" cxnId="{FA8A57CB-FE86-4EBB-BA4E-AB6B8D9BB7F3}">
      <dgm:prSet/>
      <dgm:spPr/>
      <dgm:t>
        <a:bodyPr/>
        <a:lstStyle/>
        <a:p>
          <a:endParaRPr lang="es-ES"/>
        </a:p>
      </dgm:t>
    </dgm:pt>
    <dgm:pt modelId="{552199A9-5D63-4B27-9EC2-ADB220228CCF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Python</a:t>
          </a:r>
          <a:endParaRPr lang="es-ES" dirty="0"/>
        </a:p>
      </dgm:t>
    </dgm:pt>
    <dgm:pt modelId="{1C207DCF-135C-434A-B30F-B47B4A568F6F}" type="parTrans" cxnId="{7DE0ECF8-E131-4F07-8792-B21E8C6D52F8}">
      <dgm:prSet/>
      <dgm:spPr/>
      <dgm:t>
        <a:bodyPr/>
        <a:lstStyle/>
        <a:p>
          <a:endParaRPr lang="es-ES"/>
        </a:p>
      </dgm:t>
    </dgm:pt>
    <dgm:pt modelId="{AA2F9DE5-5B59-4F94-994A-BC8C2F68CA31}" type="sibTrans" cxnId="{7DE0ECF8-E131-4F07-8792-B21E8C6D52F8}">
      <dgm:prSet/>
      <dgm:spPr/>
      <dgm:t>
        <a:bodyPr/>
        <a:lstStyle/>
        <a:p>
          <a:endParaRPr lang="es-ES"/>
        </a:p>
      </dgm:t>
    </dgm:pt>
    <dgm:pt modelId="{81B7903A-BF50-4DC8-9D2F-029B8B2CDB8B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-Excel</a:t>
          </a:r>
          <a:endParaRPr lang="es-ES" dirty="0"/>
        </a:p>
      </dgm:t>
    </dgm:pt>
    <dgm:pt modelId="{CDD13004-CBC9-4F52-A098-396CE5270D16}" type="parTrans" cxnId="{4DAF5D98-894D-4B70-8C9C-CA88CE9F858E}">
      <dgm:prSet/>
      <dgm:spPr/>
      <dgm:t>
        <a:bodyPr/>
        <a:lstStyle/>
        <a:p>
          <a:endParaRPr lang="es-ES"/>
        </a:p>
      </dgm:t>
    </dgm:pt>
    <dgm:pt modelId="{0B582588-DC17-4919-AAB5-6FE81B7C5209}" type="sibTrans" cxnId="{4DAF5D98-894D-4B70-8C9C-CA88CE9F858E}">
      <dgm:prSet/>
      <dgm:spPr/>
      <dgm:t>
        <a:bodyPr/>
        <a:lstStyle/>
        <a:p>
          <a:endParaRPr lang="es-ES"/>
        </a:p>
      </dgm:t>
    </dgm:pt>
    <dgm:pt modelId="{B421384D-A93A-4734-9246-3A9B74C15CDD}">
      <dgm:prSet phldrT="[Texto]"/>
      <dgm:spPr/>
      <dgm:t>
        <a:bodyPr/>
        <a:lstStyle/>
        <a:p>
          <a:r>
            <a:rPr lang="es-ES" dirty="0" err="1" smtClean="0"/>
            <a:t>Flask-DebugToolbar</a:t>
          </a:r>
          <a:endParaRPr lang="es-ES" dirty="0"/>
        </a:p>
      </dgm:t>
    </dgm:pt>
    <dgm:pt modelId="{B9ECDA39-DD32-49A8-80DF-8A6C3C0AAAEE}" type="parTrans" cxnId="{980D7288-9EA7-4D3E-B3F2-95BF15B09C0E}">
      <dgm:prSet/>
      <dgm:spPr/>
      <dgm:t>
        <a:bodyPr/>
        <a:lstStyle/>
        <a:p>
          <a:endParaRPr lang="es-ES"/>
        </a:p>
      </dgm:t>
    </dgm:pt>
    <dgm:pt modelId="{1A44C1BA-C0D3-478E-9DE0-05B976454134}" type="sibTrans" cxnId="{980D7288-9EA7-4D3E-B3F2-95BF15B09C0E}">
      <dgm:prSet/>
      <dgm:spPr/>
      <dgm:t>
        <a:bodyPr/>
        <a:lstStyle/>
        <a:p>
          <a:endParaRPr lang="es-ES"/>
        </a:p>
      </dgm:t>
    </dgm:pt>
    <dgm:pt modelId="{0024E0C4-719F-4A9A-804D-8610EED40824}" type="pres">
      <dgm:prSet presAssocID="{25F046C1-1400-49D9-864F-4886E87F22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C7B4A72-AB88-4A03-A528-D1CCE440E343}" type="pres">
      <dgm:prSet presAssocID="{F7A75E4F-3253-4248-9F19-8C73CF29779C}" presName="hierRoot1" presStyleCnt="0">
        <dgm:presLayoutVars>
          <dgm:hierBranch val="init"/>
        </dgm:presLayoutVars>
      </dgm:prSet>
      <dgm:spPr/>
    </dgm:pt>
    <dgm:pt modelId="{D6570BBE-A43F-4204-8705-A4C3CAAE8779}" type="pres">
      <dgm:prSet presAssocID="{F7A75E4F-3253-4248-9F19-8C73CF29779C}" presName="rootComposite1" presStyleCnt="0"/>
      <dgm:spPr/>
    </dgm:pt>
    <dgm:pt modelId="{0E4E52BD-8BAA-4284-BF28-77ECBE4AE85E}" type="pres">
      <dgm:prSet presAssocID="{F7A75E4F-3253-4248-9F19-8C73CF29779C}" presName="rootText1" presStyleLbl="node0" presStyleIdx="0" presStyleCnt="1" custAng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85B47E6-C4CE-4F42-A399-DA9BD07CD2F3}" type="pres">
      <dgm:prSet presAssocID="{F7A75E4F-3253-4248-9F19-8C73CF29779C}" presName="rootConnector1" presStyleLbl="node1" presStyleIdx="0" presStyleCnt="0"/>
      <dgm:spPr/>
      <dgm:t>
        <a:bodyPr/>
        <a:lstStyle/>
        <a:p>
          <a:endParaRPr lang="es-ES"/>
        </a:p>
      </dgm:t>
    </dgm:pt>
    <dgm:pt modelId="{7D43717E-9A62-4653-819A-42AFC78913F3}" type="pres">
      <dgm:prSet presAssocID="{F7A75E4F-3253-4248-9F19-8C73CF29779C}" presName="hierChild2" presStyleCnt="0"/>
      <dgm:spPr/>
    </dgm:pt>
    <dgm:pt modelId="{1117475F-632D-49EF-B441-24A4B807194C}" type="pres">
      <dgm:prSet presAssocID="{7DBE49F8-1387-4C7C-BD10-CB7877181264}" presName="Name37" presStyleLbl="parChTrans1D2" presStyleIdx="0" presStyleCnt="5"/>
      <dgm:spPr/>
      <dgm:t>
        <a:bodyPr/>
        <a:lstStyle/>
        <a:p>
          <a:endParaRPr lang="es-ES"/>
        </a:p>
      </dgm:t>
    </dgm:pt>
    <dgm:pt modelId="{C9CD0DED-2D80-45F2-BA44-2A84B48C2664}" type="pres">
      <dgm:prSet presAssocID="{A19C0077-7FD3-4CF4-8305-E517AD6CB016}" presName="hierRoot2" presStyleCnt="0">
        <dgm:presLayoutVars>
          <dgm:hierBranch val="init"/>
        </dgm:presLayoutVars>
      </dgm:prSet>
      <dgm:spPr/>
    </dgm:pt>
    <dgm:pt modelId="{0BA790AC-7F2A-4387-A440-462360C659BB}" type="pres">
      <dgm:prSet presAssocID="{A19C0077-7FD3-4CF4-8305-E517AD6CB016}" presName="rootComposite" presStyleCnt="0"/>
      <dgm:spPr/>
    </dgm:pt>
    <dgm:pt modelId="{5C1861FB-1094-4A68-9040-7B0CF63231E1}" type="pres">
      <dgm:prSet presAssocID="{A19C0077-7FD3-4CF4-8305-E517AD6CB01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9CA86B4-9290-4B89-B06C-270E8D480C2C}" type="pres">
      <dgm:prSet presAssocID="{A19C0077-7FD3-4CF4-8305-E517AD6CB016}" presName="rootConnector" presStyleLbl="node2" presStyleIdx="0" presStyleCnt="3"/>
      <dgm:spPr/>
      <dgm:t>
        <a:bodyPr/>
        <a:lstStyle/>
        <a:p>
          <a:endParaRPr lang="es-ES"/>
        </a:p>
      </dgm:t>
    </dgm:pt>
    <dgm:pt modelId="{7D10FB72-0D92-40E4-AE6A-B0028615DA83}" type="pres">
      <dgm:prSet presAssocID="{A19C0077-7FD3-4CF4-8305-E517AD6CB016}" presName="hierChild4" presStyleCnt="0"/>
      <dgm:spPr/>
    </dgm:pt>
    <dgm:pt modelId="{53E7E37D-DF81-4972-B978-5E8CFAA53D76}" type="pres">
      <dgm:prSet presAssocID="{C7BFE2B2-F70E-41CB-968B-56E578A18C7E}" presName="Name37" presStyleLbl="parChTrans1D3" presStyleIdx="0" presStyleCnt="7"/>
      <dgm:spPr/>
      <dgm:t>
        <a:bodyPr/>
        <a:lstStyle/>
        <a:p>
          <a:endParaRPr lang="es-ES"/>
        </a:p>
      </dgm:t>
    </dgm:pt>
    <dgm:pt modelId="{3B5EA997-293C-4917-B527-5453D3656007}" type="pres">
      <dgm:prSet presAssocID="{97F3DBD7-6D12-4FC4-A138-751E7AFE5664}" presName="hierRoot2" presStyleCnt="0">
        <dgm:presLayoutVars>
          <dgm:hierBranch val="init"/>
        </dgm:presLayoutVars>
      </dgm:prSet>
      <dgm:spPr/>
    </dgm:pt>
    <dgm:pt modelId="{483143EF-093C-4655-92EE-F69BEF5BD40D}" type="pres">
      <dgm:prSet presAssocID="{97F3DBD7-6D12-4FC4-A138-751E7AFE5664}" presName="rootComposite" presStyleCnt="0"/>
      <dgm:spPr/>
    </dgm:pt>
    <dgm:pt modelId="{2261EF7B-87C8-45D3-A747-BA39879D8A98}" type="pres">
      <dgm:prSet presAssocID="{97F3DBD7-6D12-4FC4-A138-751E7AFE5664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DA0EC45-FB49-4251-B600-6880CE44F90A}" type="pres">
      <dgm:prSet presAssocID="{97F3DBD7-6D12-4FC4-A138-751E7AFE5664}" presName="rootConnector" presStyleLbl="node3" presStyleIdx="0" presStyleCnt="7"/>
      <dgm:spPr/>
      <dgm:t>
        <a:bodyPr/>
        <a:lstStyle/>
        <a:p>
          <a:endParaRPr lang="es-ES"/>
        </a:p>
      </dgm:t>
    </dgm:pt>
    <dgm:pt modelId="{E2AF9A23-96D1-426D-BBD5-E789F49B2E18}" type="pres">
      <dgm:prSet presAssocID="{97F3DBD7-6D12-4FC4-A138-751E7AFE5664}" presName="hierChild4" presStyleCnt="0"/>
      <dgm:spPr/>
    </dgm:pt>
    <dgm:pt modelId="{2A811FA4-7AD9-49C8-8871-77DABE7E05A2}" type="pres">
      <dgm:prSet presAssocID="{97F3DBD7-6D12-4FC4-A138-751E7AFE5664}" presName="hierChild5" presStyleCnt="0"/>
      <dgm:spPr/>
    </dgm:pt>
    <dgm:pt modelId="{DC9B311F-F045-4EBA-8063-2CF1E95914E2}" type="pres">
      <dgm:prSet presAssocID="{2A8227F2-BF01-4C24-B11C-D7B4091EF3D7}" presName="Name37" presStyleLbl="parChTrans1D3" presStyleIdx="1" presStyleCnt="7"/>
      <dgm:spPr/>
      <dgm:t>
        <a:bodyPr/>
        <a:lstStyle/>
        <a:p>
          <a:endParaRPr lang="es-ES"/>
        </a:p>
      </dgm:t>
    </dgm:pt>
    <dgm:pt modelId="{0E6BE8E9-7CCD-47F2-80C1-747A7B970FAD}" type="pres">
      <dgm:prSet presAssocID="{66FE1989-AA77-4302-82DE-8FC7DFFE753C}" presName="hierRoot2" presStyleCnt="0">
        <dgm:presLayoutVars>
          <dgm:hierBranch val="init"/>
        </dgm:presLayoutVars>
      </dgm:prSet>
      <dgm:spPr/>
    </dgm:pt>
    <dgm:pt modelId="{5A3A9BED-83FA-47F9-A6EB-5601CA36508A}" type="pres">
      <dgm:prSet presAssocID="{66FE1989-AA77-4302-82DE-8FC7DFFE753C}" presName="rootComposite" presStyleCnt="0"/>
      <dgm:spPr/>
    </dgm:pt>
    <dgm:pt modelId="{1726DBB0-33E6-414E-9210-775EE3A835C1}" type="pres">
      <dgm:prSet presAssocID="{66FE1989-AA77-4302-82DE-8FC7DFFE753C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FC67480-09B7-41BF-A456-5DD1A88DAAA5}" type="pres">
      <dgm:prSet presAssocID="{66FE1989-AA77-4302-82DE-8FC7DFFE753C}" presName="rootConnector" presStyleLbl="node3" presStyleIdx="1" presStyleCnt="7"/>
      <dgm:spPr/>
      <dgm:t>
        <a:bodyPr/>
        <a:lstStyle/>
        <a:p>
          <a:endParaRPr lang="es-ES"/>
        </a:p>
      </dgm:t>
    </dgm:pt>
    <dgm:pt modelId="{B30766F4-477A-467E-8DBA-F2834125D286}" type="pres">
      <dgm:prSet presAssocID="{66FE1989-AA77-4302-82DE-8FC7DFFE753C}" presName="hierChild4" presStyleCnt="0"/>
      <dgm:spPr/>
    </dgm:pt>
    <dgm:pt modelId="{F220294B-3942-44AE-B68E-1132CFE4BCAB}" type="pres">
      <dgm:prSet presAssocID="{66FE1989-AA77-4302-82DE-8FC7DFFE753C}" presName="hierChild5" presStyleCnt="0"/>
      <dgm:spPr/>
    </dgm:pt>
    <dgm:pt modelId="{6752E9BC-B054-48C2-9D0B-1E3113BC6454}" type="pres">
      <dgm:prSet presAssocID="{CDD13004-CBC9-4F52-A098-396CE5270D16}" presName="Name37" presStyleLbl="parChTrans1D3" presStyleIdx="2" presStyleCnt="7"/>
      <dgm:spPr/>
      <dgm:t>
        <a:bodyPr/>
        <a:lstStyle/>
        <a:p>
          <a:endParaRPr lang="es-ES"/>
        </a:p>
      </dgm:t>
    </dgm:pt>
    <dgm:pt modelId="{F86E8F0E-3763-4DD7-8805-B2CD3FF525A0}" type="pres">
      <dgm:prSet presAssocID="{81B7903A-BF50-4DC8-9D2F-029B8B2CDB8B}" presName="hierRoot2" presStyleCnt="0">
        <dgm:presLayoutVars>
          <dgm:hierBranch val="init"/>
        </dgm:presLayoutVars>
      </dgm:prSet>
      <dgm:spPr/>
    </dgm:pt>
    <dgm:pt modelId="{BBE1A607-80D8-48D5-92A3-0E19A108FFFE}" type="pres">
      <dgm:prSet presAssocID="{81B7903A-BF50-4DC8-9D2F-029B8B2CDB8B}" presName="rootComposite" presStyleCnt="0"/>
      <dgm:spPr/>
    </dgm:pt>
    <dgm:pt modelId="{CBFEF9A1-C07B-414B-A5AC-0FF66C09868D}" type="pres">
      <dgm:prSet presAssocID="{81B7903A-BF50-4DC8-9D2F-029B8B2CDB8B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29AF73-3A18-4981-BB73-B4A6D3725234}" type="pres">
      <dgm:prSet presAssocID="{81B7903A-BF50-4DC8-9D2F-029B8B2CDB8B}" presName="rootConnector" presStyleLbl="node3" presStyleIdx="2" presStyleCnt="7"/>
      <dgm:spPr/>
      <dgm:t>
        <a:bodyPr/>
        <a:lstStyle/>
        <a:p>
          <a:endParaRPr lang="es-ES"/>
        </a:p>
      </dgm:t>
    </dgm:pt>
    <dgm:pt modelId="{D0A374A7-2A3D-40E4-864E-325561171493}" type="pres">
      <dgm:prSet presAssocID="{81B7903A-BF50-4DC8-9D2F-029B8B2CDB8B}" presName="hierChild4" presStyleCnt="0"/>
      <dgm:spPr/>
    </dgm:pt>
    <dgm:pt modelId="{CF9F2C6C-DBC5-42EC-96F1-0F1D92F610BB}" type="pres">
      <dgm:prSet presAssocID="{81B7903A-BF50-4DC8-9D2F-029B8B2CDB8B}" presName="hierChild5" presStyleCnt="0"/>
      <dgm:spPr/>
    </dgm:pt>
    <dgm:pt modelId="{B1D59FDA-E916-4438-A620-F76BD2D5B663}" type="pres">
      <dgm:prSet presAssocID="{B9ECDA39-DD32-49A8-80DF-8A6C3C0AAAEE}" presName="Name37" presStyleLbl="parChTrans1D3" presStyleIdx="3" presStyleCnt="7"/>
      <dgm:spPr/>
      <dgm:t>
        <a:bodyPr/>
        <a:lstStyle/>
        <a:p>
          <a:endParaRPr lang="es-ES"/>
        </a:p>
      </dgm:t>
    </dgm:pt>
    <dgm:pt modelId="{ABF93C69-1A3F-4444-B402-41C64C7BCC34}" type="pres">
      <dgm:prSet presAssocID="{B421384D-A93A-4734-9246-3A9B74C15CDD}" presName="hierRoot2" presStyleCnt="0">
        <dgm:presLayoutVars>
          <dgm:hierBranch val="init"/>
        </dgm:presLayoutVars>
      </dgm:prSet>
      <dgm:spPr/>
    </dgm:pt>
    <dgm:pt modelId="{549DDB20-5D11-4C76-9669-45A4C4665DD2}" type="pres">
      <dgm:prSet presAssocID="{B421384D-A93A-4734-9246-3A9B74C15CDD}" presName="rootComposite" presStyleCnt="0"/>
      <dgm:spPr/>
    </dgm:pt>
    <dgm:pt modelId="{BC2ECD11-8C29-48BA-944A-4FDCE40A4E0C}" type="pres">
      <dgm:prSet presAssocID="{B421384D-A93A-4734-9246-3A9B74C15CDD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F52202F-4BB0-42E9-9A2A-92881223678F}" type="pres">
      <dgm:prSet presAssocID="{B421384D-A93A-4734-9246-3A9B74C15CDD}" presName="rootConnector" presStyleLbl="node3" presStyleIdx="3" presStyleCnt="7"/>
      <dgm:spPr/>
      <dgm:t>
        <a:bodyPr/>
        <a:lstStyle/>
        <a:p>
          <a:endParaRPr lang="es-ES"/>
        </a:p>
      </dgm:t>
    </dgm:pt>
    <dgm:pt modelId="{B6A90F42-B14C-4362-9244-8917E1253CEE}" type="pres">
      <dgm:prSet presAssocID="{B421384D-A93A-4734-9246-3A9B74C15CDD}" presName="hierChild4" presStyleCnt="0"/>
      <dgm:spPr/>
    </dgm:pt>
    <dgm:pt modelId="{6B828063-F1F6-4899-B372-4FF0203E8901}" type="pres">
      <dgm:prSet presAssocID="{B421384D-A93A-4734-9246-3A9B74C15CDD}" presName="hierChild5" presStyleCnt="0"/>
      <dgm:spPr/>
    </dgm:pt>
    <dgm:pt modelId="{DC134CFD-70C8-493F-B08B-9A68E1207F02}" type="pres">
      <dgm:prSet presAssocID="{4632E35A-A733-4370-9C6A-E0E58EB5B888}" presName="Name37" presStyleLbl="parChTrans1D3" presStyleIdx="4" presStyleCnt="7"/>
      <dgm:spPr/>
      <dgm:t>
        <a:bodyPr/>
        <a:lstStyle/>
        <a:p>
          <a:endParaRPr lang="es-ES"/>
        </a:p>
      </dgm:t>
    </dgm:pt>
    <dgm:pt modelId="{6A3C54A6-49D8-4547-B0E1-5F7BF78B8ED0}" type="pres">
      <dgm:prSet presAssocID="{06B094E7-C4B0-4127-8006-D1A1041C6F24}" presName="hierRoot2" presStyleCnt="0">
        <dgm:presLayoutVars>
          <dgm:hierBranch val="init"/>
        </dgm:presLayoutVars>
      </dgm:prSet>
      <dgm:spPr/>
    </dgm:pt>
    <dgm:pt modelId="{A86F0903-5CEB-4FE6-9F20-57BEE2BDBF41}" type="pres">
      <dgm:prSet presAssocID="{06B094E7-C4B0-4127-8006-D1A1041C6F24}" presName="rootComposite" presStyleCnt="0"/>
      <dgm:spPr/>
    </dgm:pt>
    <dgm:pt modelId="{C0C31A33-FE46-473D-ABE6-ECAF81959D3A}" type="pres">
      <dgm:prSet presAssocID="{06B094E7-C4B0-4127-8006-D1A1041C6F24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018363A-1F42-4E8D-99AE-8D0EBBDB1084}" type="pres">
      <dgm:prSet presAssocID="{06B094E7-C4B0-4127-8006-D1A1041C6F24}" presName="rootConnector" presStyleLbl="node3" presStyleIdx="4" presStyleCnt="7"/>
      <dgm:spPr/>
      <dgm:t>
        <a:bodyPr/>
        <a:lstStyle/>
        <a:p>
          <a:endParaRPr lang="es-ES"/>
        </a:p>
      </dgm:t>
    </dgm:pt>
    <dgm:pt modelId="{F070994F-FC89-4D2D-8945-D20CA922679E}" type="pres">
      <dgm:prSet presAssocID="{06B094E7-C4B0-4127-8006-D1A1041C6F24}" presName="hierChild4" presStyleCnt="0"/>
      <dgm:spPr/>
    </dgm:pt>
    <dgm:pt modelId="{CAD15BF3-0104-4128-BDD0-4BDC0F3E7364}" type="pres">
      <dgm:prSet presAssocID="{A1698450-54BB-4E92-87ED-5A7812638986}" presName="Name37" presStyleLbl="parChTrans1D4" presStyleIdx="0" presStyleCnt="6"/>
      <dgm:spPr/>
      <dgm:t>
        <a:bodyPr/>
        <a:lstStyle/>
        <a:p>
          <a:endParaRPr lang="es-ES"/>
        </a:p>
      </dgm:t>
    </dgm:pt>
    <dgm:pt modelId="{3DC17953-4CEC-42CA-A875-2AD43802A576}" type="pres">
      <dgm:prSet presAssocID="{0EB8CBE9-2B3B-46BA-9E68-EFBDD48FD46B}" presName="hierRoot2" presStyleCnt="0">
        <dgm:presLayoutVars>
          <dgm:hierBranch val="init"/>
        </dgm:presLayoutVars>
      </dgm:prSet>
      <dgm:spPr/>
    </dgm:pt>
    <dgm:pt modelId="{40B7556F-1013-4420-A1BB-645358EBF2C3}" type="pres">
      <dgm:prSet presAssocID="{0EB8CBE9-2B3B-46BA-9E68-EFBDD48FD46B}" presName="rootComposite" presStyleCnt="0"/>
      <dgm:spPr/>
    </dgm:pt>
    <dgm:pt modelId="{502CB1BF-308A-4029-BBF4-DB2A8C2A198C}" type="pres">
      <dgm:prSet presAssocID="{0EB8CBE9-2B3B-46BA-9E68-EFBDD48FD46B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56F24C-7BA9-4285-8638-0BFB5D99AE95}" type="pres">
      <dgm:prSet presAssocID="{0EB8CBE9-2B3B-46BA-9E68-EFBDD48FD46B}" presName="rootConnector" presStyleLbl="node4" presStyleIdx="0" presStyleCnt="6"/>
      <dgm:spPr/>
      <dgm:t>
        <a:bodyPr/>
        <a:lstStyle/>
        <a:p>
          <a:endParaRPr lang="es-ES"/>
        </a:p>
      </dgm:t>
    </dgm:pt>
    <dgm:pt modelId="{22173A6C-3A97-42C9-B03A-1FB3FF4BD328}" type="pres">
      <dgm:prSet presAssocID="{0EB8CBE9-2B3B-46BA-9E68-EFBDD48FD46B}" presName="hierChild4" presStyleCnt="0"/>
      <dgm:spPr/>
    </dgm:pt>
    <dgm:pt modelId="{3B4E1C15-DF63-418D-A13A-7044E2A57F8E}" type="pres">
      <dgm:prSet presAssocID="{0EB8CBE9-2B3B-46BA-9E68-EFBDD48FD46B}" presName="hierChild5" presStyleCnt="0"/>
      <dgm:spPr/>
    </dgm:pt>
    <dgm:pt modelId="{8F5EF429-D8BF-4C97-A367-AF20041BB6B2}" type="pres">
      <dgm:prSet presAssocID="{4367F795-3A92-4FD6-8D02-1DAE659C5B89}" presName="Name37" presStyleLbl="parChTrans1D4" presStyleIdx="1" presStyleCnt="6"/>
      <dgm:spPr/>
      <dgm:t>
        <a:bodyPr/>
        <a:lstStyle/>
        <a:p>
          <a:endParaRPr lang="es-ES"/>
        </a:p>
      </dgm:t>
    </dgm:pt>
    <dgm:pt modelId="{AE72A1F7-3C87-4D09-9608-BB31E7CD6779}" type="pres">
      <dgm:prSet presAssocID="{2F7F82D3-9B7A-4DDB-A498-FA6EAF9AFB60}" presName="hierRoot2" presStyleCnt="0">
        <dgm:presLayoutVars>
          <dgm:hierBranch val="init"/>
        </dgm:presLayoutVars>
      </dgm:prSet>
      <dgm:spPr/>
    </dgm:pt>
    <dgm:pt modelId="{EC4169C9-1120-4356-9B16-2DE6AAAA85B8}" type="pres">
      <dgm:prSet presAssocID="{2F7F82D3-9B7A-4DDB-A498-FA6EAF9AFB60}" presName="rootComposite" presStyleCnt="0"/>
      <dgm:spPr/>
    </dgm:pt>
    <dgm:pt modelId="{2F4AD85C-F0F7-4C55-BCC9-5B4E1037ACD4}" type="pres">
      <dgm:prSet presAssocID="{2F7F82D3-9B7A-4DDB-A498-FA6EAF9AFB60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6F8E181-1ED3-4C19-A629-94F7320BDE83}" type="pres">
      <dgm:prSet presAssocID="{2F7F82D3-9B7A-4DDB-A498-FA6EAF9AFB60}" presName="rootConnector" presStyleLbl="node4" presStyleIdx="1" presStyleCnt="6"/>
      <dgm:spPr/>
      <dgm:t>
        <a:bodyPr/>
        <a:lstStyle/>
        <a:p>
          <a:endParaRPr lang="es-ES"/>
        </a:p>
      </dgm:t>
    </dgm:pt>
    <dgm:pt modelId="{5E198B2C-A79F-4959-8E77-07B417091FEE}" type="pres">
      <dgm:prSet presAssocID="{2F7F82D3-9B7A-4DDB-A498-FA6EAF9AFB60}" presName="hierChild4" presStyleCnt="0"/>
      <dgm:spPr/>
    </dgm:pt>
    <dgm:pt modelId="{857A347D-37A8-4D49-BC2C-C41F16DC168C}" type="pres">
      <dgm:prSet presAssocID="{2F7F82D3-9B7A-4DDB-A498-FA6EAF9AFB60}" presName="hierChild5" presStyleCnt="0"/>
      <dgm:spPr/>
    </dgm:pt>
    <dgm:pt modelId="{962905A1-F527-4DD8-B80A-F5B9A5FB4C4D}" type="pres">
      <dgm:prSet presAssocID="{06B094E7-C4B0-4127-8006-D1A1041C6F24}" presName="hierChild5" presStyleCnt="0"/>
      <dgm:spPr/>
    </dgm:pt>
    <dgm:pt modelId="{B8150C5C-6B7C-4B43-B77D-5F530BB46AC3}" type="pres">
      <dgm:prSet presAssocID="{94F17E3F-0445-49BB-B145-236B3B5A3B6F}" presName="Name37" presStyleLbl="parChTrans1D3" presStyleIdx="5" presStyleCnt="7"/>
      <dgm:spPr/>
      <dgm:t>
        <a:bodyPr/>
        <a:lstStyle/>
        <a:p>
          <a:endParaRPr lang="es-ES"/>
        </a:p>
      </dgm:t>
    </dgm:pt>
    <dgm:pt modelId="{53BFE267-F5D1-4BED-BFC1-42E3372752EA}" type="pres">
      <dgm:prSet presAssocID="{CD282FD0-D833-4F3B-A63D-97AB417E3EFD}" presName="hierRoot2" presStyleCnt="0">
        <dgm:presLayoutVars>
          <dgm:hierBranch val="init"/>
        </dgm:presLayoutVars>
      </dgm:prSet>
      <dgm:spPr/>
    </dgm:pt>
    <dgm:pt modelId="{1888D787-CDD3-436E-8052-2726DA690736}" type="pres">
      <dgm:prSet presAssocID="{CD282FD0-D833-4F3B-A63D-97AB417E3EFD}" presName="rootComposite" presStyleCnt="0"/>
      <dgm:spPr/>
    </dgm:pt>
    <dgm:pt modelId="{6A427A9C-53C2-4298-96BF-6D8F283FB113}" type="pres">
      <dgm:prSet presAssocID="{CD282FD0-D833-4F3B-A63D-97AB417E3EFD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B022D7-C3CF-4D3A-9D42-1EAA75348FE9}" type="pres">
      <dgm:prSet presAssocID="{CD282FD0-D833-4F3B-A63D-97AB417E3EFD}" presName="rootConnector" presStyleLbl="node3" presStyleIdx="5" presStyleCnt="7"/>
      <dgm:spPr/>
      <dgm:t>
        <a:bodyPr/>
        <a:lstStyle/>
        <a:p>
          <a:endParaRPr lang="es-ES"/>
        </a:p>
      </dgm:t>
    </dgm:pt>
    <dgm:pt modelId="{84F244F9-5C8F-4344-8C8A-A822E7F87BDB}" type="pres">
      <dgm:prSet presAssocID="{CD282FD0-D833-4F3B-A63D-97AB417E3EFD}" presName="hierChild4" presStyleCnt="0"/>
      <dgm:spPr/>
    </dgm:pt>
    <dgm:pt modelId="{4E4E04DA-EC25-41C1-9B73-3C98FA5C9F2F}" type="pres">
      <dgm:prSet presAssocID="{931D1852-418D-4756-8004-D603C4EE3EC0}" presName="Name37" presStyleLbl="parChTrans1D4" presStyleIdx="2" presStyleCnt="6"/>
      <dgm:spPr/>
      <dgm:t>
        <a:bodyPr/>
        <a:lstStyle/>
        <a:p>
          <a:endParaRPr lang="es-ES"/>
        </a:p>
      </dgm:t>
    </dgm:pt>
    <dgm:pt modelId="{C0D8439F-B8A1-4CC2-9648-F639193FB14C}" type="pres">
      <dgm:prSet presAssocID="{96188F47-B83F-4D86-B8BA-BB9933AA623B}" presName="hierRoot2" presStyleCnt="0">
        <dgm:presLayoutVars>
          <dgm:hierBranch val="init"/>
        </dgm:presLayoutVars>
      </dgm:prSet>
      <dgm:spPr/>
    </dgm:pt>
    <dgm:pt modelId="{2DA26A55-78FE-4CEB-B40D-918C0DCC9D51}" type="pres">
      <dgm:prSet presAssocID="{96188F47-B83F-4D86-B8BA-BB9933AA623B}" presName="rootComposite" presStyleCnt="0"/>
      <dgm:spPr/>
    </dgm:pt>
    <dgm:pt modelId="{9A62DB25-B503-4BA8-8884-C59DCFB36AB7}" type="pres">
      <dgm:prSet presAssocID="{96188F47-B83F-4D86-B8BA-BB9933AA623B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BC68CD8-9DC9-4C76-9EE7-59724A832F53}" type="pres">
      <dgm:prSet presAssocID="{96188F47-B83F-4D86-B8BA-BB9933AA623B}" presName="rootConnector" presStyleLbl="node4" presStyleIdx="2" presStyleCnt="6"/>
      <dgm:spPr/>
      <dgm:t>
        <a:bodyPr/>
        <a:lstStyle/>
        <a:p>
          <a:endParaRPr lang="es-ES"/>
        </a:p>
      </dgm:t>
    </dgm:pt>
    <dgm:pt modelId="{DF69EFA1-20A2-496F-8C84-1805B509995F}" type="pres">
      <dgm:prSet presAssocID="{96188F47-B83F-4D86-B8BA-BB9933AA623B}" presName="hierChild4" presStyleCnt="0"/>
      <dgm:spPr/>
    </dgm:pt>
    <dgm:pt modelId="{6FBC7B65-1720-4238-9739-3C58EA7430DE}" type="pres">
      <dgm:prSet presAssocID="{A8CF2882-F0E1-4AA0-8B29-12657A78E8A2}" presName="Name37" presStyleLbl="parChTrans1D4" presStyleIdx="3" presStyleCnt="6"/>
      <dgm:spPr/>
      <dgm:t>
        <a:bodyPr/>
        <a:lstStyle/>
        <a:p>
          <a:endParaRPr lang="es-ES"/>
        </a:p>
      </dgm:t>
    </dgm:pt>
    <dgm:pt modelId="{AE2FE279-26F2-4538-8182-FECD4209658C}" type="pres">
      <dgm:prSet presAssocID="{C138F8E5-1E82-4975-9060-723B09C50D26}" presName="hierRoot2" presStyleCnt="0">
        <dgm:presLayoutVars>
          <dgm:hierBranch val="init"/>
        </dgm:presLayoutVars>
      </dgm:prSet>
      <dgm:spPr/>
    </dgm:pt>
    <dgm:pt modelId="{77E43A4F-6805-4CF9-978C-76040F0549AB}" type="pres">
      <dgm:prSet presAssocID="{C138F8E5-1E82-4975-9060-723B09C50D26}" presName="rootComposite" presStyleCnt="0"/>
      <dgm:spPr/>
    </dgm:pt>
    <dgm:pt modelId="{68435ED8-277E-4B03-AE89-FF05AEB8EF8C}" type="pres">
      <dgm:prSet presAssocID="{C138F8E5-1E82-4975-9060-723B09C50D26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9F8C2D-B6A6-4BB4-98DF-9C6057EAE23F}" type="pres">
      <dgm:prSet presAssocID="{C138F8E5-1E82-4975-9060-723B09C50D26}" presName="rootConnector" presStyleLbl="node4" presStyleIdx="3" presStyleCnt="6"/>
      <dgm:spPr/>
      <dgm:t>
        <a:bodyPr/>
        <a:lstStyle/>
        <a:p>
          <a:endParaRPr lang="es-ES"/>
        </a:p>
      </dgm:t>
    </dgm:pt>
    <dgm:pt modelId="{D7042EDE-83F3-4B85-B7A5-06CF04DB6DD5}" type="pres">
      <dgm:prSet presAssocID="{C138F8E5-1E82-4975-9060-723B09C50D26}" presName="hierChild4" presStyleCnt="0"/>
      <dgm:spPr/>
    </dgm:pt>
    <dgm:pt modelId="{58541E35-33F8-408A-9376-CE1C1510D281}" type="pres">
      <dgm:prSet presAssocID="{C138F8E5-1E82-4975-9060-723B09C50D26}" presName="hierChild5" presStyleCnt="0"/>
      <dgm:spPr/>
    </dgm:pt>
    <dgm:pt modelId="{86BB3BC2-AB5A-496A-9868-924336AF2A78}" type="pres">
      <dgm:prSet presAssocID="{96188F47-B83F-4D86-B8BA-BB9933AA623B}" presName="hierChild5" presStyleCnt="0"/>
      <dgm:spPr/>
    </dgm:pt>
    <dgm:pt modelId="{DFC99C11-1649-4412-95CF-C9348453BFAA}" type="pres">
      <dgm:prSet presAssocID="{CD282FD0-D833-4F3B-A63D-97AB417E3EFD}" presName="hierChild5" presStyleCnt="0"/>
      <dgm:spPr/>
    </dgm:pt>
    <dgm:pt modelId="{2C44ED0D-D25B-48E0-9452-F82D369C44F6}" type="pres">
      <dgm:prSet presAssocID="{B5C14D54-B0D4-481B-BCF3-8E28BD8DB0D4}" presName="Name37" presStyleLbl="parChTrans1D3" presStyleIdx="6" presStyleCnt="7"/>
      <dgm:spPr/>
      <dgm:t>
        <a:bodyPr/>
        <a:lstStyle/>
        <a:p>
          <a:endParaRPr lang="es-ES"/>
        </a:p>
      </dgm:t>
    </dgm:pt>
    <dgm:pt modelId="{AF4E82F8-50D8-401A-BD7C-F92FEFFCA085}" type="pres">
      <dgm:prSet presAssocID="{E1F6DFBC-7DB9-4E65-B25B-F1F31A8D4387}" presName="hierRoot2" presStyleCnt="0">
        <dgm:presLayoutVars>
          <dgm:hierBranch val="init"/>
        </dgm:presLayoutVars>
      </dgm:prSet>
      <dgm:spPr/>
    </dgm:pt>
    <dgm:pt modelId="{CD859859-BB06-4D26-BAD6-CE0B2007390F}" type="pres">
      <dgm:prSet presAssocID="{E1F6DFBC-7DB9-4E65-B25B-F1F31A8D4387}" presName="rootComposite" presStyleCnt="0"/>
      <dgm:spPr/>
    </dgm:pt>
    <dgm:pt modelId="{9BC7BD13-6D6A-4679-8EC2-1EADDBCD2FF3}" type="pres">
      <dgm:prSet presAssocID="{E1F6DFBC-7DB9-4E65-B25B-F1F31A8D4387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1B3160-E4F4-41CD-8821-E95866682231}" type="pres">
      <dgm:prSet presAssocID="{E1F6DFBC-7DB9-4E65-B25B-F1F31A8D4387}" presName="rootConnector" presStyleLbl="node3" presStyleIdx="6" presStyleCnt="7"/>
      <dgm:spPr/>
      <dgm:t>
        <a:bodyPr/>
        <a:lstStyle/>
        <a:p>
          <a:endParaRPr lang="es-ES"/>
        </a:p>
      </dgm:t>
    </dgm:pt>
    <dgm:pt modelId="{1966D267-BD08-4CE2-BFC3-721EE29AC7A2}" type="pres">
      <dgm:prSet presAssocID="{E1F6DFBC-7DB9-4E65-B25B-F1F31A8D4387}" presName="hierChild4" presStyleCnt="0"/>
      <dgm:spPr/>
    </dgm:pt>
    <dgm:pt modelId="{B7176537-640A-48E9-84C3-03FA93ACB72A}" type="pres">
      <dgm:prSet presAssocID="{8E5FCF7D-55E6-426E-8AEB-E6C36D0E698F}" presName="Name37" presStyleLbl="parChTrans1D4" presStyleIdx="4" presStyleCnt="6"/>
      <dgm:spPr/>
      <dgm:t>
        <a:bodyPr/>
        <a:lstStyle/>
        <a:p>
          <a:endParaRPr lang="es-ES"/>
        </a:p>
      </dgm:t>
    </dgm:pt>
    <dgm:pt modelId="{D2063219-EEDB-45DF-B660-C3BBCE08EBDA}" type="pres">
      <dgm:prSet presAssocID="{C2602C3E-1E14-4C57-B230-62130430CCA4}" presName="hierRoot2" presStyleCnt="0">
        <dgm:presLayoutVars>
          <dgm:hierBranch val="init"/>
        </dgm:presLayoutVars>
      </dgm:prSet>
      <dgm:spPr/>
    </dgm:pt>
    <dgm:pt modelId="{AD9CB0F3-7DC5-4C2A-B5DA-258762048ADB}" type="pres">
      <dgm:prSet presAssocID="{C2602C3E-1E14-4C57-B230-62130430CCA4}" presName="rootComposite" presStyleCnt="0"/>
      <dgm:spPr/>
    </dgm:pt>
    <dgm:pt modelId="{DA6F7D4D-30DA-4928-BF66-B25E98D74C05}" type="pres">
      <dgm:prSet presAssocID="{C2602C3E-1E14-4C57-B230-62130430CCA4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69D27D-DEC0-4137-BA7D-59CCED87949B}" type="pres">
      <dgm:prSet presAssocID="{C2602C3E-1E14-4C57-B230-62130430CCA4}" presName="rootConnector" presStyleLbl="node4" presStyleIdx="4" presStyleCnt="6"/>
      <dgm:spPr/>
      <dgm:t>
        <a:bodyPr/>
        <a:lstStyle/>
        <a:p>
          <a:endParaRPr lang="es-ES"/>
        </a:p>
      </dgm:t>
    </dgm:pt>
    <dgm:pt modelId="{C042A223-DF65-4C52-BC48-4AA91B0ED1E2}" type="pres">
      <dgm:prSet presAssocID="{C2602C3E-1E14-4C57-B230-62130430CCA4}" presName="hierChild4" presStyleCnt="0"/>
      <dgm:spPr/>
    </dgm:pt>
    <dgm:pt modelId="{382156EB-3686-4846-856D-CD0FCBE856B2}" type="pres">
      <dgm:prSet presAssocID="{C2602C3E-1E14-4C57-B230-62130430CCA4}" presName="hierChild5" presStyleCnt="0"/>
      <dgm:spPr/>
    </dgm:pt>
    <dgm:pt modelId="{AC2938EB-1FFE-41D8-BACA-C12061D5F72B}" type="pres">
      <dgm:prSet presAssocID="{F8E9DFB6-DAF2-486C-B775-5896D340D158}" presName="Name37" presStyleLbl="parChTrans1D4" presStyleIdx="5" presStyleCnt="6"/>
      <dgm:spPr/>
      <dgm:t>
        <a:bodyPr/>
        <a:lstStyle/>
        <a:p>
          <a:endParaRPr lang="es-ES"/>
        </a:p>
      </dgm:t>
    </dgm:pt>
    <dgm:pt modelId="{2E44ABAB-A733-406D-9727-DF0258D286EC}" type="pres">
      <dgm:prSet presAssocID="{BB29515C-52FA-4696-BD85-07578F79AB29}" presName="hierRoot2" presStyleCnt="0">
        <dgm:presLayoutVars>
          <dgm:hierBranch val="init"/>
        </dgm:presLayoutVars>
      </dgm:prSet>
      <dgm:spPr/>
    </dgm:pt>
    <dgm:pt modelId="{80A7F9E2-06B4-486B-9BFE-7811D3828744}" type="pres">
      <dgm:prSet presAssocID="{BB29515C-52FA-4696-BD85-07578F79AB29}" presName="rootComposite" presStyleCnt="0"/>
      <dgm:spPr/>
    </dgm:pt>
    <dgm:pt modelId="{E9DBA74E-99D9-47B9-80C0-88E84ADE1D4D}" type="pres">
      <dgm:prSet presAssocID="{BB29515C-52FA-4696-BD85-07578F79AB29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C555EC6-82E0-41DD-80CD-6BFE1D8EE306}" type="pres">
      <dgm:prSet presAssocID="{BB29515C-52FA-4696-BD85-07578F79AB29}" presName="rootConnector" presStyleLbl="node4" presStyleIdx="5" presStyleCnt="6"/>
      <dgm:spPr/>
      <dgm:t>
        <a:bodyPr/>
        <a:lstStyle/>
        <a:p>
          <a:endParaRPr lang="es-ES"/>
        </a:p>
      </dgm:t>
    </dgm:pt>
    <dgm:pt modelId="{30E5A704-56D2-425F-8D23-16AEF018D262}" type="pres">
      <dgm:prSet presAssocID="{BB29515C-52FA-4696-BD85-07578F79AB29}" presName="hierChild4" presStyleCnt="0"/>
      <dgm:spPr/>
    </dgm:pt>
    <dgm:pt modelId="{50C225D4-556A-4E0E-AB15-31F5D5624A84}" type="pres">
      <dgm:prSet presAssocID="{BB29515C-52FA-4696-BD85-07578F79AB29}" presName="hierChild5" presStyleCnt="0"/>
      <dgm:spPr/>
    </dgm:pt>
    <dgm:pt modelId="{E1E493F2-4177-4D23-9A08-80481C277C2C}" type="pres">
      <dgm:prSet presAssocID="{E1F6DFBC-7DB9-4E65-B25B-F1F31A8D4387}" presName="hierChild5" presStyleCnt="0"/>
      <dgm:spPr/>
    </dgm:pt>
    <dgm:pt modelId="{B135D629-BB03-45F1-AF71-8D0D2E47AE16}" type="pres">
      <dgm:prSet presAssocID="{A19C0077-7FD3-4CF4-8305-E517AD6CB016}" presName="hierChild5" presStyleCnt="0"/>
      <dgm:spPr/>
    </dgm:pt>
    <dgm:pt modelId="{B0A5CB79-3995-4E53-9CC7-2FF4C6A200BF}" type="pres">
      <dgm:prSet presAssocID="{7C19BB88-D7DA-46F9-9585-286376511E80}" presName="Name37" presStyleLbl="parChTrans1D2" presStyleIdx="1" presStyleCnt="5"/>
      <dgm:spPr/>
      <dgm:t>
        <a:bodyPr/>
        <a:lstStyle/>
        <a:p>
          <a:endParaRPr lang="es-ES"/>
        </a:p>
      </dgm:t>
    </dgm:pt>
    <dgm:pt modelId="{5A5C511C-68D0-47F8-BDC5-81E24BA1E58B}" type="pres">
      <dgm:prSet presAssocID="{ACF6D6C8-9787-49C0-8D2B-0F31E981AC26}" presName="hierRoot2" presStyleCnt="0">
        <dgm:presLayoutVars>
          <dgm:hierBranch val="init"/>
        </dgm:presLayoutVars>
      </dgm:prSet>
      <dgm:spPr/>
    </dgm:pt>
    <dgm:pt modelId="{C94C0D75-0122-479B-ADAC-A990B57C0C4C}" type="pres">
      <dgm:prSet presAssocID="{ACF6D6C8-9787-49C0-8D2B-0F31E981AC26}" presName="rootComposite" presStyleCnt="0"/>
      <dgm:spPr/>
    </dgm:pt>
    <dgm:pt modelId="{A512733F-0E72-4526-88C9-4FE03B14B3C4}" type="pres">
      <dgm:prSet presAssocID="{ACF6D6C8-9787-49C0-8D2B-0F31E981AC2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AF1391-B15B-4114-80A2-88F15608DEFE}" type="pres">
      <dgm:prSet presAssocID="{ACF6D6C8-9787-49C0-8D2B-0F31E981AC26}" presName="rootConnector" presStyleLbl="node2" presStyleIdx="1" presStyleCnt="3"/>
      <dgm:spPr/>
      <dgm:t>
        <a:bodyPr/>
        <a:lstStyle/>
        <a:p>
          <a:endParaRPr lang="es-ES"/>
        </a:p>
      </dgm:t>
    </dgm:pt>
    <dgm:pt modelId="{7AABADDA-2505-422E-8223-AE1701C82EC0}" type="pres">
      <dgm:prSet presAssocID="{ACF6D6C8-9787-49C0-8D2B-0F31E981AC26}" presName="hierChild4" presStyleCnt="0"/>
      <dgm:spPr/>
    </dgm:pt>
    <dgm:pt modelId="{A5C09FAF-FF03-43D4-B447-0E0594A9E496}" type="pres">
      <dgm:prSet presAssocID="{ACF6D6C8-9787-49C0-8D2B-0F31E981AC26}" presName="hierChild5" presStyleCnt="0"/>
      <dgm:spPr/>
    </dgm:pt>
    <dgm:pt modelId="{CD4050B8-2A81-40F1-BAE7-F545DC63AAF7}" type="pres">
      <dgm:prSet presAssocID="{343BD5AE-F533-4ABE-BDC3-392213583191}" presName="Name37" presStyleLbl="parChTrans1D2" presStyleIdx="2" presStyleCnt="5"/>
      <dgm:spPr/>
      <dgm:t>
        <a:bodyPr/>
        <a:lstStyle/>
        <a:p>
          <a:endParaRPr lang="es-ES"/>
        </a:p>
      </dgm:t>
    </dgm:pt>
    <dgm:pt modelId="{2A294EB7-4DEF-4D9E-BBA4-3CEC25A1A77A}" type="pres">
      <dgm:prSet presAssocID="{E4CE47E4-1125-4780-BFAD-91AAF164DC2D}" presName="hierRoot2" presStyleCnt="0">
        <dgm:presLayoutVars>
          <dgm:hierBranch val="init"/>
        </dgm:presLayoutVars>
      </dgm:prSet>
      <dgm:spPr/>
    </dgm:pt>
    <dgm:pt modelId="{4425A9C2-793E-45AA-9DE3-7B4279E7A66B}" type="pres">
      <dgm:prSet presAssocID="{E4CE47E4-1125-4780-BFAD-91AAF164DC2D}" presName="rootComposite" presStyleCnt="0"/>
      <dgm:spPr/>
    </dgm:pt>
    <dgm:pt modelId="{CB33DD07-36D7-4BEB-BF41-C5B9C9FE8AF3}" type="pres">
      <dgm:prSet presAssocID="{E4CE47E4-1125-4780-BFAD-91AAF164DC2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C9150EE-4DB8-4C79-AB95-ECAD888AE9F9}" type="pres">
      <dgm:prSet presAssocID="{E4CE47E4-1125-4780-BFAD-91AAF164DC2D}" presName="rootConnector" presStyleLbl="node2" presStyleIdx="2" presStyleCnt="3"/>
      <dgm:spPr/>
      <dgm:t>
        <a:bodyPr/>
        <a:lstStyle/>
        <a:p>
          <a:endParaRPr lang="es-ES"/>
        </a:p>
      </dgm:t>
    </dgm:pt>
    <dgm:pt modelId="{D3725DF9-3819-4EC4-A3E4-29B88AFF2FB7}" type="pres">
      <dgm:prSet presAssocID="{E4CE47E4-1125-4780-BFAD-91AAF164DC2D}" presName="hierChild4" presStyleCnt="0"/>
      <dgm:spPr/>
    </dgm:pt>
    <dgm:pt modelId="{5E270378-495F-442E-824D-A37358161A91}" type="pres">
      <dgm:prSet presAssocID="{E4CE47E4-1125-4780-BFAD-91AAF164DC2D}" presName="hierChild5" presStyleCnt="0"/>
      <dgm:spPr/>
    </dgm:pt>
    <dgm:pt modelId="{39EDB0E2-B47D-4422-85E4-BBA7F1678D7A}" type="pres">
      <dgm:prSet presAssocID="{F7A75E4F-3253-4248-9F19-8C73CF29779C}" presName="hierChild3" presStyleCnt="0"/>
      <dgm:spPr/>
    </dgm:pt>
    <dgm:pt modelId="{A9580574-CBD4-4B96-BA5D-847B3B58F260}" type="pres">
      <dgm:prSet presAssocID="{40FD9F5F-3B00-4D67-9BAA-4FA0184FE54E}" presName="Name111" presStyleLbl="parChTrans1D2" presStyleIdx="3" presStyleCnt="5"/>
      <dgm:spPr/>
      <dgm:t>
        <a:bodyPr/>
        <a:lstStyle/>
        <a:p>
          <a:endParaRPr lang="es-ES"/>
        </a:p>
      </dgm:t>
    </dgm:pt>
    <dgm:pt modelId="{541FA953-D4F6-45F6-80B0-371A563042A0}" type="pres">
      <dgm:prSet presAssocID="{E41F7A65-D581-45A0-A765-B622636FCB80}" presName="hierRoot3" presStyleCnt="0">
        <dgm:presLayoutVars>
          <dgm:hierBranch val="init"/>
        </dgm:presLayoutVars>
      </dgm:prSet>
      <dgm:spPr/>
    </dgm:pt>
    <dgm:pt modelId="{A4C33C28-D0D6-4378-A2B0-A2CBE5C1A33E}" type="pres">
      <dgm:prSet presAssocID="{E41F7A65-D581-45A0-A765-B622636FCB80}" presName="rootComposite3" presStyleCnt="0"/>
      <dgm:spPr/>
    </dgm:pt>
    <dgm:pt modelId="{942DFDCF-76D8-4178-BC41-02C30F94D25E}" type="pres">
      <dgm:prSet presAssocID="{E41F7A65-D581-45A0-A765-B622636FCB80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CDD5705-AD4C-4F8B-BBFC-A9F1B9B8CB73}" type="pres">
      <dgm:prSet presAssocID="{E41F7A65-D581-45A0-A765-B622636FCB80}" presName="rootConnector3" presStyleLbl="asst1" presStyleIdx="0" presStyleCnt="2"/>
      <dgm:spPr/>
      <dgm:t>
        <a:bodyPr/>
        <a:lstStyle/>
        <a:p>
          <a:endParaRPr lang="es-ES"/>
        </a:p>
      </dgm:t>
    </dgm:pt>
    <dgm:pt modelId="{0FF6F57B-8F55-4363-8833-7BC4EAF0773C}" type="pres">
      <dgm:prSet presAssocID="{E41F7A65-D581-45A0-A765-B622636FCB80}" presName="hierChild6" presStyleCnt="0"/>
      <dgm:spPr/>
    </dgm:pt>
    <dgm:pt modelId="{9D863698-47D2-4F21-BFEE-A2D478FAEE60}" type="pres">
      <dgm:prSet presAssocID="{E41F7A65-D581-45A0-A765-B622636FCB80}" presName="hierChild7" presStyleCnt="0"/>
      <dgm:spPr/>
    </dgm:pt>
    <dgm:pt modelId="{2CA1D04D-96F0-4BDB-BC16-C4C90FC0CE9E}" type="pres">
      <dgm:prSet presAssocID="{1C207DCF-135C-434A-B30F-B47B4A568F6F}" presName="Name111" presStyleLbl="parChTrans1D2" presStyleIdx="4" presStyleCnt="5"/>
      <dgm:spPr/>
      <dgm:t>
        <a:bodyPr/>
        <a:lstStyle/>
        <a:p>
          <a:endParaRPr lang="es-ES"/>
        </a:p>
      </dgm:t>
    </dgm:pt>
    <dgm:pt modelId="{817B49EA-6945-4596-A20C-6C93100E453F}" type="pres">
      <dgm:prSet presAssocID="{552199A9-5D63-4B27-9EC2-ADB220228CCF}" presName="hierRoot3" presStyleCnt="0">
        <dgm:presLayoutVars>
          <dgm:hierBranch val="init"/>
        </dgm:presLayoutVars>
      </dgm:prSet>
      <dgm:spPr/>
    </dgm:pt>
    <dgm:pt modelId="{C9C3DDD9-E405-4328-B9FE-0E9454BFE54D}" type="pres">
      <dgm:prSet presAssocID="{552199A9-5D63-4B27-9EC2-ADB220228CCF}" presName="rootComposite3" presStyleCnt="0"/>
      <dgm:spPr/>
    </dgm:pt>
    <dgm:pt modelId="{1D2F2AC9-3025-44BB-A8E2-37EE2E37C69B}" type="pres">
      <dgm:prSet presAssocID="{552199A9-5D63-4B27-9EC2-ADB220228CC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1331497-1B05-4CB5-990A-C6FAA0402DDE}" type="pres">
      <dgm:prSet presAssocID="{552199A9-5D63-4B27-9EC2-ADB220228CCF}" presName="rootConnector3" presStyleLbl="asst1" presStyleIdx="1" presStyleCnt="2"/>
      <dgm:spPr/>
      <dgm:t>
        <a:bodyPr/>
        <a:lstStyle/>
        <a:p>
          <a:endParaRPr lang="es-ES"/>
        </a:p>
      </dgm:t>
    </dgm:pt>
    <dgm:pt modelId="{2761923B-0AA1-4C04-8098-E194F68FB610}" type="pres">
      <dgm:prSet presAssocID="{552199A9-5D63-4B27-9EC2-ADB220228CCF}" presName="hierChild6" presStyleCnt="0"/>
      <dgm:spPr/>
    </dgm:pt>
    <dgm:pt modelId="{5FB2CB6A-2847-4983-9CCE-BD5AFFA51FCF}" type="pres">
      <dgm:prSet presAssocID="{552199A9-5D63-4B27-9EC2-ADB220228CCF}" presName="hierChild7" presStyleCnt="0"/>
      <dgm:spPr/>
    </dgm:pt>
  </dgm:ptLst>
  <dgm:cxnLst>
    <dgm:cxn modelId="{32B5780D-42B7-4A3F-A228-3C7041B0DF36}" type="presOf" srcId="{7C19BB88-D7DA-46F9-9585-286376511E80}" destId="{B0A5CB79-3995-4E53-9CC7-2FF4C6A200BF}" srcOrd="0" destOrd="0" presId="urn:microsoft.com/office/officeart/2005/8/layout/orgChart1"/>
    <dgm:cxn modelId="{45D82719-EB96-45A8-A881-1D444C825E38}" srcId="{06B094E7-C4B0-4127-8006-D1A1041C6F24}" destId="{2F7F82D3-9B7A-4DDB-A498-FA6EAF9AFB60}" srcOrd="1" destOrd="0" parTransId="{4367F795-3A92-4FD6-8D02-1DAE659C5B89}" sibTransId="{70F9EB18-3BCC-456F-842C-700C98479ECD}"/>
    <dgm:cxn modelId="{C92D41AD-1EB8-4C00-AE35-BA616FB36418}" type="presOf" srcId="{CD282FD0-D833-4F3B-A63D-97AB417E3EFD}" destId="{77B022D7-C3CF-4D3A-9D42-1EAA75348FE9}" srcOrd="1" destOrd="0" presId="urn:microsoft.com/office/officeart/2005/8/layout/orgChart1"/>
    <dgm:cxn modelId="{4DAF5D98-894D-4B70-8C9C-CA88CE9F858E}" srcId="{A19C0077-7FD3-4CF4-8305-E517AD6CB016}" destId="{81B7903A-BF50-4DC8-9D2F-029B8B2CDB8B}" srcOrd="2" destOrd="0" parTransId="{CDD13004-CBC9-4F52-A098-396CE5270D16}" sibTransId="{0B582588-DC17-4919-AAB5-6FE81B7C5209}"/>
    <dgm:cxn modelId="{1DF58784-2E78-47D3-A238-D26865F99142}" type="presOf" srcId="{C2602C3E-1E14-4C57-B230-62130430CCA4}" destId="{0A69D27D-DEC0-4137-BA7D-59CCED87949B}" srcOrd="1" destOrd="0" presId="urn:microsoft.com/office/officeart/2005/8/layout/orgChart1"/>
    <dgm:cxn modelId="{C70F1AB8-2439-436C-9D37-6D1246526A6D}" type="presOf" srcId="{2F7F82D3-9B7A-4DDB-A498-FA6EAF9AFB60}" destId="{2F4AD85C-F0F7-4C55-BCC9-5B4E1037ACD4}" srcOrd="0" destOrd="0" presId="urn:microsoft.com/office/officeart/2005/8/layout/orgChart1"/>
    <dgm:cxn modelId="{C15ECA3F-6340-49EC-AAA8-8A2E6B233421}" srcId="{CD282FD0-D833-4F3B-A63D-97AB417E3EFD}" destId="{96188F47-B83F-4D86-B8BA-BB9933AA623B}" srcOrd="0" destOrd="0" parTransId="{931D1852-418D-4756-8004-D603C4EE3EC0}" sibTransId="{0EE09568-37C4-485E-9123-F57EDC79C4BA}"/>
    <dgm:cxn modelId="{227C1ACC-BE00-4129-9EDD-B602048C268D}" type="presOf" srcId="{66FE1989-AA77-4302-82DE-8FC7DFFE753C}" destId="{AFC67480-09B7-41BF-A456-5DD1A88DAAA5}" srcOrd="1" destOrd="0" presId="urn:microsoft.com/office/officeart/2005/8/layout/orgChart1"/>
    <dgm:cxn modelId="{639A06C8-3C7B-4264-8E8D-FD5F28F1F78A}" srcId="{06B094E7-C4B0-4127-8006-D1A1041C6F24}" destId="{0EB8CBE9-2B3B-46BA-9E68-EFBDD48FD46B}" srcOrd="0" destOrd="0" parTransId="{A1698450-54BB-4E92-87ED-5A7812638986}" sibTransId="{78BEEB73-251C-4922-84F1-A7AD22182EBF}"/>
    <dgm:cxn modelId="{763590F3-1E35-4CB8-A70E-41D11CC3FBBB}" type="presOf" srcId="{E1F6DFBC-7DB9-4E65-B25B-F1F31A8D4387}" destId="{9BC7BD13-6D6A-4679-8EC2-1EADDBCD2FF3}" srcOrd="0" destOrd="0" presId="urn:microsoft.com/office/officeart/2005/8/layout/orgChart1"/>
    <dgm:cxn modelId="{980D7288-9EA7-4D3E-B3F2-95BF15B09C0E}" srcId="{A19C0077-7FD3-4CF4-8305-E517AD6CB016}" destId="{B421384D-A93A-4734-9246-3A9B74C15CDD}" srcOrd="3" destOrd="0" parTransId="{B9ECDA39-DD32-49A8-80DF-8A6C3C0AAAEE}" sibTransId="{1A44C1BA-C0D3-478E-9DE0-05B976454134}"/>
    <dgm:cxn modelId="{D99C89B4-0C8E-4F60-8BA2-D7F6644DA4B2}" type="presOf" srcId="{2F7F82D3-9B7A-4DDB-A498-FA6EAF9AFB60}" destId="{86F8E181-1ED3-4C19-A629-94F7320BDE83}" srcOrd="1" destOrd="0" presId="urn:microsoft.com/office/officeart/2005/8/layout/orgChart1"/>
    <dgm:cxn modelId="{812D7D54-1847-4DC4-8EF2-228E1467E099}" type="presOf" srcId="{25F046C1-1400-49D9-864F-4886E87F22D2}" destId="{0024E0C4-719F-4A9A-804D-8610EED40824}" srcOrd="0" destOrd="0" presId="urn:microsoft.com/office/officeart/2005/8/layout/orgChart1"/>
    <dgm:cxn modelId="{3C684A3B-399A-4063-8E7D-C01466E52411}" srcId="{A19C0077-7FD3-4CF4-8305-E517AD6CB016}" destId="{97F3DBD7-6D12-4FC4-A138-751E7AFE5664}" srcOrd="0" destOrd="0" parTransId="{C7BFE2B2-F70E-41CB-968B-56E578A18C7E}" sibTransId="{2875D1B5-D850-473D-A47F-1A1F4EDC0EA7}"/>
    <dgm:cxn modelId="{49DBE3AD-B059-4824-9097-F35AE9B43B75}" type="presOf" srcId="{F7A75E4F-3253-4248-9F19-8C73CF29779C}" destId="{0E4E52BD-8BAA-4284-BF28-77ECBE4AE85E}" srcOrd="0" destOrd="0" presId="urn:microsoft.com/office/officeart/2005/8/layout/orgChart1"/>
    <dgm:cxn modelId="{564C14EB-5E83-4ED0-AD65-BE9B2D53010E}" type="presOf" srcId="{8E5FCF7D-55E6-426E-8AEB-E6C36D0E698F}" destId="{B7176537-640A-48E9-84C3-03FA93ACB72A}" srcOrd="0" destOrd="0" presId="urn:microsoft.com/office/officeart/2005/8/layout/orgChart1"/>
    <dgm:cxn modelId="{72B6E546-AEF1-4D9C-BCDF-03AD8BF7F888}" type="presOf" srcId="{97F3DBD7-6D12-4FC4-A138-751E7AFE5664}" destId="{4DA0EC45-FB49-4251-B600-6880CE44F90A}" srcOrd="1" destOrd="0" presId="urn:microsoft.com/office/officeart/2005/8/layout/orgChart1"/>
    <dgm:cxn modelId="{4403579C-385C-42E2-AB03-F272F683B31B}" type="presOf" srcId="{E4CE47E4-1125-4780-BFAD-91AAF164DC2D}" destId="{CB33DD07-36D7-4BEB-BF41-C5B9C9FE8AF3}" srcOrd="0" destOrd="0" presId="urn:microsoft.com/office/officeart/2005/8/layout/orgChart1"/>
    <dgm:cxn modelId="{D81BB712-8FD3-4318-A0AA-10113187D54C}" srcId="{E1F6DFBC-7DB9-4E65-B25B-F1F31A8D4387}" destId="{BB29515C-52FA-4696-BD85-07578F79AB29}" srcOrd="1" destOrd="0" parTransId="{F8E9DFB6-DAF2-486C-B775-5896D340D158}" sibTransId="{E8E8241E-04EE-47F6-8D15-6ADA563EF50D}"/>
    <dgm:cxn modelId="{E4CE0228-EFA9-4750-B06C-CE73A784F853}" type="presOf" srcId="{A8CF2882-F0E1-4AA0-8B29-12657A78E8A2}" destId="{6FBC7B65-1720-4238-9739-3C58EA7430DE}" srcOrd="0" destOrd="0" presId="urn:microsoft.com/office/officeart/2005/8/layout/orgChart1"/>
    <dgm:cxn modelId="{CD260AD9-78E7-47C0-923B-BBEC9ABC21AB}" srcId="{A19C0077-7FD3-4CF4-8305-E517AD6CB016}" destId="{CD282FD0-D833-4F3B-A63D-97AB417E3EFD}" srcOrd="5" destOrd="0" parTransId="{94F17E3F-0445-49BB-B145-236B3B5A3B6F}" sibTransId="{D1C47F45-0AB2-4183-B197-756A44C648C3}"/>
    <dgm:cxn modelId="{FDCC88DC-55D4-40D1-A5B6-C69F38C253AE}" type="presOf" srcId="{C2602C3E-1E14-4C57-B230-62130430CCA4}" destId="{DA6F7D4D-30DA-4928-BF66-B25E98D74C05}" srcOrd="0" destOrd="0" presId="urn:microsoft.com/office/officeart/2005/8/layout/orgChart1"/>
    <dgm:cxn modelId="{68121D7B-D984-4D95-A8B3-5A71D6B19109}" type="presOf" srcId="{B421384D-A93A-4734-9246-3A9B74C15CDD}" destId="{BC2ECD11-8C29-48BA-944A-4FDCE40A4E0C}" srcOrd="0" destOrd="0" presId="urn:microsoft.com/office/officeart/2005/8/layout/orgChart1"/>
    <dgm:cxn modelId="{A45DD6C6-C970-4D05-9D2D-57C61883FD7C}" type="presOf" srcId="{552199A9-5D63-4B27-9EC2-ADB220228CCF}" destId="{1D2F2AC9-3025-44BB-A8E2-37EE2E37C69B}" srcOrd="0" destOrd="0" presId="urn:microsoft.com/office/officeart/2005/8/layout/orgChart1"/>
    <dgm:cxn modelId="{76D71176-6E7A-4DFF-BC8B-E60B612D31C5}" type="presOf" srcId="{06B094E7-C4B0-4127-8006-D1A1041C6F24}" destId="{6018363A-1F42-4E8D-99AE-8D0EBBDB1084}" srcOrd="1" destOrd="0" presId="urn:microsoft.com/office/officeart/2005/8/layout/orgChart1"/>
    <dgm:cxn modelId="{E6950BA3-F433-440E-97BD-3A4C25D7F814}" srcId="{E1F6DFBC-7DB9-4E65-B25B-F1F31A8D4387}" destId="{C2602C3E-1E14-4C57-B230-62130430CCA4}" srcOrd="0" destOrd="0" parTransId="{8E5FCF7D-55E6-426E-8AEB-E6C36D0E698F}" sibTransId="{FABD38C8-002E-4961-97A8-2F773566A1D2}"/>
    <dgm:cxn modelId="{9570B3C1-4B3C-4DAC-9A28-AE13C668DA85}" type="presOf" srcId="{343BD5AE-F533-4ABE-BDC3-392213583191}" destId="{CD4050B8-2A81-40F1-BAE7-F545DC63AAF7}" srcOrd="0" destOrd="0" presId="urn:microsoft.com/office/officeart/2005/8/layout/orgChart1"/>
    <dgm:cxn modelId="{21DE1E9C-592C-46E8-A1C1-2CF0290CCE8D}" type="presOf" srcId="{E41F7A65-D581-45A0-A765-B622636FCB80}" destId="{0CDD5705-AD4C-4F8B-BBFC-A9F1B9B8CB73}" srcOrd="1" destOrd="0" presId="urn:microsoft.com/office/officeart/2005/8/layout/orgChart1"/>
    <dgm:cxn modelId="{06063C6A-78AB-4BA4-857B-FC3B34E01484}" type="presOf" srcId="{96188F47-B83F-4D86-B8BA-BB9933AA623B}" destId="{9A62DB25-B503-4BA8-8884-C59DCFB36AB7}" srcOrd="0" destOrd="0" presId="urn:microsoft.com/office/officeart/2005/8/layout/orgChart1"/>
    <dgm:cxn modelId="{B811ED1E-2F34-4B8F-8229-FB8740677D39}" type="presOf" srcId="{C138F8E5-1E82-4975-9060-723B09C50D26}" destId="{68435ED8-277E-4B03-AE89-FF05AEB8EF8C}" srcOrd="0" destOrd="0" presId="urn:microsoft.com/office/officeart/2005/8/layout/orgChart1"/>
    <dgm:cxn modelId="{898C2FA8-5496-44FA-B80F-30A3784765B1}" type="presOf" srcId="{4367F795-3A92-4FD6-8D02-1DAE659C5B89}" destId="{8F5EF429-D8BF-4C97-A367-AF20041BB6B2}" srcOrd="0" destOrd="0" presId="urn:microsoft.com/office/officeart/2005/8/layout/orgChart1"/>
    <dgm:cxn modelId="{353F57FD-CB55-4C96-A761-1068A14F63FD}" type="presOf" srcId="{94F17E3F-0445-49BB-B145-236B3B5A3B6F}" destId="{B8150C5C-6B7C-4B43-B77D-5F530BB46AC3}" srcOrd="0" destOrd="0" presId="urn:microsoft.com/office/officeart/2005/8/layout/orgChart1"/>
    <dgm:cxn modelId="{7CADCF30-4957-4370-9C12-832C0C1F8AA8}" type="presOf" srcId="{F8E9DFB6-DAF2-486C-B775-5896D340D158}" destId="{AC2938EB-1FFE-41D8-BACA-C12061D5F72B}" srcOrd="0" destOrd="0" presId="urn:microsoft.com/office/officeart/2005/8/layout/orgChart1"/>
    <dgm:cxn modelId="{A64672F8-2578-4CDA-AE48-A8239FF563AC}" type="presOf" srcId="{BB29515C-52FA-4696-BD85-07578F79AB29}" destId="{E9DBA74E-99D9-47B9-80C0-88E84ADE1D4D}" srcOrd="0" destOrd="0" presId="urn:microsoft.com/office/officeart/2005/8/layout/orgChart1"/>
    <dgm:cxn modelId="{4E686C4E-D96F-4DC9-A395-1E70EF132993}" type="presOf" srcId="{A19C0077-7FD3-4CF4-8305-E517AD6CB016}" destId="{89CA86B4-9290-4B89-B06C-270E8D480C2C}" srcOrd="1" destOrd="0" presId="urn:microsoft.com/office/officeart/2005/8/layout/orgChart1"/>
    <dgm:cxn modelId="{D49A4B77-AFF4-4DE6-9C08-8124876645B4}" type="presOf" srcId="{E4CE47E4-1125-4780-BFAD-91AAF164DC2D}" destId="{EC9150EE-4DB8-4C79-AB95-ECAD888AE9F9}" srcOrd="1" destOrd="0" presId="urn:microsoft.com/office/officeart/2005/8/layout/orgChart1"/>
    <dgm:cxn modelId="{FA8A57CB-FE86-4EBB-BA4E-AB6B8D9BB7F3}" srcId="{F7A75E4F-3253-4248-9F19-8C73CF29779C}" destId="{E41F7A65-D581-45A0-A765-B622636FCB80}" srcOrd="3" destOrd="0" parTransId="{40FD9F5F-3B00-4D67-9BAA-4FA0184FE54E}" sibTransId="{36D5965D-813B-46DC-A405-409302893F2B}"/>
    <dgm:cxn modelId="{CB9FE7B7-E84F-434C-8593-1D127D203C58}" srcId="{96188F47-B83F-4D86-B8BA-BB9933AA623B}" destId="{C138F8E5-1E82-4975-9060-723B09C50D26}" srcOrd="0" destOrd="0" parTransId="{A8CF2882-F0E1-4AA0-8B29-12657A78E8A2}" sibTransId="{E34CBC10-4641-4136-BE2D-9202A56552AE}"/>
    <dgm:cxn modelId="{800A3827-1743-4635-A539-8B55EF580C72}" type="presOf" srcId="{B9ECDA39-DD32-49A8-80DF-8A6C3C0AAAEE}" destId="{B1D59FDA-E916-4438-A620-F76BD2D5B663}" srcOrd="0" destOrd="0" presId="urn:microsoft.com/office/officeart/2005/8/layout/orgChart1"/>
    <dgm:cxn modelId="{EA080A0D-A090-45AC-B64B-11F7E81F3EB5}" type="presOf" srcId="{97F3DBD7-6D12-4FC4-A138-751E7AFE5664}" destId="{2261EF7B-87C8-45D3-A747-BA39879D8A98}" srcOrd="0" destOrd="0" presId="urn:microsoft.com/office/officeart/2005/8/layout/orgChart1"/>
    <dgm:cxn modelId="{B05940F1-D7C6-464D-9604-3CBEE131B6EA}" srcId="{A19C0077-7FD3-4CF4-8305-E517AD6CB016}" destId="{06B094E7-C4B0-4127-8006-D1A1041C6F24}" srcOrd="4" destOrd="0" parTransId="{4632E35A-A733-4370-9C6A-E0E58EB5B888}" sibTransId="{818BC9A3-1ADB-46BA-8194-387A869D41CD}"/>
    <dgm:cxn modelId="{9883F95B-EA62-4600-9F15-DEB80C1AB5A7}" type="presOf" srcId="{ACF6D6C8-9787-49C0-8D2B-0F31E981AC26}" destId="{A512733F-0E72-4526-88C9-4FE03B14B3C4}" srcOrd="0" destOrd="0" presId="urn:microsoft.com/office/officeart/2005/8/layout/orgChart1"/>
    <dgm:cxn modelId="{E078E703-BD4E-4354-B78A-10CEE5C9671D}" srcId="{F7A75E4F-3253-4248-9F19-8C73CF29779C}" destId="{E4CE47E4-1125-4780-BFAD-91AAF164DC2D}" srcOrd="2" destOrd="0" parTransId="{343BD5AE-F533-4ABE-BDC3-392213583191}" sibTransId="{C4FF7887-7DC2-4BFC-B8A4-E3918910EE14}"/>
    <dgm:cxn modelId="{6F42D672-3D01-4223-9A46-3D5B350827A7}" type="presOf" srcId="{BB29515C-52FA-4696-BD85-07578F79AB29}" destId="{2C555EC6-82E0-41DD-80CD-6BFE1D8EE306}" srcOrd="1" destOrd="0" presId="urn:microsoft.com/office/officeart/2005/8/layout/orgChart1"/>
    <dgm:cxn modelId="{3201D1F8-3261-461C-A442-E2D9AE3B11CD}" srcId="{F7A75E4F-3253-4248-9F19-8C73CF29779C}" destId="{A19C0077-7FD3-4CF4-8305-E517AD6CB016}" srcOrd="0" destOrd="0" parTransId="{7DBE49F8-1387-4C7C-BD10-CB7877181264}" sibTransId="{725DE19F-37FD-4810-9F23-2CAB2054BCD7}"/>
    <dgm:cxn modelId="{C51DB548-9819-448E-9518-127B71D24E4C}" type="presOf" srcId="{96188F47-B83F-4D86-B8BA-BB9933AA623B}" destId="{FBC68CD8-9DC9-4C76-9EE7-59724A832F53}" srcOrd="1" destOrd="0" presId="urn:microsoft.com/office/officeart/2005/8/layout/orgChart1"/>
    <dgm:cxn modelId="{B4700A6A-B706-4FCF-ADF6-966092A7AE0B}" type="presOf" srcId="{40FD9F5F-3B00-4D67-9BAA-4FA0184FE54E}" destId="{A9580574-CBD4-4B96-BA5D-847B3B58F260}" srcOrd="0" destOrd="0" presId="urn:microsoft.com/office/officeart/2005/8/layout/orgChart1"/>
    <dgm:cxn modelId="{C84192F1-1024-4811-AAB4-0A6369755F3B}" type="presOf" srcId="{CDD13004-CBC9-4F52-A098-396CE5270D16}" destId="{6752E9BC-B054-48C2-9D0B-1E3113BC6454}" srcOrd="0" destOrd="0" presId="urn:microsoft.com/office/officeart/2005/8/layout/orgChart1"/>
    <dgm:cxn modelId="{E0BF672A-D0AA-4EB8-BADC-207165FDF2F6}" type="presOf" srcId="{B5C14D54-B0D4-481B-BCF3-8E28BD8DB0D4}" destId="{2C44ED0D-D25B-48E0-9452-F82D369C44F6}" srcOrd="0" destOrd="0" presId="urn:microsoft.com/office/officeart/2005/8/layout/orgChart1"/>
    <dgm:cxn modelId="{3BF03A89-94E7-471F-86A9-42BE3756F19A}" type="presOf" srcId="{1C207DCF-135C-434A-B30F-B47B4A568F6F}" destId="{2CA1D04D-96F0-4BDB-BC16-C4C90FC0CE9E}" srcOrd="0" destOrd="0" presId="urn:microsoft.com/office/officeart/2005/8/layout/orgChart1"/>
    <dgm:cxn modelId="{B7929A6E-73BC-4EC2-A09D-A91F783D93BF}" type="presOf" srcId="{C138F8E5-1E82-4975-9060-723B09C50D26}" destId="{E09F8C2D-B6A6-4BB4-98DF-9C6057EAE23F}" srcOrd="1" destOrd="0" presId="urn:microsoft.com/office/officeart/2005/8/layout/orgChart1"/>
    <dgm:cxn modelId="{7BC73784-AEFE-4CF4-8674-7C456FFA6E73}" type="presOf" srcId="{A1698450-54BB-4E92-87ED-5A7812638986}" destId="{CAD15BF3-0104-4128-BDD0-4BDC0F3E7364}" srcOrd="0" destOrd="0" presId="urn:microsoft.com/office/officeart/2005/8/layout/orgChart1"/>
    <dgm:cxn modelId="{151F727B-2EAE-4DE8-B783-7CE1E9AF7006}" type="presOf" srcId="{4632E35A-A733-4370-9C6A-E0E58EB5B888}" destId="{DC134CFD-70C8-493F-B08B-9A68E1207F02}" srcOrd="0" destOrd="0" presId="urn:microsoft.com/office/officeart/2005/8/layout/orgChart1"/>
    <dgm:cxn modelId="{67CE256C-B5E7-4A46-B812-41504BC2B03D}" type="presOf" srcId="{C7BFE2B2-F70E-41CB-968B-56E578A18C7E}" destId="{53E7E37D-DF81-4972-B978-5E8CFAA53D76}" srcOrd="0" destOrd="0" presId="urn:microsoft.com/office/officeart/2005/8/layout/orgChart1"/>
    <dgm:cxn modelId="{9EF46AEE-C052-48BC-B366-E8F51C458033}" type="presOf" srcId="{E41F7A65-D581-45A0-A765-B622636FCB80}" destId="{942DFDCF-76D8-4178-BC41-02C30F94D25E}" srcOrd="0" destOrd="0" presId="urn:microsoft.com/office/officeart/2005/8/layout/orgChart1"/>
    <dgm:cxn modelId="{B5D53D23-7969-4BA3-BF15-85ED75A9EBCC}" type="presOf" srcId="{A19C0077-7FD3-4CF4-8305-E517AD6CB016}" destId="{5C1861FB-1094-4A68-9040-7B0CF63231E1}" srcOrd="0" destOrd="0" presId="urn:microsoft.com/office/officeart/2005/8/layout/orgChart1"/>
    <dgm:cxn modelId="{A5866191-ACF0-4D20-8CC1-427097BB4B62}" type="presOf" srcId="{0EB8CBE9-2B3B-46BA-9E68-EFBDD48FD46B}" destId="{B956F24C-7BA9-4285-8638-0BFB5D99AE95}" srcOrd="1" destOrd="0" presId="urn:microsoft.com/office/officeart/2005/8/layout/orgChart1"/>
    <dgm:cxn modelId="{A5FF7181-DB41-451A-867B-95543CCD2E08}" srcId="{A19C0077-7FD3-4CF4-8305-E517AD6CB016}" destId="{66FE1989-AA77-4302-82DE-8FC7DFFE753C}" srcOrd="1" destOrd="0" parTransId="{2A8227F2-BF01-4C24-B11C-D7B4091EF3D7}" sibTransId="{F48CB917-8B87-408A-A1F5-C103D518B7A6}"/>
    <dgm:cxn modelId="{9CDDAC60-A512-4FCB-8B11-BF428638DC48}" type="presOf" srcId="{06B094E7-C4B0-4127-8006-D1A1041C6F24}" destId="{C0C31A33-FE46-473D-ABE6-ECAF81959D3A}" srcOrd="0" destOrd="0" presId="urn:microsoft.com/office/officeart/2005/8/layout/orgChart1"/>
    <dgm:cxn modelId="{7CFFB91B-369C-410D-BDC5-5CA05B9C44FD}" type="presOf" srcId="{7DBE49F8-1387-4C7C-BD10-CB7877181264}" destId="{1117475F-632D-49EF-B441-24A4B807194C}" srcOrd="0" destOrd="0" presId="urn:microsoft.com/office/officeart/2005/8/layout/orgChart1"/>
    <dgm:cxn modelId="{89C85924-2D88-4E0C-BE4C-DE04929D86AA}" srcId="{F7A75E4F-3253-4248-9F19-8C73CF29779C}" destId="{ACF6D6C8-9787-49C0-8D2B-0F31E981AC26}" srcOrd="1" destOrd="0" parTransId="{7C19BB88-D7DA-46F9-9585-286376511E80}" sibTransId="{7F5862EC-64F8-4BDC-8AE4-E3F5FA8893BC}"/>
    <dgm:cxn modelId="{0CFB6D65-854B-4816-BEEC-ECA0A63648AA}" type="presOf" srcId="{0EB8CBE9-2B3B-46BA-9E68-EFBDD48FD46B}" destId="{502CB1BF-308A-4029-BBF4-DB2A8C2A198C}" srcOrd="0" destOrd="0" presId="urn:microsoft.com/office/officeart/2005/8/layout/orgChart1"/>
    <dgm:cxn modelId="{816BD620-F144-4F5F-A612-8AD9AA84DBD6}" type="presOf" srcId="{2A8227F2-BF01-4C24-B11C-D7B4091EF3D7}" destId="{DC9B311F-F045-4EBA-8063-2CF1E95914E2}" srcOrd="0" destOrd="0" presId="urn:microsoft.com/office/officeart/2005/8/layout/orgChart1"/>
    <dgm:cxn modelId="{0CA08C7B-B38D-4BEF-91F2-66BAE1B7FAA4}" type="presOf" srcId="{81B7903A-BF50-4DC8-9D2F-029B8B2CDB8B}" destId="{CBFEF9A1-C07B-414B-A5AC-0FF66C09868D}" srcOrd="0" destOrd="0" presId="urn:microsoft.com/office/officeart/2005/8/layout/orgChart1"/>
    <dgm:cxn modelId="{64D2957C-292E-4E80-A11E-1116483B09B6}" type="presOf" srcId="{931D1852-418D-4756-8004-D603C4EE3EC0}" destId="{4E4E04DA-EC25-41C1-9B73-3C98FA5C9F2F}" srcOrd="0" destOrd="0" presId="urn:microsoft.com/office/officeart/2005/8/layout/orgChart1"/>
    <dgm:cxn modelId="{4EC08209-0866-46B5-87FE-E176F2DDF2C5}" srcId="{A19C0077-7FD3-4CF4-8305-E517AD6CB016}" destId="{E1F6DFBC-7DB9-4E65-B25B-F1F31A8D4387}" srcOrd="6" destOrd="0" parTransId="{B5C14D54-B0D4-481B-BCF3-8E28BD8DB0D4}" sibTransId="{4281EAFE-CAA8-4850-A90C-323AF4F87029}"/>
    <dgm:cxn modelId="{0EFAC72D-24E9-4D7D-8A8F-37634B6FE12A}" srcId="{25F046C1-1400-49D9-864F-4886E87F22D2}" destId="{F7A75E4F-3253-4248-9F19-8C73CF29779C}" srcOrd="0" destOrd="0" parTransId="{99FBC085-9780-4724-ADD8-B311E3BEFAEE}" sibTransId="{E7095FFA-7521-4A28-ADD5-8FB56AAF9B19}"/>
    <dgm:cxn modelId="{D15C77EA-1C12-473D-8732-884AAF80057A}" type="presOf" srcId="{552199A9-5D63-4B27-9EC2-ADB220228CCF}" destId="{91331497-1B05-4CB5-990A-C6FAA0402DDE}" srcOrd="1" destOrd="0" presId="urn:microsoft.com/office/officeart/2005/8/layout/orgChart1"/>
    <dgm:cxn modelId="{B83EEE44-E64D-473F-9C20-ADB0D50EA774}" type="presOf" srcId="{66FE1989-AA77-4302-82DE-8FC7DFFE753C}" destId="{1726DBB0-33E6-414E-9210-775EE3A835C1}" srcOrd="0" destOrd="0" presId="urn:microsoft.com/office/officeart/2005/8/layout/orgChart1"/>
    <dgm:cxn modelId="{E25C1F3D-5EC3-41B7-A9ED-B4FDE130B369}" type="presOf" srcId="{CD282FD0-D833-4F3B-A63D-97AB417E3EFD}" destId="{6A427A9C-53C2-4298-96BF-6D8F283FB113}" srcOrd="0" destOrd="0" presId="urn:microsoft.com/office/officeart/2005/8/layout/orgChart1"/>
    <dgm:cxn modelId="{ABF916CE-0DE6-4222-A9F3-51E35C3E9D5A}" type="presOf" srcId="{B421384D-A93A-4734-9246-3A9B74C15CDD}" destId="{7F52202F-4BB0-42E9-9A2A-92881223678F}" srcOrd="1" destOrd="0" presId="urn:microsoft.com/office/officeart/2005/8/layout/orgChart1"/>
    <dgm:cxn modelId="{8584864E-3A81-49C0-BDAE-977E11D77EFC}" type="presOf" srcId="{E1F6DFBC-7DB9-4E65-B25B-F1F31A8D4387}" destId="{A61B3160-E4F4-41CD-8821-E95866682231}" srcOrd="1" destOrd="0" presId="urn:microsoft.com/office/officeart/2005/8/layout/orgChart1"/>
    <dgm:cxn modelId="{F1F6CE1F-4AF1-437E-8090-7F55BB8DD865}" type="presOf" srcId="{ACF6D6C8-9787-49C0-8D2B-0F31E981AC26}" destId="{D5AF1391-B15B-4114-80A2-88F15608DEFE}" srcOrd="1" destOrd="0" presId="urn:microsoft.com/office/officeart/2005/8/layout/orgChart1"/>
    <dgm:cxn modelId="{C1A58F1C-F27F-4B66-A8CA-F6498C89A6A6}" type="presOf" srcId="{F7A75E4F-3253-4248-9F19-8C73CF29779C}" destId="{E85B47E6-C4CE-4F42-A399-DA9BD07CD2F3}" srcOrd="1" destOrd="0" presId="urn:microsoft.com/office/officeart/2005/8/layout/orgChart1"/>
    <dgm:cxn modelId="{41AA1BA9-EB41-404A-8316-262A641B1135}" type="presOf" srcId="{81B7903A-BF50-4DC8-9D2F-029B8B2CDB8B}" destId="{6C29AF73-3A18-4981-BB73-B4A6D3725234}" srcOrd="1" destOrd="0" presId="urn:microsoft.com/office/officeart/2005/8/layout/orgChart1"/>
    <dgm:cxn modelId="{7DE0ECF8-E131-4F07-8792-B21E8C6D52F8}" srcId="{F7A75E4F-3253-4248-9F19-8C73CF29779C}" destId="{552199A9-5D63-4B27-9EC2-ADB220228CCF}" srcOrd="4" destOrd="0" parTransId="{1C207DCF-135C-434A-B30F-B47B4A568F6F}" sibTransId="{AA2F9DE5-5B59-4F94-994A-BC8C2F68CA31}"/>
    <dgm:cxn modelId="{5B97C84F-567F-4083-A36D-58E119E6B466}" type="presParOf" srcId="{0024E0C4-719F-4A9A-804D-8610EED40824}" destId="{8C7B4A72-AB88-4A03-A528-D1CCE440E343}" srcOrd="0" destOrd="0" presId="urn:microsoft.com/office/officeart/2005/8/layout/orgChart1"/>
    <dgm:cxn modelId="{0479E78E-5777-43CC-8756-2082B0BBA072}" type="presParOf" srcId="{8C7B4A72-AB88-4A03-A528-D1CCE440E343}" destId="{D6570BBE-A43F-4204-8705-A4C3CAAE8779}" srcOrd="0" destOrd="0" presId="urn:microsoft.com/office/officeart/2005/8/layout/orgChart1"/>
    <dgm:cxn modelId="{1DB16543-DF3D-428D-BBCD-591C8F00335E}" type="presParOf" srcId="{D6570BBE-A43F-4204-8705-A4C3CAAE8779}" destId="{0E4E52BD-8BAA-4284-BF28-77ECBE4AE85E}" srcOrd="0" destOrd="0" presId="urn:microsoft.com/office/officeart/2005/8/layout/orgChart1"/>
    <dgm:cxn modelId="{C2AE12FE-8944-496A-86A8-10375DCC0BFF}" type="presParOf" srcId="{D6570BBE-A43F-4204-8705-A4C3CAAE8779}" destId="{E85B47E6-C4CE-4F42-A399-DA9BD07CD2F3}" srcOrd="1" destOrd="0" presId="urn:microsoft.com/office/officeart/2005/8/layout/orgChart1"/>
    <dgm:cxn modelId="{167625B1-29B9-49EA-96A0-FC9FF26CF58C}" type="presParOf" srcId="{8C7B4A72-AB88-4A03-A528-D1CCE440E343}" destId="{7D43717E-9A62-4653-819A-42AFC78913F3}" srcOrd="1" destOrd="0" presId="urn:microsoft.com/office/officeart/2005/8/layout/orgChart1"/>
    <dgm:cxn modelId="{ED6784A2-504E-4046-915B-D827092A2515}" type="presParOf" srcId="{7D43717E-9A62-4653-819A-42AFC78913F3}" destId="{1117475F-632D-49EF-B441-24A4B807194C}" srcOrd="0" destOrd="0" presId="urn:microsoft.com/office/officeart/2005/8/layout/orgChart1"/>
    <dgm:cxn modelId="{6FBBE8FA-3FD1-43F0-88F7-28EEE9ACAA7D}" type="presParOf" srcId="{7D43717E-9A62-4653-819A-42AFC78913F3}" destId="{C9CD0DED-2D80-45F2-BA44-2A84B48C2664}" srcOrd="1" destOrd="0" presId="urn:microsoft.com/office/officeart/2005/8/layout/orgChart1"/>
    <dgm:cxn modelId="{A2125DBE-F416-4E5D-92A5-000924CE36E5}" type="presParOf" srcId="{C9CD0DED-2D80-45F2-BA44-2A84B48C2664}" destId="{0BA790AC-7F2A-4387-A440-462360C659BB}" srcOrd="0" destOrd="0" presId="urn:microsoft.com/office/officeart/2005/8/layout/orgChart1"/>
    <dgm:cxn modelId="{19E7370D-C50B-4312-8461-1B07E33360A4}" type="presParOf" srcId="{0BA790AC-7F2A-4387-A440-462360C659BB}" destId="{5C1861FB-1094-4A68-9040-7B0CF63231E1}" srcOrd="0" destOrd="0" presId="urn:microsoft.com/office/officeart/2005/8/layout/orgChart1"/>
    <dgm:cxn modelId="{427F2D96-422D-4257-947F-3F098D31116C}" type="presParOf" srcId="{0BA790AC-7F2A-4387-A440-462360C659BB}" destId="{89CA86B4-9290-4B89-B06C-270E8D480C2C}" srcOrd="1" destOrd="0" presId="urn:microsoft.com/office/officeart/2005/8/layout/orgChart1"/>
    <dgm:cxn modelId="{44619FF7-8B00-4532-B286-9D5EBE1B0072}" type="presParOf" srcId="{C9CD0DED-2D80-45F2-BA44-2A84B48C2664}" destId="{7D10FB72-0D92-40E4-AE6A-B0028615DA83}" srcOrd="1" destOrd="0" presId="urn:microsoft.com/office/officeart/2005/8/layout/orgChart1"/>
    <dgm:cxn modelId="{C887E2D1-B266-4849-9AD7-8160F4D64C3A}" type="presParOf" srcId="{7D10FB72-0D92-40E4-AE6A-B0028615DA83}" destId="{53E7E37D-DF81-4972-B978-5E8CFAA53D76}" srcOrd="0" destOrd="0" presId="urn:microsoft.com/office/officeart/2005/8/layout/orgChart1"/>
    <dgm:cxn modelId="{FDF7F649-7E9C-4E1B-923F-345B54938CA9}" type="presParOf" srcId="{7D10FB72-0D92-40E4-AE6A-B0028615DA83}" destId="{3B5EA997-293C-4917-B527-5453D3656007}" srcOrd="1" destOrd="0" presId="urn:microsoft.com/office/officeart/2005/8/layout/orgChart1"/>
    <dgm:cxn modelId="{E3D5A5E5-B905-4FBC-82B3-0BC3F1AC3D71}" type="presParOf" srcId="{3B5EA997-293C-4917-B527-5453D3656007}" destId="{483143EF-093C-4655-92EE-F69BEF5BD40D}" srcOrd="0" destOrd="0" presId="urn:microsoft.com/office/officeart/2005/8/layout/orgChart1"/>
    <dgm:cxn modelId="{ACFF86DA-FDF1-49E2-A663-43716EB48937}" type="presParOf" srcId="{483143EF-093C-4655-92EE-F69BEF5BD40D}" destId="{2261EF7B-87C8-45D3-A747-BA39879D8A98}" srcOrd="0" destOrd="0" presId="urn:microsoft.com/office/officeart/2005/8/layout/orgChart1"/>
    <dgm:cxn modelId="{F4DCE0A3-40D6-44FE-93D2-3E3282A71ECE}" type="presParOf" srcId="{483143EF-093C-4655-92EE-F69BEF5BD40D}" destId="{4DA0EC45-FB49-4251-B600-6880CE44F90A}" srcOrd="1" destOrd="0" presId="urn:microsoft.com/office/officeart/2005/8/layout/orgChart1"/>
    <dgm:cxn modelId="{CBBC9BAF-04EF-4847-99C9-52FB5FAE027E}" type="presParOf" srcId="{3B5EA997-293C-4917-B527-5453D3656007}" destId="{E2AF9A23-96D1-426D-BBD5-E789F49B2E18}" srcOrd="1" destOrd="0" presId="urn:microsoft.com/office/officeart/2005/8/layout/orgChart1"/>
    <dgm:cxn modelId="{EF34F858-3C3E-476A-BFF3-0F57D2F63D90}" type="presParOf" srcId="{3B5EA997-293C-4917-B527-5453D3656007}" destId="{2A811FA4-7AD9-49C8-8871-77DABE7E05A2}" srcOrd="2" destOrd="0" presId="urn:microsoft.com/office/officeart/2005/8/layout/orgChart1"/>
    <dgm:cxn modelId="{FFE6CCFD-AAA5-4A91-AF0C-D68ECC7BF8D7}" type="presParOf" srcId="{7D10FB72-0D92-40E4-AE6A-B0028615DA83}" destId="{DC9B311F-F045-4EBA-8063-2CF1E95914E2}" srcOrd="2" destOrd="0" presId="urn:microsoft.com/office/officeart/2005/8/layout/orgChart1"/>
    <dgm:cxn modelId="{CE96D091-F482-4C61-97A4-DC9A1041939C}" type="presParOf" srcId="{7D10FB72-0D92-40E4-AE6A-B0028615DA83}" destId="{0E6BE8E9-7CCD-47F2-80C1-747A7B970FAD}" srcOrd="3" destOrd="0" presId="urn:microsoft.com/office/officeart/2005/8/layout/orgChart1"/>
    <dgm:cxn modelId="{82079BDB-2791-48F0-9050-9E43D07BBC01}" type="presParOf" srcId="{0E6BE8E9-7CCD-47F2-80C1-747A7B970FAD}" destId="{5A3A9BED-83FA-47F9-A6EB-5601CA36508A}" srcOrd="0" destOrd="0" presId="urn:microsoft.com/office/officeart/2005/8/layout/orgChart1"/>
    <dgm:cxn modelId="{FE1E1675-E5BC-4993-A021-1D6947D38824}" type="presParOf" srcId="{5A3A9BED-83FA-47F9-A6EB-5601CA36508A}" destId="{1726DBB0-33E6-414E-9210-775EE3A835C1}" srcOrd="0" destOrd="0" presId="urn:microsoft.com/office/officeart/2005/8/layout/orgChart1"/>
    <dgm:cxn modelId="{8AA52A35-2516-4F4A-93B6-C89B5C9FD862}" type="presParOf" srcId="{5A3A9BED-83FA-47F9-A6EB-5601CA36508A}" destId="{AFC67480-09B7-41BF-A456-5DD1A88DAAA5}" srcOrd="1" destOrd="0" presId="urn:microsoft.com/office/officeart/2005/8/layout/orgChart1"/>
    <dgm:cxn modelId="{6A23A647-A78C-4658-BCB2-8355B7B7610C}" type="presParOf" srcId="{0E6BE8E9-7CCD-47F2-80C1-747A7B970FAD}" destId="{B30766F4-477A-467E-8DBA-F2834125D286}" srcOrd="1" destOrd="0" presId="urn:microsoft.com/office/officeart/2005/8/layout/orgChart1"/>
    <dgm:cxn modelId="{BF025295-EC6D-4965-930B-DF3992FE3297}" type="presParOf" srcId="{0E6BE8E9-7CCD-47F2-80C1-747A7B970FAD}" destId="{F220294B-3942-44AE-B68E-1132CFE4BCAB}" srcOrd="2" destOrd="0" presId="urn:microsoft.com/office/officeart/2005/8/layout/orgChart1"/>
    <dgm:cxn modelId="{193FEFD8-5657-4E03-A12A-E2C4AA18A07E}" type="presParOf" srcId="{7D10FB72-0D92-40E4-AE6A-B0028615DA83}" destId="{6752E9BC-B054-48C2-9D0B-1E3113BC6454}" srcOrd="4" destOrd="0" presId="urn:microsoft.com/office/officeart/2005/8/layout/orgChart1"/>
    <dgm:cxn modelId="{6FA17409-939D-4EB9-9E4F-2C56C9E22DB8}" type="presParOf" srcId="{7D10FB72-0D92-40E4-AE6A-B0028615DA83}" destId="{F86E8F0E-3763-4DD7-8805-B2CD3FF525A0}" srcOrd="5" destOrd="0" presId="urn:microsoft.com/office/officeart/2005/8/layout/orgChart1"/>
    <dgm:cxn modelId="{906C1EE7-494C-4618-8256-9B4B4FD05874}" type="presParOf" srcId="{F86E8F0E-3763-4DD7-8805-B2CD3FF525A0}" destId="{BBE1A607-80D8-48D5-92A3-0E19A108FFFE}" srcOrd="0" destOrd="0" presId="urn:microsoft.com/office/officeart/2005/8/layout/orgChart1"/>
    <dgm:cxn modelId="{686ED261-FD34-4F20-B341-E8644C015E3B}" type="presParOf" srcId="{BBE1A607-80D8-48D5-92A3-0E19A108FFFE}" destId="{CBFEF9A1-C07B-414B-A5AC-0FF66C09868D}" srcOrd="0" destOrd="0" presId="urn:microsoft.com/office/officeart/2005/8/layout/orgChart1"/>
    <dgm:cxn modelId="{5EF1CFD1-4696-4B5F-866A-871D47471595}" type="presParOf" srcId="{BBE1A607-80D8-48D5-92A3-0E19A108FFFE}" destId="{6C29AF73-3A18-4981-BB73-B4A6D3725234}" srcOrd="1" destOrd="0" presId="urn:microsoft.com/office/officeart/2005/8/layout/orgChart1"/>
    <dgm:cxn modelId="{0B5BBD6D-5C19-405C-8D8C-7A0FCA724C84}" type="presParOf" srcId="{F86E8F0E-3763-4DD7-8805-B2CD3FF525A0}" destId="{D0A374A7-2A3D-40E4-864E-325561171493}" srcOrd="1" destOrd="0" presId="urn:microsoft.com/office/officeart/2005/8/layout/orgChart1"/>
    <dgm:cxn modelId="{C8CC2C28-CBA3-465C-975E-52D73BA7BF8B}" type="presParOf" srcId="{F86E8F0E-3763-4DD7-8805-B2CD3FF525A0}" destId="{CF9F2C6C-DBC5-42EC-96F1-0F1D92F610BB}" srcOrd="2" destOrd="0" presId="urn:microsoft.com/office/officeart/2005/8/layout/orgChart1"/>
    <dgm:cxn modelId="{2B254411-86DD-4ADC-B120-D00CED45F171}" type="presParOf" srcId="{7D10FB72-0D92-40E4-AE6A-B0028615DA83}" destId="{B1D59FDA-E916-4438-A620-F76BD2D5B663}" srcOrd="6" destOrd="0" presId="urn:microsoft.com/office/officeart/2005/8/layout/orgChart1"/>
    <dgm:cxn modelId="{6704066A-BA96-4F69-AA1D-011CA8AE87A9}" type="presParOf" srcId="{7D10FB72-0D92-40E4-AE6A-B0028615DA83}" destId="{ABF93C69-1A3F-4444-B402-41C64C7BCC34}" srcOrd="7" destOrd="0" presId="urn:microsoft.com/office/officeart/2005/8/layout/orgChart1"/>
    <dgm:cxn modelId="{F3D4B00C-0EB5-40B5-A0EB-4F7932111D5A}" type="presParOf" srcId="{ABF93C69-1A3F-4444-B402-41C64C7BCC34}" destId="{549DDB20-5D11-4C76-9669-45A4C4665DD2}" srcOrd="0" destOrd="0" presId="urn:microsoft.com/office/officeart/2005/8/layout/orgChart1"/>
    <dgm:cxn modelId="{ECBECC6A-33C5-4F6E-BA36-AB91ED44874B}" type="presParOf" srcId="{549DDB20-5D11-4C76-9669-45A4C4665DD2}" destId="{BC2ECD11-8C29-48BA-944A-4FDCE40A4E0C}" srcOrd="0" destOrd="0" presId="urn:microsoft.com/office/officeart/2005/8/layout/orgChart1"/>
    <dgm:cxn modelId="{7E8685EF-912E-4001-84A7-261C15B516D9}" type="presParOf" srcId="{549DDB20-5D11-4C76-9669-45A4C4665DD2}" destId="{7F52202F-4BB0-42E9-9A2A-92881223678F}" srcOrd="1" destOrd="0" presId="urn:microsoft.com/office/officeart/2005/8/layout/orgChart1"/>
    <dgm:cxn modelId="{D29842C1-F808-4AAD-89D3-8F05C61294B0}" type="presParOf" srcId="{ABF93C69-1A3F-4444-B402-41C64C7BCC34}" destId="{B6A90F42-B14C-4362-9244-8917E1253CEE}" srcOrd="1" destOrd="0" presId="urn:microsoft.com/office/officeart/2005/8/layout/orgChart1"/>
    <dgm:cxn modelId="{9DFB0817-2CCC-4A17-9AAA-001643AF5C39}" type="presParOf" srcId="{ABF93C69-1A3F-4444-B402-41C64C7BCC34}" destId="{6B828063-F1F6-4899-B372-4FF0203E8901}" srcOrd="2" destOrd="0" presId="urn:microsoft.com/office/officeart/2005/8/layout/orgChart1"/>
    <dgm:cxn modelId="{03044818-CB5F-45B8-B8C1-94CE321A736B}" type="presParOf" srcId="{7D10FB72-0D92-40E4-AE6A-B0028615DA83}" destId="{DC134CFD-70C8-493F-B08B-9A68E1207F02}" srcOrd="8" destOrd="0" presId="urn:microsoft.com/office/officeart/2005/8/layout/orgChart1"/>
    <dgm:cxn modelId="{CDFF02CC-1BC6-496F-9957-B76D9233A446}" type="presParOf" srcId="{7D10FB72-0D92-40E4-AE6A-B0028615DA83}" destId="{6A3C54A6-49D8-4547-B0E1-5F7BF78B8ED0}" srcOrd="9" destOrd="0" presId="urn:microsoft.com/office/officeart/2005/8/layout/orgChart1"/>
    <dgm:cxn modelId="{3EB3934C-99D8-4215-86C7-1C48AC0EBFF0}" type="presParOf" srcId="{6A3C54A6-49D8-4547-B0E1-5F7BF78B8ED0}" destId="{A86F0903-5CEB-4FE6-9F20-57BEE2BDBF41}" srcOrd="0" destOrd="0" presId="urn:microsoft.com/office/officeart/2005/8/layout/orgChart1"/>
    <dgm:cxn modelId="{17FD03EA-62B2-44D1-8E53-53241AA6B762}" type="presParOf" srcId="{A86F0903-5CEB-4FE6-9F20-57BEE2BDBF41}" destId="{C0C31A33-FE46-473D-ABE6-ECAF81959D3A}" srcOrd="0" destOrd="0" presId="urn:microsoft.com/office/officeart/2005/8/layout/orgChart1"/>
    <dgm:cxn modelId="{3094533B-FEC9-4889-8D5A-2E3A7D6BB3D8}" type="presParOf" srcId="{A86F0903-5CEB-4FE6-9F20-57BEE2BDBF41}" destId="{6018363A-1F42-4E8D-99AE-8D0EBBDB1084}" srcOrd="1" destOrd="0" presId="urn:microsoft.com/office/officeart/2005/8/layout/orgChart1"/>
    <dgm:cxn modelId="{9C7C45BB-B45E-4633-8011-25FE18777211}" type="presParOf" srcId="{6A3C54A6-49D8-4547-B0E1-5F7BF78B8ED0}" destId="{F070994F-FC89-4D2D-8945-D20CA922679E}" srcOrd="1" destOrd="0" presId="urn:microsoft.com/office/officeart/2005/8/layout/orgChart1"/>
    <dgm:cxn modelId="{BE1825E6-CBBE-414B-80D9-DBFA6FFD5DEA}" type="presParOf" srcId="{F070994F-FC89-4D2D-8945-D20CA922679E}" destId="{CAD15BF3-0104-4128-BDD0-4BDC0F3E7364}" srcOrd="0" destOrd="0" presId="urn:microsoft.com/office/officeart/2005/8/layout/orgChart1"/>
    <dgm:cxn modelId="{8DF9D803-1683-435D-8BFE-D65E94DDA1CA}" type="presParOf" srcId="{F070994F-FC89-4D2D-8945-D20CA922679E}" destId="{3DC17953-4CEC-42CA-A875-2AD43802A576}" srcOrd="1" destOrd="0" presId="urn:microsoft.com/office/officeart/2005/8/layout/orgChart1"/>
    <dgm:cxn modelId="{75303266-FBA6-4CD0-AA6F-25D77F550CF6}" type="presParOf" srcId="{3DC17953-4CEC-42CA-A875-2AD43802A576}" destId="{40B7556F-1013-4420-A1BB-645358EBF2C3}" srcOrd="0" destOrd="0" presId="urn:microsoft.com/office/officeart/2005/8/layout/orgChart1"/>
    <dgm:cxn modelId="{59446A6C-1FE4-4E6D-A162-E03B8AF65309}" type="presParOf" srcId="{40B7556F-1013-4420-A1BB-645358EBF2C3}" destId="{502CB1BF-308A-4029-BBF4-DB2A8C2A198C}" srcOrd="0" destOrd="0" presId="urn:microsoft.com/office/officeart/2005/8/layout/orgChart1"/>
    <dgm:cxn modelId="{A5E14375-8063-42D3-A9C8-49BAAE46D61E}" type="presParOf" srcId="{40B7556F-1013-4420-A1BB-645358EBF2C3}" destId="{B956F24C-7BA9-4285-8638-0BFB5D99AE95}" srcOrd="1" destOrd="0" presId="urn:microsoft.com/office/officeart/2005/8/layout/orgChart1"/>
    <dgm:cxn modelId="{BD6DFF42-FC23-4FD8-B9BE-ED7BB24447D0}" type="presParOf" srcId="{3DC17953-4CEC-42CA-A875-2AD43802A576}" destId="{22173A6C-3A97-42C9-B03A-1FB3FF4BD328}" srcOrd="1" destOrd="0" presId="urn:microsoft.com/office/officeart/2005/8/layout/orgChart1"/>
    <dgm:cxn modelId="{681235FA-5040-44DA-9C31-2937E26D53B8}" type="presParOf" srcId="{3DC17953-4CEC-42CA-A875-2AD43802A576}" destId="{3B4E1C15-DF63-418D-A13A-7044E2A57F8E}" srcOrd="2" destOrd="0" presId="urn:microsoft.com/office/officeart/2005/8/layout/orgChart1"/>
    <dgm:cxn modelId="{B0E7B07E-0418-4767-9A11-10FDA47F966F}" type="presParOf" srcId="{F070994F-FC89-4D2D-8945-D20CA922679E}" destId="{8F5EF429-D8BF-4C97-A367-AF20041BB6B2}" srcOrd="2" destOrd="0" presId="urn:microsoft.com/office/officeart/2005/8/layout/orgChart1"/>
    <dgm:cxn modelId="{DF5D24DE-BF01-45D9-9D8C-4FA216854EE4}" type="presParOf" srcId="{F070994F-FC89-4D2D-8945-D20CA922679E}" destId="{AE72A1F7-3C87-4D09-9608-BB31E7CD6779}" srcOrd="3" destOrd="0" presId="urn:microsoft.com/office/officeart/2005/8/layout/orgChart1"/>
    <dgm:cxn modelId="{CE431DC7-5630-45A3-B2F3-E9F1EAA1530D}" type="presParOf" srcId="{AE72A1F7-3C87-4D09-9608-BB31E7CD6779}" destId="{EC4169C9-1120-4356-9B16-2DE6AAAA85B8}" srcOrd="0" destOrd="0" presId="urn:microsoft.com/office/officeart/2005/8/layout/orgChart1"/>
    <dgm:cxn modelId="{9D2E1DEF-7B79-4D5A-907F-D497741B5388}" type="presParOf" srcId="{EC4169C9-1120-4356-9B16-2DE6AAAA85B8}" destId="{2F4AD85C-F0F7-4C55-BCC9-5B4E1037ACD4}" srcOrd="0" destOrd="0" presId="urn:microsoft.com/office/officeart/2005/8/layout/orgChart1"/>
    <dgm:cxn modelId="{F3E49DE1-5311-45C1-AE14-195D74F47179}" type="presParOf" srcId="{EC4169C9-1120-4356-9B16-2DE6AAAA85B8}" destId="{86F8E181-1ED3-4C19-A629-94F7320BDE83}" srcOrd="1" destOrd="0" presId="urn:microsoft.com/office/officeart/2005/8/layout/orgChart1"/>
    <dgm:cxn modelId="{4A65E46E-A409-4393-9AE2-67AD87110D8B}" type="presParOf" srcId="{AE72A1F7-3C87-4D09-9608-BB31E7CD6779}" destId="{5E198B2C-A79F-4959-8E77-07B417091FEE}" srcOrd="1" destOrd="0" presId="urn:microsoft.com/office/officeart/2005/8/layout/orgChart1"/>
    <dgm:cxn modelId="{96AA561C-7BCA-41BE-8DA2-3AE4D9C80607}" type="presParOf" srcId="{AE72A1F7-3C87-4D09-9608-BB31E7CD6779}" destId="{857A347D-37A8-4D49-BC2C-C41F16DC168C}" srcOrd="2" destOrd="0" presId="urn:microsoft.com/office/officeart/2005/8/layout/orgChart1"/>
    <dgm:cxn modelId="{AC09A3D0-E5C2-4830-BBA9-6E6B58E0D736}" type="presParOf" srcId="{6A3C54A6-49D8-4547-B0E1-5F7BF78B8ED0}" destId="{962905A1-F527-4DD8-B80A-F5B9A5FB4C4D}" srcOrd="2" destOrd="0" presId="urn:microsoft.com/office/officeart/2005/8/layout/orgChart1"/>
    <dgm:cxn modelId="{3B851959-2FBC-404A-8F70-6015D56AF955}" type="presParOf" srcId="{7D10FB72-0D92-40E4-AE6A-B0028615DA83}" destId="{B8150C5C-6B7C-4B43-B77D-5F530BB46AC3}" srcOrd="10" destOrd="0" presId="urn:microsoft.com/office/officeart/2005/8/layout/orgChart1"/>
    <dgm:cxn modelId="{6B780DF7-C9B7-4780-A293-495F3C1E1C52}" type="presParOf" srcId="{7D10FB72-0D92-40E4-AE6A-B0028615DA83}" destId="{53BFE267-F5D1-4BED-BFC1-42E3372752EA}" srcOrd="11" destOrd="0" presId="urn:microsoft.com/office/officeart/2005/8/layout/orgChart1"/>
    <dgm:cxn modelId="{FD8F6466-9B9E-4643-8B5D-65BCAD4B7637}" type="presParOf" srcId="{53BFE267-F5D1-4BED-BFC1-42E3372752EA}" destId="{1888D787-CDD3-436E-8052-2726DA690736}" srcOrd="0" destOrd="0" presId="urn:microsoft.com/office/officeart/2005/8/layout/orgChart1"/>
    <dgm:cxn modelId="{B9CEF2EA-8C7B-415B-867E-80D481F4660C}" type="presParOf" srcId="{1888D787-CDD3-436E-8052-2726DA690736}" destId="{6A427A9C-53C2-4298-96BF-6D8F283FB113}" srcOrd="0" destOrd="0" presId="urn:microsoft.com/office/officeart/2005/8/layout/orgChart1"/>
    <dgm:cxn modelId="{2AA2A40E-BB63-4962-8E33-26D21E39000C}" type="presParOf" srcId="{1888D787-CDD3-436E-8052-2726DA690736}" destId="{77B022D7-C3CF-4D3A-9D42-1EAA75348FE9}" srcOrd="1" destOrd="0" presId="urn:microsoft.com/office/officeart/2005/8/layout/orgChart1"/>
    <dgm:cxn modelId="{9BB5E420-337E-4379-B525-235C9B5A26C0}" type="presParOf" srcId="{53BFE267-F5D1-4BED-BFC1-42E3372752EA}" destId="{84F244F9-5C8F-4344-8C8A-A822E7F87BDB}" srcOrd="1" destOrd="0" presId="urn:microsoft.com/office/officeart/2005/8/layout/orgChart1"/>
    <dgm:cxn modelId="{5F596749-AD28-45B8-964D-1DA72EF0D903}" type="presParOf" srcId="{84F244F9-5C8F-4344-8C8A-A822E7F87BDB}" destId="{4E4E04DA-EC25-41C1-9B73-3C98FA5C9F2F}" srcOrd="0" destOrd="0" presId="urn:microsoft.com/office/officeart/2005/8/layout/orgChart1"/>
    <dgm:cxn modelId="{F221D51F-75D7-4920-851E-C5F193875442}" type="presParOf" srcId="{84F244F9-5C8F-4344-8C8A-A822E7F87BDB}" destId="{C0D8439F-B8A1-4CC2-9648-F639193FB14C}" srcOrd="1" destOrd="0" presId="urn:microsoft.com/office/officeart/2005/8/layout/orgChart1"/>
    <dgm:cxn modelId="{AC916394-ED12-457F-B852-B5FD3495B63D}" type="presParOf" srcId="{C0D8439F-B8A1-4CC2-9648-F639193FB14C}" destId="{2DA26A55-78FE-4CEB-B40D-918C0DCC9D51}" srcOrd="0" destOrd="0" presId="urn:microsoft.com/office/officeart/2005/8/layout/orgChart1"/>
    <dgm:cxn modelId="{0C71031D-BE1B-4CE5-8118-2AB889B62C97}" type="presParOf" srcId="{2DA26A55-78FE-4CEB-B40D-918C0DCC9D51}" destId="{9A62DB25-B503-4BA8-8884-C59DCFB36AB7}" srcOrd="0" destOrd="0" presId="urn:microsoft.com/office/officeart/2005/8/layout/orgChart1"/>
    <dgm:cxn modelId="{C21EF49A-A845-451A-ADB7-9C1B6875FCF4}" type="presParOf" srcId="{2DA26A55-78FE-4CEB-B40D-918C0DCC9D51}" destId="{FBC68CD8-9DC9-4C76-9EE7-59724A832F53}" srcOrd="1" destOrd="0" presId="urn:microsoft.com/office/officeart/2005/8/layout/orgChart1"/>
    <dgm:cxn modelId="{3DBB2142-7801-49DA-8B03-5D8C2CE7509E}" type="presParOf" srcId="{C0D8439F-B8A1-4CC2-9648-F639193FB14C}" destId="{DF69EFA1-20A2-496F-8C84-1805B509995F}" srcOrd="1" destOrd="0" presId="urn:microsoft.com/office/officeart/2005/8/layout/orgChart1"/>
    <dgm:cxn modelId="{383D510A-91FF-48B3-8DC3-F1EA7AA1D91A}" type="presParOf" srcId="{DF69EFA1-20A2-496F-8C84-1805B509995F}" destId="{6FBC7B65-1720-4238-9739-3C58EA7430DE}" srcOrd="0" destOrd="0" presId="urn:microsoft.com/office/officeart/2005/8/layout/orgChart1"/>
    <dgm:cxn modelId="{D4A65471-67C5-4E52-AFEE-4D63B5ED3546}" type="presParOf" srcId="{DF69EFA1-20A2-496F-8C84-1805B509995F}" destId="{AE2FE279-26F2-4538-8182-FECD4209658C}" srcOrd="1" destOrd="0" presId="urn:microsoft.com/office/officeart/2005/8/layout/orgChart1"/>
    <dgm:cxn modelId="{A5724BE1-F2D6-4217-9D1C-A2764220347E}" type="presParOf" srcId="{AE2FE279-26F2-4538-8182-FECD4209658C}" destId="{77E43A4F-6805-4CF9-978C-76040F0549AB}" srcOrd="0" destOrd="0" presId="urn:microsoft.com/office/officeart/2005/8/layout/orgChart1"/>
    <dgm:cxn modelId="{C21A5826-9CBE-41DB-8ACD-3821AC797D08}" type="presParOf" srcId="{77E43A4F-6805-4CF9-978C-76040F0549AB}" destId="{68435ED8-277E-4B03-AE89-FF05AEB8EF8C}" srcOrd="0" destOrd="0" presId="urn:microsoft.com/office/officeart/2005/8/layout/orgChart1"/>
    <dgm:cxn modelId="{865C93DD-9541-48A0-9C1A-58C38095FEF9}" type="presParOf" srcId="{77E43A4F-6805-4CF9-978C-76040F0549AB}" destId="{E09F8C2D-B6A6-4BB4-98DF-9C6057EAE23F}" srcOrd="1" destOrd="0" presId="urn:microsoft.com/office/officeart/2005/8/layout/orgChart1"/>
    <dgm:cxn modelId="{AB945AFF-6F83-4372-9EAD-E84792D7798D}" type="presParOf" srcId="{AE2FE279-26F2-4538-8182-FECD4209658C}" destId="{D7042EDE-83F3-4B85-B7A5-06CF04DB6DD5}" srcOrd="1" destOrd="0" presId="urn:microsoft.com/office/officeart/2005/8/layout/orgChart1"/>
    <dgm:cxn modelId="{D8CF5066-E58C-45F8-B635-F0EE48B6A951}" type="presParOf" srcId="{AE2FE279-26F2-4538-8182-FECD4209658C}" destId="{58541E35-33F8-408A-9376-CE1C1510D281}" srcOrd="2" destOrd="0" presId="urn:microsoft.com/office/officeart/2005/8/layout/orgChart1"/>
    <dgm:cxn modelId="{EBB1E3DD-25B9-43AA-9C7B-895D60A504E6}" type="presParOf" srcId="{C0D8439F-B8A1-4CC2-9648-F639193FB14C}" destId="{86BB3BC2-AB5A-496A-9868-924336AF2A78}" srcOrd="2" destOrd="0" presId="urn:microsoft.com/office/officeart/2005/8/layout/orgChart1"/>
    <dgm:cxn modelId="{9A266B3A-C99E-4455-A609-4D392075E0D5}" type="presParOf" srcId="{53BFE267-F5D1-4BED-BFC1-42E3372752EA}" destId="{DFC99C11-1649-4412-95CF-C9348453BFAA}" srcOrd="2" destOrd="0" presId="urn:microsoft.com/office/officeart/2005/8/layout/orgChart1"/>
    <dgm:cxn modelId="{6927F949-5AF6-4ED1-AC6D-4CE175B53117}" type="presParOf" srcId="{7D10FB72-0D92-40E4-AE6A-B0028615DA83}" destId="{2C44ED0D-D25B-48E0-9452-F82D369C44F6}" srcOrd="12" destOrd="0" presId="urn:microsoft.com/office/officeart/2005/8/layout/orgChart1"/>
    <dgm:cxn modelId="{404EBA3A-94C4-4B5B-9571-A8BC29D72E44}" type="presParOf" srcId="{7D10FB72-0D92-40E4-AE6A-B0028615DA83}" destId="{AF4E82F8-50D8-401A-BD7C-F92FEFFCA085}" srcOrd="13" destOrd="0" presId="urn:microsoft.com/office/officeart/2005/8/layout/orgChart1"/>
    <dgm:cxn modelId="{238EAAE7-249D-431D-8E0D-5779B30F7A63}" type="presParOf" srcId="{AF4E82F8-50D8-401A-BD7C-F92FEFFCA085}" destId="{CD859859-BB06-4D26-BAD6-CE0B2007390F}" srcOrd="0" destOrd="0" presId="urn:microsoft.com/office/officeart/2005/8/layout/orgChart1"/>
    <dgm:cxn modelId="{56F7EF7E-20A7-4DD5-96A4-3BF0CDDAAC5E}" type="presParOf" srcId="{CD859859-BB06-4D26-BAD6-CE0B2007390F}" destId="{9BC7BD13-6D6A-4679-8EC2-1EADDBCD2FF3}" srcOrd="0" destOrd="0" presId="urn:microsoft.com/office/officeart/2005/8/layout/orgChart1"/>
    <dgm:cxn modelId="{425F6F6A-B060-4F29-B807-9064D9039890}" type="presParOf" srcId="{CD859859-BB06-4D26-BAD6-CE0B2007390F}" destId="{A61B3160-E4F4-41CD-8821-E95866682231}" srcOrd="1" destOrd="0" presId="urn:microsoft.com/office/officeart/2005/8/layout/orgChart1"/>
    <dgm:cxn modelId="{0F895174-5EA9-4874-BBDB-6D95906A4452}" type="presParOf" srcId="{AF4E82F8-50D8-401A-BD7C-F92FEFFCA085}" destId="{1966D267-BD08-4CE2-BFC3-721EE29AC7A2}" srcOrd="1" destOrd="0" presId="urn:microsoft.com/office/officeart/2005/8/layout/orgChart1"/>
    <dgm:cxn modelId="{6AEEE616-DD73-4AE1-9673-94F5F3E24B80}" type="presParOf" srcId="{1966D267-BD08-4CE2-BFC3-721EE29AC7A2}" destId="{B7176537-640A-48E9-84C3-03FA93ACB72A}" srcOrd="0" destOrd="0" presId="urn:microsoft.com/office/officeart/2005/8/layout/orgChart1"/>
    <dgm:cxn modelId="{A20903BF-5E45-4028-A6DD-368D0AA359A0}" type="presParOf" srcId="{1966D267-BD08-4CE2-BFC3-721EE29AC7A2}" destId="{D2063219-EEDB-45DF-B660-C3BBCE08EBDA}" srcOrd="1" destOrd="0" presId="urn:microsoft.com/office/officeart/2005/8/layout/orgChart1"/>
    <dgm:cxn modelId="{381A7F37-4E8D-467F-97BB-80FF8BA5A866}" type="presParOf" srcId="{D2063219-EEDB-45DF-B660-C3BBCE08EBDA}" destId="{AD9CB0F3-7DC5-4C2A-B5DA-258762048ADB}" srcOrd="0" destOrd="0" presId="urn:microsoft.com/office/officeart/2005/8/layout/orgChart1"/>
    <dgm:cxn modelId="{BE290E07-8A16-42B8-B0ED-B03F8A1A7894}" type="presParOf" srcId="{AD9CB0F3-7DC5-4C2A-B5DA-258762048ADB}" destId="{DA6F7D4D-30DA-4928-BF66-B25E98D74C05}" srcOrd="0" destOrd="0" presId="urn:microsoft.com/office/officeart/2005/8/layout/orgChart1"/>
    <dgm:cxn modelId="{BEECC9B7-AFAD-48E3-BB6F-B6EDCCFF177A}" type="presParOf" srcId="{AD9CB0F3-7DC5-4C2A-B5DA-258762048ADB}" destId="{0A69D27D-DEC0-4137-BA7D-59CCED87949B}" srcOrd="1" destOrd="0" presId="urn:microsoft.com/office/officeart/2005/8/layout/orgChart1"/>
    <dgm:cxn modelId="{10BEB5FD-556E-4F84-8322-F0F98AE392BC}" type="presParOf" srcId="{D2063219-EEDB-45DF-B660-C3BBCE08EBDA}" destId="{C042A223-DF65-4C52-BC48-4AA91B0ED1E2}" srcOrd="1" destOrd="0" presId="urn:microsoft.com/office/officeart/2005/8/layout/orgChart1"/>
    <dgm:cxn modelId="{FC8B2D0D-2AA7-4B4D-981D-87E2AF17D0BE}" type="presParOf" srcId="{D2063219-EEDB-45DF-B660-C3BBCE08EBDA}" destId="{382156EB-3686-4846-856D-CD0FCBE856B2}" srcOrd="2" destOrd="0" presId="urn:microsoft.com/office/officeart/2005/8/layout/orgChart1"/>
    <dgm:cxn modelId="{A75605BF-1948-4E41-A220-FCF44A819457}" type="presParOf" srcId="{1966D267-BD08-4CE2-BFC3-721EE29AC7A2}" destId="{AC2938EB-1FFE-41D8-BACA-C12061D5F72B}" srcOrd="2" destOrd="0" presId="urn:microsoft.com/office/officeart/2005/8/layout/orgChart1"/>
    <dgm:cxn modelId="{650E2178-4C09-432D-A0BF-6E516B50C4DE}" type="presParOf" srcId="{1966D267-BD08-4CE2-BFC3-721EE29AC7A2}" destId="{2E44ABAB-A733-406D-9727-DF0258D286EC}" srcOrd="3" destOrd="0" presId="urn:microsoft.com/office/officeart/2005/8/layout/orgChart1"/>
    <dgm:cxn modelId="{D327904C-005E-4D70-A6C1-86ED88300FC1}" type="presParOf" srcId="{2E44ABAB-A733-406D-9727-DF0258D286EC}" destId="{80A7F9E2-06B4-486B-9BFE-7811D3828744}" srcOrd="0" destOrd="0" presId="urn:microsoft.com/office/officeart/2005/8/layout/orgChart1"/>
    <dgm:cxn modelId="{8ADD1C84-6ADA-4EE3-8B61-D4A12EDC7631}" type="presParOf" srcId="{80A7F9E2-06B4-486B-9BFE-7811D3828744}" destId="{E9DBA74E-99D9-47B9-80C0-88E84ADE1D4D}" srcOrd="0" destOrd="0" presId="urn:microsoft.com/office/officeart/2005/8/layout/orgChart1"/>
    <dgm:cxn modelId="{BC983C18-8944-40EE-A7A7-F42FDD840790}" type="presParOf" srcId="{80A7F9E2-06B4-486B-9BFE-7811D3828744}" destId="{2C555EC6-82E0-41DD-80CD-6BFE1D8EE306}" srcOrd="1" destOrd="0" presId="urn:microsoft.com/office/officeart/2005/8/layout/orgChart1"/>
    <dgm:cxn modelId="{BA3A21C3-732E-4859-BF0E-8072A9E110EA}" type="presParOf" srcId="{2E44ABAB-A733-406D-9727-DF0258D286EC}" destId="{30E5A704-56D2-425F-8D23-16AEF018D262}" srcOrd="1" destOrd="0" presId="urn:microsoft.com/office/officeart/2005/8/layout/orgChart1"/>
    <dgm:cxn modelId="{C7B24915-C61C-4DCE-BA0C-5FABEF573E46}" type="presParOf" srcId="{2E44ABAB-A733-406D-9727-DF0258D286EC}" destId="{50C225D4-556A-4E0E-AB15-31F5D5624A84}" srcOrd="2" destOrd="0" presId="urn:microsoft.com/office/officeart/2005/8/layout/orgChart1"/>
    <dgm:cxn modelId="{02730370-A8DE-43DB-8119-E88FD37E7105}" type="presParOf" srcId="{AF4E82F8-50D8-401A-BD7C-F92FEFFCA085}" destId="{E1E493F2-4177-4D23-9A08-80481C277C2C}" srcOrd="2" destOrd="0" presId="urn:microsoft.com/office/officeart/2005/8/layout/orgChart1"/>
    <dgm:cxn modelId="{F620D4CD-3C9A-460D-9E09-3EB9EE79ED98}" type="presParOf" srcId="{C9CD0DED-2D80-45F2-BA44-2A84B48C2664}" destId="{B135D629-BB03-45F1-AF71-8D0D2E47AE16}" srcOrd="2" destOrd="0" presId="urn:microsoft.com/office/officeart/2005/8/layout/orgChart1"/>
    <dgm:cxn modelId="{7C7EDC30-3B94-4233-B1C5-B01F4541E8CE}" type="presParOf" srcId="{7D43717E-9A62-4653-819A-42AFC78913F3}" destId="{B0A5CB79-3995-4E53-9CC7-2FF4C6A200BF}" srcOrd="2" destOrd="0" presId="urn:microsoft.com/office/officeart/2005/8/layout/orgChart1"/>
    <dgm:cxn modelId="{5A845353-D989-43EF-BDC3-4CC32389DAF2}" type="presParOf" srcId="{7D43717E-9A62-4653-819A-42AFC78913F3}" destId="{5A5C511C-68D0-47F8-BDC5-81E24BA1E58B}" srcOrd="3" destOrd="0" presId="urn:microsoft.com/office/officeart/2005/8/layout/orgChart1"/>
    <dgm:cxn modelId="{A6C22AC3-58AF-4075-B56E-9798D0E523A6}" type="presParOf" srcId="{5A5C511C-68D0-47F8-BDC5-81E24BA1E58B}" destId="{C94C0D75-0122-479B-ADAC-A990B57C0C4C}" srcOrd="0" destOrd="0" presId="urn:microsoft.com/office/officeart/2005/8/layout/orgChart1"/>
    <dgm:cxn modelId="{6E5531B2-AB17-447D-A9DE-041C2DBB6F68}" type="presParOf" srcId="{C94C0D75-0122-479B-ADAC-A990B57C0C4C}" destId="{A512733F-0E72-4526-88C9-4FE03B14B3C4}" srcOrd="0" destOrd="0" presId="urn:microsoft.com/office/officeart/2005/8/layout/orgChart1"/>
    <dgm:cxn modelId="{C788FB5B-3891-4A6B-B8D0-D73F5F844FDA}" type="presParOf" srcId="{C94C0D75-0122-479B-ADAC-A990B57C0C4C}" destId="{D5AF1391-B15B-4114-80A2-88F15608DEFE}" srcOrd="1" destOrd="0" presId="urn:microsoft.com/office/officeart/2005/8/layout/orgChart1"/>
    <dgm:cxn modelId="{6D133B33-F6AE-4B2A-9555-B8AF652C96F3}" type="presParOf" srcId="{5A5C511C-68D0-47F8-BDC5-81E24BA1E58B}" destId="{7AABADDA-2505-422E-8223-AE1701C82EC0}" srcOrd="1" destOrd="0" presId="urn:microsoft.com/office/officeart/2005/8/layout/orgChart1"/>
    <dgm:cxn modelId="{F5A1774E-95EE-490C-8D99-1BD7B42110DF}" type="presParOf" srcId="{5A5C511C-68D0-47F8-BDC5-81E24BA1E58B}" destId="{A5C09FAF-FF03-43D4-B447-0E0594A9E496}" srcOrd="2" destOrd="0" presId="urn:microsoft.com/office/officeart/2005/8/layout/orgChart1"/>
    <dgm:cxn modelId="{B2F65F2C-5A55-4E8F-9FDB-4C93168DDD5D}" type="presParOf" srcId="{7D43717E-9A62-4653-819A-42AFC78913F3}" destId="{CD4050B8-2A81-40F1-BAE7-F545DC63AAF7}" srcOrd="4" destOrd="0" presId="urn:microsoft.com/office/officeart/2005/8/layout/orgChart1"/>
    <dgm:cxn modelId="{DD46014E-FAB2-4B36-AA63-9D7061EB7589}" type="presParOf" srcId="{7D43717E-9A62-4653-819A-42AFC78913F3}" destId="{2A294EB7-4DEF-4D9E-BBA4-3CEC25A1A77A}" srcOrd="5" destOrd="0" presId="urn:microsoft.com/office/officeart/2005/8/layout/orgChart1"/>
    <dgm:cxn modelId="{47AEEEEC-9360-40B9-88FD-6C4F4921B15C}" type="presParOf" srcId="{2A294EB7-4DEF-4D9E-BBA4-3CEC25A1A77A}" destId="{4425A9C2-793E-45AA-9DE3-7B4279E7A66B}" srcOrd="0" destOrd="0" presId="urn:microsoft.com/office/officeart/2005/8/layout/orgChart1"/>
    <dgm:cxn modelId="{C1C6F886-4AFF-4185-9626-A0193ED69632}" type="presParOf" srcId="{4425A9C2-793E-45AA-9DE3-7B4279E7A66B}" destId="{CB33DD07-36D7-4BEB-BF41-C5B9C9FE8AF3}" srcOrd="0" destOrd="0" presId="urn:microsoft.com/office/officeart/2005/8/layout/orgChart1"/>
    <dgm:cxn modelId="{D1038C55-FB9F-496A-B0B7-EE9627677BE0}" type="presParOf" srcId="{4425A9C2-793E-45AA-9DE3-7B4279E7A66B}" destId="{EC9150EE-4DB8-4C79-AB95-ECAD888AE9F9}" srcOrd="1" destOrd="0" presId="urn:microsoft.com/office/officeart/2005/8/layout/orgChart1"/>
    <dgm:cxn modelId="{9D398ED9-38D7-4181-9F2A-920713C0DDD8}" type="presParOf" srcId="{2A294EB7-4DEF-4D9E-BBA4-3CEC25A1A77A}" destId="{D3725DF9-3819-4EC4-A3E4-29B88AFF2FB7}" srcOrd="1" destOrd="0" presId="urn:microsoft.com/office/officeart/2005/8/layout/orgChart1"/>
    <dgm:cxn modelId="{0E0C2567-107F-42D6-AABE-A9825CE124F6}" type="presParOf" srcId="{2A294EB7-4DEF-4D9E-BBA4-3CEC25A1A77A}" destId="{5E270378-495F-442E-824D-A37358161A91}" srcOrd="2" destOrd="0" presId="urn:microsoft.com/office/officeart/2005/8/layout/orgChart1"/>
    <dgm:cxn modelId="{6D4D87D9-91DE-4B81-A70D-B92C129FD625}" type="presParOf" srcId="{8C7B4A72-AB88-4A03-A528-D1CCE440E343}" destId="{39EDB0E2-B47D-4422-85E4-BBA7F1678D7A}" srcOrd="2" destOrd="0" presId="urn:microsoft.com/office/officeart/2005/8/layout/orgChart1"/>
    <dgm:cxn modelId="{64A11B3A-04B3-4AB5-92C2-3EA4A82C89C5}" type="presParOf" srcId="{39EDB0E2-B47D-4422-85E4-BBA7F1678D7A}" destId="{A9580574-CBD4-4B96-BA5D-847B3B58F260}" srcOrd="0" destOrd="0" presId="urn:microsoft.com/office/officeart/2005/8/layout/orgChart1"/>
    <dgm:cxn modelId="{44093C08-A2D5-4C0D-8D72-BDB0EE925C57}" type="presParOf" srcId="{39EDB0E2-B47D-4422-85E4-BBA7F1678D7A}" destId="{541FA953-D4F6-45F6-80B0-371A563042A0}" srcOrd="1" destOrd="0" presId="urn:microsoft.com/office/officeart/2005/8/layout/orgChart1"/>
    <dgm:cxn modelId="{41702595-105A-404E-98E5-36C7DDF51B21}" type="presParOf" srcId="{541FA953-D4F6-45F6-80B0-371A563042A0}" destId="{A4C33C28-D0D6-4378-A2B0-A2CBE5C1A33E}" srcOrd="0" destOrd="0" presId="urn:microsoft.com/office/officeart/2005/8/layout/orgChart1"/>
    <dgm:cxn modelId="{00F78669-B5D2-4DB5-9818-FFDB0AACFC61}" type="presParOf" srcId="{A4C33C28-D0D6-4378-A2B0-A2CBE5C1A33E}" destId="{942DFDCF-76D8-4178-BC41-02C30F94D25E}" srcOrd="0" destOrd="0" presId="urn:microsoft.com/office/officeart/2005/8/layout/orgChart1"/>
    <dgm:cxn modelId="{625A0044-FE3F-45FE-A411-5826CC4C9C8D}" type="presParOf" srcId="{A4C33C28-D0D6-4378-A2B0-A2CBE5C1A33E}" destId="{0CDD5705-AD4C-4F8B-BBFC-A9F1B9B8CB73}" srcOrd="1" destOrd="0" presId="urn:microsoft.com/office/officeart/2005/8/layout/orgChart1"/>
    <dgm:cxn modelId="{847C3C87-EE0E-43BE-862C-B72F6162494B}" type="presParOf" srcId="{541FA953-D4F6-45F6-80B0-371A563042A0}" destId="{0FF6F57B-8F55-4363-8833-7BC4EAF0773C}" srcOrd="1" destOrd="0" presId="urn:microsoft.com/office/officeart/2005/8/layout/orgChart1"/>
    <dgm:cxn modelId="{7FC7E04D-723F-4335-9270-9AE4B2ECB565}" type="presParOf" srcId="{541FA953-D4F6-45F6-80B0-371A563042A0}" destId="{9D863698-47D2-4F21-BFEE-A2D478FAEE60}" srcOrd="2" destOrd="0" presId="urn:microsoft.com/office/officeart/2005/8/layout/orgChart1"/>
    <dgm:cxn modelId="{FD492396-BE63-456D-95DE-889EAE4DE76C}" type="presParOf" srcId="{39EDB0E2-B47D-4422-85E4-BBA7F1678D7A}" destId="{2CA1D04D-96F0-4BDB-BC16-C4C90FC0CE9E}" srcOrd="2" destOrd="0" presId="urn:microsoft.com/office/officeart/2005/8/layout/orgChart1"/>
    <dgm:cxn modelId="{EF7FE252-FF6E-4485-88C7-602BCAF1C999}" type="presParOf" srcId="{39EDB0E2-B47D-4422-85E4-BBA7F1678D7A}" destId="{817B49EA-6945-4596-A20C-6C93100E453F}" srcOrd="3" destOrd="0" presId="urn:microsoft.com/office/officeart/2005/8/layout/orgChart1"/>
    <dgm:cxn modelId="{64524C24-D603-4FA9-9EE3-18D5725D2E33}" type="presParOf" srcId="{817B49EA-6945-4596-A20C-6C93100E453F}" destId="{C9C3DDD9-E405-4328-B9FE-0E9454BFE54D}" srcOrd="0" destOrd="0" presId="urn:microsoft.com/office/officeart/2005/8/layout/orgChart1"/>
    <dgm:cxn modelId="{E32C4F99-178C-4B34-9205-39D4A514B56B}" type="presParOf" srcId="{C9C3DDD9-E405-4328-B9FE-0E9454BFE54D}" destId="{1D2F2AC9-3025-44BB-A8E2-37EE2E37C69B}" srcOrd="0" destOrd="0" presId="urn:microsoft.com/office/officeart/2005/8/layout/orgChart1"/>
    <dgm:cxn modelId="{994E66F9-E5CC-43D4-86FE-3280AE97A914}" type="presParOf" srcId="{C9C3DDD9-E405-4328-B9FE-0E9454BFE54D}" destId="{91331497-1B05-4CB5-990A-C6FAA0402DDE}" srcOrd="1" destOrd="0" presId="urn:microsoft.com/office/officeart/2005/8/layout/orgChart1"/>
    <dgm:cxn modelId="{D592ADBB-FB38-4BF6-AAF0-904294AD39FE}" type="presParOf" srcId="{817B49EA-6945-4596-A20C-6C93100E453F}" destId="{2761923B-0AA1-4C04-8098-E194F68FB610}" srcOrd="1" destOrd="0" presId="urn:microsoft.com/office/officeart/2005/8/layout/orgChart1"/>
    <dgm:cxn modelId="{961AFB33-964C-4D09-89FF-ACE00A79A686}" type="presParOf" srcId="{817B49EA-6945-4596-A20C-6C93100E453F}" destId="{5FB2CB6A-2847-4983-9CCE-BD5AFFA51F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EBBB17-CE08-476F-BD2A-6C9E39492D7B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1939194D-0DD7-474E-B656-A9C2CB7EFFBE}">
      <dgm:prSet phldrT="[Texto]"/>
      <dgm:spPr/>
      <dgm:t>
        <a:bodyPr/>
        <a:lstStyle/>
        <a:p>
          <a:r>
            <a:rPr lang="es-ES" dirty="0" err="1" smtClean="0"/>
            <a:t>Client</a:t>
          </a:r>
          <a:endParaRPr lang="es-ES" dirty="0"/>
        </a:p>
      </dgm:t>
    </dgm:pt>
    <dgm:pt modelId="{F3199ED5-AF28-4CA1-B583-33DC15E0BE57}" type="parTrans" cxnId="{D3132F38-6D6D-49A8-B2CD-E509C048D5A5}">
      <dgm:prSet/>
      <dgm:spPr/>
      <dgm:t>
        <a:bodyPr/>
        <a:lstStyle/>
        <a:p>
          <a:endParaRPr lang="es-ES"/>
        </a:p>
      </dgm:t>
    </dgm:pt>
    <dgm:pt modelId="{9A8A1639-A83B-43EC-BC3F-CE19C25C74B9}" type="sibTrans" cxnId="{D3132F38-6D6D-49A8-B2CD-E509C048D5A5}">
      <dgm:prSet/>
      <dgm:spPr/>
      <dgm:t>
        <a:bodyPr/>
        <a:lstStyle/>
        <a:p>
          <a:endParaRPr lang="es-ES"/>
        </a:p>
      </dgm:t>
    </dgm:pt>
    <dgm:pt modelId="{7106DF0D-FB10-4617-BAD5-B9F521CABDBC}">
      <dgm:prSet phldrT="[Texto]"/>
      <dgm:spPr/>
      <dgm:t>
        <a:bodyPr/>
        <a:lstStyle/>
        <a:p>
          <a:r>
            <a:rPr lang="es-ES" dirty="0" err="1" smtClean="0"/>
            <a:t>Activitats</a:t>
          </a:r>
          <a:endParaRPr lang="es-ES" dirty="0"/>
        </a:p>
      </dgm:t>
    </dgm:pt>
    <dgm:pt modelId="{60356D0E-3B09-40C7-9C87-E23B1306F78F}" type="parTrans" cxnId="{93A79493-9937-4FFB-B3DB-4E4C31E03166}">
      <dgm:prSet/>
      <dgm:spPr/>
      <dgm:t>
        <a:bodyPr/>
        <a:lstStyle/>
        <a:p>
          <a:endParaRPr lang="es-ES"/>
        </a:p>
      </dgm:t>
    </dgm:pt>
    <dgm:pt modelId="{95C79CD0-C0B0-4BCD-BD0F-F20761765BE8}" type="sibTrans" cxnId="{93A79493-9937-4FFB-B3DB-4E4C31E03166}">
      <dgm:prSet/>
      <dgm:spPr/>
      <dgm:t>
        <a:bodyPr/>
        <a:lstStyle/>
        <a:p>
          <a:endParaRPr lang="es-ES"/>
        </a:p>
      </dgm:t>
    </dgm:pt>
    <dgm:pt modelId="{6F24FCBF-4AA3-4C19-843C-F11F3F11EB3A}">
      <dgm:prSet phldrT="[Texto]"/>
      <dgm:spPr/>
      <dgm:t>
        <a:bodyPr/>
        <a:lstStyle/>
        <a:p>
          <a:r>
            <a:rPr lang="es-ES" dirty="0" err="1" smtClean="0"/>
            <a:t>Volley</a:t>
          </a:r>
          <a:endParaRPr lang="es-ES" dirty="0"/>
        </a:p>
      </dgm:t>
    </dgm:pt>
    <dgm:pt modelId="{F48890E3-CA24-43CF-AF5C-B890C0F3DC64}" type="parTrans" cxnId="{0134AEB5-7B56-452B-811A-55D8AB5F0374}">
      <dgm:prSet/>
      <dgm:spPr/>
      <dgm:t>
        <a:bodyPr/>
        <a:lstStyle/>
        <a:p>
          <a:endParaRPr lang="es-ES"/>
        </a:p>
      </dgm:t>
    </dgm:pt>
    <dgm:pt modelId="{8F1D18A0-FBA8-4347-A402-B669A9DF9D1C}" type="sibTrans" cxnId="{0134AEB5-7B56-452B-811A-55D8AB5F0374}">
      <dgm:prSet/>
      <dgm:spPr/>
      <dgm:t>
        <a:bodyPr/>
        <a:lstStyle/>
        <a:p>
          <a:endParaRPr lang="es-ES"/>
        </a:p>
      </dgm:t>
    </dgm:pt>
    <dgm:pt modelId="{0A6F9213-95DD-4B1C-910E-95D3FB721C8E}">
      <dgm:prSet phldrT="[Texto]"/>
      <dgm:spPr>
        <a:solidFill>
          <a:srgbClr val="990099"/>
        </a:solidFill>
      </dgm:spPr>
      <dgm:t>
        <a:bodyPr/>
        <a:lstStyle/>
        <a:p>
          <a:r>
            <a:rPr lang="es-ES" dirty="0" err="1" smtClean="0"/>
            <a:t>SQLite</a:t>
          </a:r>
          <a:endParaRPr lang="es-ES" dirty="0"/>
        </a:p>
      </dgm:t>
    </dgm:pt>
    <dgm:pt modelId="{2EB8434E-CA60-4EC5-8989-6BE9660A55B0}" type="parTrans" cxnId="{0B5F6983-ED03-4038-B92C-04C86C93B06D}">
      <dgm:prSet/>
      <dgm:spPr/>
      <dgm:t>
        <a:bodyPr/>
        <a:lstStyle/>
        <a:p>
          <a:endParaRPr lang="es-ES"/>
        </a:p>
      </dgm:t>
    </dgm:pt>
    <dgm:pt modelId="{04EFD560-63AF-4357-B0E7-7303380E3FFC}" type="sibTrans" cxnId="{0B5F6983-ED03-4038-B92C-04C86C93B06D}">
      <dgm:prSet/>
      <dgm:spPr/>
      <dgm:t>
        <a:bodyPr/>
        <a:lstStyle/>
        <a:p>
          <a:endParaRPr lang="es-ES"/>
        </a:p>
      </dgm:t>
    </dgm:pt>
    <dgm:pt modelId="{B6D8866E-C468-4EF8-9AFE-FDE91D39EFA9}">
      <dgm:prSet phldrT="[Texto]"/>
      <dgm:spPr/>
      <dgm:t>
        <a:bodyPr/>
        <a:lstStyle/>
        <a:p>
          <a:r>
            <a:rPr lang="es-ES" dirty="0" smtClean="0"/>
            <a:t>XML</a:t>
          </a:r>
          <a:endParaRPr lang="es-ES" dirty="0"/>
        </a:p>
      </dgm:t>
    </dgm:pt>
    <dgm:pt modelId="{76247C4E-5C8C-4C9D-98F8-069501B7115D}" type="parTrans" cxnId="{51AFD232-E892-40BB-9A77-6C62F86160C0}">
      <dgm:prSet/>
      <dgm:spPr/>
      <dgm:t>
        <a:bodyPr/>
        <a:lstStyle/>
        <a:p>
          <a:endParaRPr lang="es-ES"/>
        </a:p>
      </dgm:t>
    </dgm:pt>
    <dgm:pt modelId="{934964D2-5EC9-4208-B46F-FE59BAC44DBE}" type="sibTrans" cxnId="{51AFD232-E892-40BB-9A77-6C62F86160C0}">
      <dgm:prSet/>
      <dgm:spPr/>
      <dgm:t>
        <a:bodyPr/>
        <a:lstStyle/>
        <a:p>
          <a:endParaRPr lang="es-ES"/>
        </a:p>
      </dgm:t>
    </dgm:pt>
    <dgm:pt modelId="{BD696F47-3971-40C4-9883-C9836347A06B}">
      <dgm:prSet phldrT="[Texto]"/>
      <dgm:spPr/>
      <dgm:t>
        <a:bodyPr/>
        <a:lstStyle/>
        <a:p>
          <a:r>
            <a:rPr lang="es-ES" dirty="0" err="1" smtClean="0"/>
            <a:t>SharedPreferences</a:t>
          </a:r>
          <a:endParaRPr lang="es-ES" dirty="0"/>
        </a:p>
      </dgm:t>
    </dgm:pt>
    <dgm:pt modelId="{EE730256-3AF1-4997-887B-E76CC283AC72}" type="parTrans" cxnId="{E6FDEEA8-6944-4A87-B4F0-189BD912DDE1}">
      <dgm:prSet/>
      <dgm:spPr/>
      <dgm:t>
        <a:bodyPr/>
        <a:lstStyle/>
        <a:p>
          <a:endParaRPr lang="es-ES"/>
        </a:p>
      </dgm:t>
    </dgm:pt>
    <dgm:pt modelId="{C83BC04A-821D-45D3-873D-902B939337CF}" type="sibTrans" cxnId="{E6FDEEA8-6944-4A87-B4F0-189BD912DDE1}">
      <dgm:prSet/>
      <dgm:spPr/>
      <dgm:t>
        <a:bodyPr/>
        <a:lstStyle/>
        <a:p>
          <a:endParaRPr lang="es-ES"/>
        </a:p>
      </dgm:t>
    </dgm:pt>
    <dgm:pt modelId="{7BB4A65E-8AA0-4307-A7F8-B1F22C34DB97}">
      <dgm:prSet phldrT="[Texto]"/>
      <dgm:spPr/>
      <dgm:t>
        <a:bodyPr/>
        <a:lstStyle/>
        <a:p>
          <a:r>
            <a:rPr lang="es-ES" dirty="0" err="1" smtClean="0"/>
            <a:t>AlertDialog</a:t>
          </a:r>
          <a:endParaRPr lang="es-ES" dirty="0"/>
        </a:p>
      </dgm:t>
    </dgm:pt>
    <dgm:pt modelId="{6D58B1A9-589C-4BEE-B171-83AB6ABE1056}" type="parTrans" cxnId="{4DB8E515-DB97-423C-ABA8-E3DB269D14F6}">
      <dgm:prSet/>
      <dgm:spPr/>
      <dgm:t>
        <a:bodyPr/>
        <a:lstStyle/>
        <a:p>
          <a:endParaRPr lang="es-ES"/>
        </a:p>
      </dgm:t>
    </dgm:pt>
    <dgm:pt modelId="{C38CE2C0-46AE-44C3-A36C-AEA0220FCC98}" type="sibTrans" cxnId="{4DB8E515-DB97-423C-ABA8-E3DB269D14F6}">
      <dgm:prSet/>
      <dgm:spPr/>
      <dgm:t>
        <a:bodyPr/>
        <a:lstStyle/>
        <a:p>
          <a:endParaRPr lang="es-ES"/>
        </a:p>
      </dgm:t>
    </dgm:pt>
    <dgm:pt modelId="{A6893007-0113-45E7-A0CB-891B02B4108F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Android Studio</a:t>
          </a:r>
          <a:endParaRPr lang="es-ES" dirty="0"/>
        </a:p>
      </dgm:t>
    </dgm:pt>
    <dgm:pt modelId="{CBB3EEAF-7CB9-4C10-88C0-401AB0291C95}" type="parTrans" cxnId="{EAC6A2F3-C86A-4A17-9701-329A7C6A8AC9}">
      <dgm:prSet/>
      <dgm:spPr/>
      <dgm:t>
        <a:bodyPr/>
        <a:lstStyle/>
        <a:p>
          <a:endParaRPr lang="es-ES"/>
        </a:p>
      </dgm:t>
    </dgm:pt>
    <dgm:pt modelId="{02F78D49-CD2F-42F1-92E1-9E66B1D707B0}" type="sibTrans" cxnId="{EAC6A2F3-C86A-4A17-9701-329A7C6A8AC9}">
      <dgm:prSet/>
      <dgm:spPr/>
      <dgm:t>
        <a:bodyPr/>
        <a:lstStyle/>
        <a:p>
          <a:endParaRPr lang="es-ES"/>
        </a:p>
      </dgm:t>
    </dgm:pt>
    <dgm:pt modelId="{BE400113-DAC0-463D-8B5C-F6443E502C25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Java</a:t>
          </a:r>
          <a:endParaRPr lang="es-ES" dirty="0"/>
        </a:p>
      </dgm:t>
    </dgm:pt>
    <dgm:pt modelId="{42A4A250-A4C9-410B-AC32-73DD6D7FBD33}" type="parTrans" cxnId="{8D1B3ACA-4B6F-44C3-89EF-246A7816D8E5}">
      <dgm:prSet/>
      <dgm:spPr/>
      <dgm:t>
        <a:bodyPr/>
        <a:lstStyle/>
        <a:p>
          <a:endParaRPr lang="es-ES"/>
        </a:p>
      </dgm:t>
    </dgm:pt>
    <dgm:pt modelId="{D58EF46B-D98F-4A21-B42C-0D23C0C03865}" type="sibTrans" cxnId="{8D1B3ACA-4B6F-44C3-89EF-246A7816D8E5}">
      <dgm:prSet/>
      <dgm:spPr/>
      <dgm:t>
        <a:bodyPr/>
        <a:lstStyle/>
        <a:p>
          <a:endParaRPr lang="es-ES"/>
        </a:p>
      </dgm:t>
    </dgm:pt>
    <dgm:pt modelId="{3EFD82EC-B919-4B46-BFFA-1DF20D54FA36}" type="pres">
      <dgm:prSet presAssocID="{FFEBBB17-CE08-476F-BD2A-6C9E39492D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A17CF8E-EE94-46F9-8428-1036DA74CF3C}" type="pres">
      <dgm:prSet presAssocID="{1939194D-0DD7-474E-B656-A9C2CB7EFFBE}" presName="hierRoot1" presStyleCnt="0">
        <dgm:presLayoutVars>
          <dgm:hierBranch val="init"/>
        </dgm:presLayoutVars>
      </dgm:prSet>
      <dgm:spPr/>
    </dgm:pt>
    <dgm:pt modelId="{9A9D64C7-55BB-4FC9-BBB4-5137DF2795FA}" type="pres">
      <dgm:prSet presAssocID="{1939194D-0DD7-474E-B656-A9C2CB7EFFBE}" presName="rootComposite1" presStyleCnt="0"/>
      <dgm:spPr/>
    </dgm:pt>
    <dgm:pt modelId="{028BC8A1-2EC2-41AE-A6E1-475B2E3F9473}" type="pres">
      <dgm:prSet presAssocID="{1939194D-0DD7-474E-B656-A9C2CB7EFFB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C2FBF79-DA5E-4681-97D6-2E42FC365454}" type="pres">
      <dgm:prSet presAssocID="{1939194D-0DD7-474E-B656-A9C2CB7EFFBE}" presName="rootConnector1" presStyleLbl="node1" presStyleIdx="0" presStyleCnt="0"/>
      <dgm:spPr/>
      <dgm:t>
        <a:bodyPr/>
        <a:lstStyle/>
        <a:p>
          <a:endParaRPr lang="es-ES"/>
        </a:p>
      </dgm:t>
    </dgm:pt>
    <dgm:pt modelId="{564F492F-B1CE-4988-A6E4-AF56C6A6E798}" type="pres">
      <dgm:prSet presAssocID="{1939194D-0DD7-474E-B656-A9C2CB7EFFBE}" presName="hierChild2" presStyleCnt="0"/>
      <dgm:spPr/>
    </dgm:pt>
    <dgm:pt modelId="{3E5C1D25-A28B-4431-8B14-87D3FFD91522}" type="pres">
      <dgm:prSet presAssocID="{60356D0E-3B09-40C7-9C87-E23B1306F78F}" presName="Name37" presStyleLbl="parChTrans1D2" presStyleIdx="0" presStyleCnt="7"/>
      <dgm:spPr/>
      <dgm:t>
        <a:bodyPr/>
        <a:lstStyle/>
        <a:p>
          <a:endParaRPr lang="es-ES"/>
        </a:p>
      </dgm:t>
    </dgm:pt>
    <dgm:pt modelId="{DFFCEBE9-C928-466E-B577-AC4F1722B9CA}" type="pres">
      <dgm:prSet presAssocID="{7106DF0D-FB10-4617-BAD5-B9F521CABDBC}" presName="hierRoot2" presStyleCnt="0">
        <dgm:presLayoutVars>
          <dgm:hierBranch val="init"/>
        </dgm:presLayoutVars>
      </dgm:prSet>
      <dgm:spPr/>
    </dgm:pt>
    <dgm:pt modelId="{668AF309-25BA-4512-BA0C-39334F17FC57}" type="pres">
      <dgm:prSet presAssocID="{7106DF0D-FB10-4617-BAD5-B9F521CABDBC}" presName="rootComposite" presStyleCnt="0"/>
      <dgm:spPr/>
    </dgm:pt>
    <dgm:pt modelId="{B31CD543-357E-411C-B215-AB2244EB839D}" type="pres">
      <dgm:prSet presAssocID="{7106DF0D-FB10-4617-BAD5-B9F521CABDB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46624D-700E-471E-A6AB-0B12D1BF92C5}" type="pres">
      <dgm:prSet presAssocID="{7106DF0D-FB10-4617-BAD5-B9F521CABDBC}" presName="rootConnector" presStyleLbl="node2" presStyleIdx="0" presStyleCnt="5"/>
      <dgm:spPr/>
      <dgm:t>
        <a:bodyPr/>
        <a:lstStyle/>
        <a:p>
          <a:endParaRPr lang="es-ES"/>
        </a:p>
      </dgm:t>
    </dgm:pt>
    <dgm:pt modelId="{4F3F95E4-E5AD-4F64-91F7-0E7BC2CCE8C0}" type="pres">
      <dgm:prSet presAssocID="{7106DF0D-FB10-4617-BAD5-B9F521CABDBC}" presName="hierChild4" presStyleCnt="0"/>
      <dgm:spPr/>
    </dgm:pt>
    <dgm:pt modelId="{250FD262-7B8B-4C7B-9E35-D43B60238308}" type="pres">
      <dgm:prSet presAssocID="{76247C4E-5C8C-4C9D-98F8-069501B7115D}" presName="Name37" presStyleLbl="parChTrans1D3" presStyleIdx="0" presStyleCnt="1"/>
      <dgm:spPr/>
      <dgm:t>
        <a:bodyPr/>
        <a:lstStyle/>
        <a:p>
          <a:endParaRPr lang="es-ES"/>
        </a:p>
      </dgm:t>
    </dgm:pt>
    <dgm:pt modelId="{9FAA9BC8-1057-49DA-8702-3D3E9E0A554F}" type="pres">
      <dgm:prSet presAssocID="{B6D8866E-C468-4EF8-9AFE-FDE91D39EFA9}" presName="hierRoot2" presStyleCnt="0">
        <dgm:presLayoutVars>
          <dgm:hierBranch val="init"/>
        </dgm:presLayoutVars>
      </dgm:prSet>
      <dgm:spPr/>
    </dgm:pt>
    <dgm:pt modelId="{923E57AF-A67D-4D3C-ABB2-022998463183}" type="pres">
      <dgm:prSet presAssocID="{B6D8866E-C468-4EF8-9AFE-FDE91D39EFA9}" presName="rootComposite" presStyleCnt="0"/>
      <dgm:spPr/>
    </dgm:pt>
    <dgm:pt modelId="{A418CF7A-2834-4A17-8F95-135612C77FAD}" type="pres">
      <dgm:prSet presAssocID="{B6D8866E-C468-4EF8-9AFE-FDE91D39EFA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8E593A7-F9CB-4450-9E2A-2B18713FA800}" type="pres">
      <dgm:prSet presAssocID="{B6D8866E-C468-4EF8-9AFE-FDE91D39EFA9}" presName="rootConnector" presStyleLbl="node3" presStyleIdx="0" presStyleCnt="1"/>
      <dgm:spPr/>
      <dgm:t>
        <a:bodyPr/>
        <a:lstStyle/>
        <a:p>
          <a:endParaRPr lang="es-ES"/>
        </a:p>
      </dgm:t>
    </dgm:pt>
    <dgm:pt modelId="{81841B90-6E65-40C1-982F-E48B16AC3A56}" type="pres">
      <dgm:prSet presAssocID="{B6D8866E-C468-4EF8-9AFE-FDE91D39EFA9}" presName="hierChild4" presStyleCnt="0"/>
      <dgm:spPr/>
    </dgm:pt>
    <dgm:pt modelId="{D04D0045-DC5D-4310-9165-5F7201E969D7}" type="pres">
      <dgm:prSet presAssocID="{B6D8866E-C468-4EF8-9AFE-FDE91D39EFA9}" presName="hierChild5" presStyleCnt="0"/>
      <dgm:spPr/>
    </dgm:pt>
    <dgm:pt modelId="{E119094C-FAB3-42C4-97C9-E66E8E5A4ADB}" type="pres">
      <dgm:prSet presAssocID="{7106DF0D-FB10-4617-BAD5-B9F521CABDBC}" presName="hierChild5" presStyleCnt="0"/>
      <dgm:spPr/>
    </dgm:pt>
    <dgm:pt modelId="{F2DC483B-56AE-4115-AA4E-3BE7CCEF0C7D}" type="pres">
      <dgm:prSet presAssocID="{F48890E3-CA24-43CF-AF5C-B890C0F3DC64}" presName="Name37" presStyleLbl="parChTrans1D2" presStyleIdx="1" presStyleCnt="7"/>
      <dgm:spPr/>
      <dgm:t>
        <a:bodyPr/>
        <a:lstStyle/>
        <a:p>
          <a:endParaRPr lang="es-ES"/>
        </a:p>
      </dgm:t>
    </dgm:pt>
    <dgm:pt modelId="{D5637624-DFF2-4367-9847-CB9306A87DB1}" type="pres">
      <dgm:prSet presAssocID="{6F24FCBF-4AA3-4C19-843C-F11F3F11EB3A}" presName="hierRoot2" presStyleCnt="0">
        <dgm:presLayoutVars>
          <dgm:hierBranch val="init"/>
        </dgm:presLayoutVars>
      </dgm:prSet>
      <dgm:spPr/>
    </dgm:pt>
    <dgm:pt modelId="{2F80D4FD-D331-491F-9631-D3469BF4EA94}" type="pres">
      <dgm:prSet presAssocID="{6F24FCBF-4AA3-4C19-843C-F11F3F11EB3A}" presName="rootComposite" presStyleCnt="0"/>
      <dgm:spPr/>
    </dgm:pt>
    <dgm:pt modelId="{9E013435-F9CE-4E20-9716-C09004A6E32E}" type="pres">
      <dgm:prSet presAssocID="{6F24FCBF-4AA3-4C19-843C-F11F3F11EB3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D8E0DEB-9C01-4314-BEBF-AB5F538CA8B8}" type="pres">
      <dgm:prSet presAssocID="{6F24FCBF-4AA3-4C19-843C-F11F3F11EB3A}" presName="rootConnector" presStyleLbl="node2" presStyleIdx="1" presStyleCnt="5"/>
      <dgm:spPr/>
      <dgm:t>
        <a:bodyPr/>
        <a:lstStyle/>
        <a:p>
          <a:endParaRPr lang="es-ES"/>
        </a:p>
      </dgm:t>
    </dgm:pt>
    <dgm:pt modelId="{51FCA270-B7EB-4A3F-A160-09B261BA53BA}" type="pres">
      <dgm:prSet presAssocID="{6F24FCBF-4AA3-4C19-843C-F11F3F11EB3A}" presName="hierChild4" presStyleCnt="0"/>
      <dgm:spPr/>
    </dgm:pt>
    <dgm:pt modelId="{7C3E51F4-BED7-46BE-8695-78BB7508FE30}" type="pres">
      <dgm:prSet presAssocID="{6F24FCBF-4AA3-4C19-843C-F11F3F11EB3A}" presName="hierChild5" presStyleCnt="0"/>
      <dgm:spPr/>
    </dgm:pt>
    <dgm:pt modelId="{A7C7B1F8-61CA-40B4-9EB8-20A011BF2ED5}" type="pres">
      <dgm:prSet presAssocID="{EE730256-3AF1-4997-887B-E76CC283AC72}" presName="Name37" presStyleLbl="parChTrans1D2" presStyleIdx="2" presStyleCnt="7"/>
      <dgm:spPr/>
      <dgm:t>
        <a:bodyPr/>
        <a:lstStyle/>
        <a:p>
          <a:endParaRPr lang="es-ES"/>
        </a:p>
      </dgm:t>
    </dgm:pt>
    <dgm:pt modelId="{1B2259A5-9984-43EA-87B2-68F088D9954C}" type="pres">
      <dgm:prSet presAssocID="{BD696F47-3971-40C4-9883-C9836347A06B}" presName="hierRoot2" presStyleCnt="0">
        <dgm:presLayoutVars>
          <dgm:hierBranch val="init"/>
        </dgm:presLayoutVars>
      </dgm:prSet>
      <dgm:spPr/>
    </dgm:pt>
    <dgm:pt modelId="{D2441CFC-B1F9-403D-8627-71BD1885C7D2}" type="pres">
      <dgm:prSet presAssocID="{BD696F47-3971-40C4-9883-C9836347A06B}" presName="rootComposite" presStyleCnt="0"/>
      <dgm:spPr/>
    </dgm:pt>
    <dgm:pt modelId="{A95915B4-D8BA-4998-A2B0-2FFA811BDFBC}" type="pres">
      <dgm:prSet presAssocID="{BD696F47-3971-40C4-9883-C9836347A06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EA52DBF-1E1E-47F0-9AC6-6E4EDE72F1BC}" type="pres">
      <dgm:prSet presAssocID="{BD696F47-3971-40C4-9883-C9836347A06B}" presName="rootConnector" presStyleLbl="node2" presStyleIdx="2" presStyleCnt="5"/>
      <dgm:spPr/>
      <dgm:t>
        <a:bodyPr/>
        <a:lstStyle/>
        <a:p>
          <a:endParaRPr lang="es-ES"/>
        </a:p>
      </dgm:t>
    </dgm:pt>
    <dgm:pt modelId="{4F89D2CC-D135-4F66-8CAB-6252C760BE49}" type="pres">
      <dgm:prSet presAssocID="{BD696F47-3971-40C4-9883-C9836347A06B}" presName="hierChild4" presStyleCnt="0"/>
      <dgm:spPr/>
    </dgm:pt>
    <dgm:pt modelId="{813C09A0-873F-49BA-8075-87A79C27C8BB}" type="pres">
      <dgm:prSet presAssocID="{BD696F47-3971-40C4-9883-C9836347A06B}" presName="hierChild5" presStyleCnt="0"/>
      <dgm:spPr/>
    </dgm:pt>
    <dgm:pt modelId="{29DA5AD8-FCC5-4A30-B799-14FA6B03F68A}" type="pres">
      <dgm:prSet presAssocID="{6D58B1A9-589C-4BEE-B171-83AB6ABE1056}" presName="Name37" presStyleLbl="parChTrans1D2" presStyleIdx="3" presStyleCnt="7"/>
      <dgm:spPr/>
      <dgm:t>
        <a:bodyPr/>
        <a:lstStyle/>
        <a:p>
          <a:endParaRPr lang="es-ES"/>
        </a:p>
      </dgm:t>
    </dgm:pt>
    <dgm:pt modelId="{50E0C151-FF0C-49B7-BEC3-7528342A9725}" type="pres">
      <dgm:prSet presAssocID="{7BB4A65E-8AA0-4307-A7F8-B1F22C34DB97}" presName="hierRoot2" presStyleCnt="0">
        <dgm:presLayoutVars>
          <dgm:hierBranch val="init"/>
        </dgm:presLayoutVars>
      </dgm:prSet>
      <dgm:spPr/>
    </dgm:pt>
    <dgm:pt modelId="{CBEC1F5B-E66B-44C9-A522-1BC0987271C1}" type="pres">
      <dgm:prSet presAssocID="{7BB4A65E-8AA0-4307-A7F8-B1F22C34DB97}" presName="rootComposite" presStyleCnt="0"/>
      <dgm:spPr/>
    </dgm:pt>
    <dgm:pt modelId="{42DFF3D1-9462-4DB5-A34B-43CAA0A33B14}" type="pres">
      <dgm:prSet presAssocID="{7BB4A65E-8AA0-4307-A7F8-B1F22C34DB9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525C9F-3CC1-4B8D-BFD2-4A61194689EC}" type="pres">
      <dgm:prSet presAssocID="{7BB4A65E-8AA0-4307-A7F8-B1F22C34DB97}" presName="rootConnector" presStyleLbl="node2" presStyleIdx="3" presStyleCnt="5"/>
      <dgm:spPr/>
      <dgm:t>
        <a:bodyPr/>
        <a:lstStyle/>
        <a:p>
          <a:endParaRPr lang="es-ES"/>
        </a:p>
      </dgm:t>
    </dgm:pt>
    <dgm:pt modelId="{4D6C6E6B-0A79-4533-820B-C6D73A1C8715}" type="pres">
      <dgm:prSet presAssocID="{7BB4A65E-8AA0-4307-A7F8-B1F22C34DB97}" presName="hierChild4" presStyleCnt="0"/>
      <dgm:spPr/>
    </dgm:pt>
    <dgm:pt modelId="{6B7D9539-EB82-4B5E-9DD4-B19F7FA1BE9B}" type="pres">
      <dgm:prSet presAssocID="{7BB4A65E-8AA0-4307-A7F8-B1F22C34DB97}" presName="hierChild5" presStyleCnt="0"/>
      <dgm:spPr/>
    </dgm:pt>
    <dgm:pt modelId="{E5B297A3-56D0-4B18-9938-B9039B6579E6}" type="pres">
      <dgm:prSet presAssocID="{2EB8434E-CA60-4EC5-8989-6BE9660A55B0}" presName="Name37" presStyleLbl="parChTrans1D2" presStyleIdx="4" presStyleCnt="7"/>
      <dgm:spPr/>
      <dgm:t>
        <a:bodyPr/>
        <a:lstStyle/>
        <a:p>
          <a:endParaRPr lang="es-ES"/>
        </a:p>
      </dgm:t>
    </dgm:pt>
    <dgm:pt modelId="{40A3DA3A-BCC7-4D63-AE43-B8690A8977D7}" type="pres">
      <dgm:prSet presAssocID="{0A6F9213-95DD-4B1C-910E-95D3FB721C8E}" presName="hierRoot2" presStyleCnt="0">
        <dgm:presLayoutVars>
          <dgm:hierBranch val="init"/>
        </dgm:presLayoutVars>
      </dgm:prSet>
      <dgm:spPr/>
    </dgm:pt>
    <dgm:pt modelId="{9E910AD8-EDF5-4AB3-9B90-D245459AEDBC}" type="pres">
      <dgm:prSet presAssocID="{0A6F9213-95DD-4B1C-910E-95D3FB721C8E}" presName="rootComposite" presStyleCnt="0"/>
      <dgm:spPr/>
    </dgm:pt>
    <dgm:pt modelId="{410E88F5-B1FF-49AA-A0F0-1E18E5826B7E}" type="pres">
      <dgm:prSet presAssocID="{0A6F9213-95DD-4B1C-910E-95D3FB721C8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A2C014B-6EB7-4A20-957A-2EA84CFD3D3E}" type="pres">
      <dgm:prSet presAssocID="{0A6F9213-95DD-4B1C-910E-95D3FB721C8E}" presName="rootConnector" presStyleLbl="node2" presStyleIdx="4" presStyleCnt="5"/>
      <dgm:spPr/>
      <dgm:t>
        <a:bodyPr/>
        <a:lstStyle/>
        <a:p>
          <a:endParaRPr lang="es-ES"/>
        </a:p>
      </dgm:t>
    </dgm:pt>
    <dgm:pt modelId="{3F8B4CE4-F887-4EB7-9C3D-574110C45EC2}" type="pres">
      <dgm:prSet presAssocID="{0A6F9213-95DD-4B1C-910E-95D3FB721C8E}" presName="hierChild4" presStyleCnt="0"/>
      <dgm:spPr/>
    </dgm:pt>
    <dgm:pt modelId="{9C41F149-50BA-41E3-BE11-874B762F58C1}" type="pres">
      <dgm:prSet presAssocID="{0A6F9213-95DD-4B1C-910E-95D3FB721C8E}" presName="hierChild5" presStyleCnt="0"/>
      <dgm:spPr/>
    </dgm:pt>
    <dgm:pt modelId="{439CB29E-1347-485D-BAD5-A74AE9B67D11}" type="pres">
      <dgm:prSet presAssocID="{1939194D-0DD7-474E-B656-A9C2CB7EFFBE}" presName="hierChild3" presStyleCnt="0"/>
      <dgm:spPr/>
    </dgm:pt>
    <dgm:pt modelId="{523AEA75-BBBD-479E-ADE2-D08F54CFD5FD}" type="pres">
      <dgm:prSet presAssocID="{CBB3EEAF-7CB9-4C10-88C0-401AB0291C95}" presName="Name111" presStyleLbl="parChTrans1D2" presStyleIdx="5" presStyleCnt="7"/>
      <dgm:spPr/>
      <dgm:t>
        <a:bodyPr/>
        <a:lstStyle/>
        <a:p>
          <a:endParaRPr lang="es-ES"/>
        </a:p>
      </dgm:t>
    </dgm:pt>
    <dgm:pt modelId="{A7661231-E33C-4F70-B596-293EDDDCFA46}" type="pres">
      <dgm:prSet presAssocID="{A6893007-0113-45E7-A0CB-891B02B4108F}" presName="hierRoot3" presStyleCnt="0">
        <dgm:presLayoutVars>
          <dgm:hierBranch val="init"/>
        </dgm:presLayoutVars>
      </dgm:prSet>
      <dgm:spPr/>
    </dgm:pt>
    <dgm:pt modelId="{DBB437A6-3C7D-4EDF-B749-10E94A2866F8}" type="pres">
      <dgm:prSet presAssocID="{A6893007-0113-45E7-A0CB-891B02B4108F}" presName="rootComposite3" presStyleCnt="0"/>
      <dgm:spPr/>
    </dgm:pt>
    <dgm:pt modelId="{4AF5806A-6F1A-46F6-9A96-2A090232BEC3}" type="pres">
      <dgm:prSet presAssocID="{A6893007-0113-45E7-A0CB-891B02B4108F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A8C87B-D87C-4BC6-B0FF-687611F443CC}" type="pres">
      <dgm:prSet presAssocID="{A6893007-0113-45E7-A0CB-891B02B4108F}" presName="rootConnector3" presStyleLbl="asst1" presStyleIdx="0" presStyleCnt="2"/>
      <dgm:spPr/>
      <dgm:t>
        <a:bodyPr/>
        <a:lstStyle/>
        <a:p>
          <a:endParaRPr lang="es-ES"/>
        </a:p>
      </dgm:t>
    </dgm:pt>
    <dgm:pt modelId="{7B439568-C71D-49FA-B4FC-234131C313B3}" type="pres">
      <dgm:prSet presAssocID="{A6893007-0113-45E7-A0CB-891B02B4108F}" presName="hierChild6" presStyleCnt="0"/>
      <dgm:spPr/>
    </dgm:pt>
    <dgm:pt modelId="{00FBF458-5B31-4305-BB82-401EB8E96475}" type="pres">
      <dgm:prSet presAssocID="{A6893007-0113-45E7-A0CB-891B02B4108F}" presName="hierChild7" presStyleCnt="0"/>
      <dgm:spPr/>
    </dgm:pt>
    <dgm:pt modelId="{980912E7-B113-4E2B-B918-09ED297E7280}" type="pres">
      <dgm:prSet presAssocID="{42A4A250-A4C9-410B-AC32-73DD6D7FBD33}" presName="Name111" presStyleLbl="parChTrans1D2" presStyleIdx="6" presStyleCnt="7"/>
      <dgm:spPr/>
      <dgm:t>
        <a:bodyPr/>
        <a:lstStyle/>
        <a:p>
          <a:endParaRPr lang="es-ES"/>
        </a:p>
      </dgm:t>
    </dgm:pt>
    <dgm:pt modelId="{A13EA2A0-05B7-4F8C-B9D2-1F6206BF991F}" type="pres">
      <dgm:prSet presAssocID="{BE400113-DAC0-463D-8B5C-F6443E502C25}" presName="hierRoot3" presStyleCnt="0">
        <dgm:presLayoutVars>
          <dgm:hierBranch val="init"/>
        </dgm:presLayoutVars>
      </dgm:prSet>
      <dgm:spPr/>
    </dgm:pt>
    <dgm:pt modelId="{E92EB7CB-4BF4-428B-B181-684094D3C14A}" type="pres">
      <dgm:prSet presAssocID="{BE400113-DAC0-463D-8B5C-F6443E502C25}" presName="rootComposite3" presStyleCnt="0"/>
      <dgm:spPr/>
    </dgm:pt>
    <dgm:pt modelId="{6C8052B8-5129-403D-9CD3-5645577E5FA2}" type="pres">
      <dgm:prSet presAssocID="{BE400113-DAC0-463D-8B5C-F6443E502C25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130403B-CD7B-449B-A270-B384EED71B99}" type="pres">
      <dgm:prSet presAssocID="{BE400113-DAC0-463D-8B5C-F6443E502C25}" presName="rootConnector3" presStyleLbl="asst1" presStyleIdx="1" presStyleCnt="2"/>
      <dgm:spPr/>
      <dgm:t>
        <a:bodyPr/>
        <a:lstStyle/>
        <a:p>
          <a:endParaRPr lang="es-ES"/>
        </a:p>
      </dgm:t>
    </dgm:pt>
    <dgm:pt modelId="{1B88EC30-9775-4AE8-911C-C2CE201A4A28}" type="pres">
      <dgm:prSet presAssocID="{BE400113-DAC0-463D-8B5C-F6443E502C25}" presName="hierChild6" presStyleCnt="0"/>
      <dgm:spPr/>
    </dgm:pt>
    <dgm:pt modelId="{C65D48FE-CF4B-4A5D-9971-F042AC10FF19}" type="pres">
      <dgm:prSet presAssocID="{BE400113-DAC0-463D-8B5C-F6443E502C25}" presName="hierChild7" presStyleCnt="0"/>
      <dgm:spPr/>
    </dgm:pt>
  </dgm:ptLst>
  <dgm:cxnLst>
    <dgm:cxn modelId="{8C1F7A33-1DE0-495A-AA92-9CBB1DAFC9F0}" type="presOf" srcId="{7106DF0D-FB10-4617-BAD5-B9F521CABDBC}" destId="{F146624D-700E-471E-A6AB-0B12D1BF92C5}" srcOrd="1" destOrd="0" presId="urn:microsoft.com/office/officeart/2005/8/layout/orgChart1"/>
    <dgm:cxn modelId="{E7375E2D-0112-4D16-A91C-8A8A7526E8C2}" type="presOf" srcId="{EE730256-3AF1-4997-887B-E76CC283AC72}" destId="{A7C7B1F8-61CA-40B4-9EB8-20A011BF2ED5}" srcOrd="0" destOrd="0" presId="urn:microsoft.com/office/officeart/2005/8/layout/orgChart1"/>
    <dgm:cxn modelId="{93A79493-9937-4FFB-B3DB-4E4C31E03166}" srcId="{1939194D-0DD7-474E-B656-A9C2CB7EFFBE}" destId="{7106DF0D-FB10-4617-BAD5-B9F521CABDBC}" srcOrd="0" destOrd="0" parTransId="{60356D0E-3B09-40C7-9C87-E23B1306F78F}" sibTransId="{95C79CD0-C0B0-4BCD-BD0F-F20761765BE8}"/>
    <dgm:cxn modelId="{5793D370-2278-4221-9FCF-F909DAA8DD1D}" type="presOf" srcId="{42A4A250-A4C9-410B-AC32-73DD6D7FBD33}" destId="{980912E7-B113-4E2B-B918-09ED297E7280}" srcOrd="0" destOrd="0" presId="urn:microsoft.com/office/officeart/2005/8/layout/orgChart1"/>
    <dgm:cxn modelId="{002DD905-E55A-402C-91F5-220624830F2C}" type="presOf" srcId="{BD696F47-3971-40C4-9883-C9836347A06B}" destId="{7EA52DBF-1E1E-47F0-9AC6-6E4EDE72F1BC}" srcOrd="1" destOrd="0" presId="urn:microsoft.com/office/officeart/2005/8/layout/orgChart1"/>
    <dgm:cxn modelId="{0B5F6983-ED03-4038-B92C-04C86C93B06D}" srcId="{1939194D-0DD7-474E-B656-A9C2CB7EFFBE}" destId="{0A6F9213-95DD-4B1C-910E-95D3FB721C8E}" srcOrd="5" destOrd="0" parTransId="{2EB8434E-CA60-4EC5-8989-6BE9660A55B0}" sibTransId="{04EFD560-63AF-4357-B0E7-7303380E3FFC}"/>
    <dgm:cxn modelId="{72A01F26-0C88-4B81-A13D-B7FAE9141D66}" type="presOf" srcId="{BD696F47-3971-40C4-9883-C9836347A06B}" destId="{A95915B4-D8BA-4998-A2B0-2FFA811BDFBC}" srcOrd="0" destOrd="0" presId="urn:microsoft.com/office/officeart/2005/8/layout/orgChart1"/>
    <dgm:cxn modelId="{CF8DA123-62E0-48DD-9DB4-B031C4EE8BA6}" type="presOf" srcId="{CBB3EEAF-7CB9-4C10-88C0-401AB0291C95}" destId="{523AEA75-BBBD-479E-ADE2-D08F54CFD5FD}" srcOrd="0" destOrd="0" presId="urn:microsoft.com/office/officeart/2005/8/layout/orgChart1"/>
    <dgm:cxn modelId="{4DB8E515-DB97-423C-ABA8-E3DB269D14F6}" srcId="{1939194D-0DD7-474E-B656-A9C2CB7EFFBE}" destId="{7BB4A65E-8AA0-4307-A7F8-B1F22C34DB97}" srcOrd="4" destOrd="0" parTransId="{6D58B1A9-589C-4BEE-B171-83AB6ABE1056}" sibTransId="{C38CE2C0-46AE-44C3-A36C-AEA0220FCC98}"/>
    <dgm:cxn modelId="{C9A35429-F1BE-4EFE-89D3-0D21A16064B8}" type="presOf" srcId="{BE400113-DAC0-463D-8B5C-F6443E502C25}" destId="{2130403B-CD7B-449B-A270-B384EED71B99}" srcOrd="1" destOrd="0" presId="urn:microsoft.com/office/officeart/2005/8/layout/orgChart1"/>
    <dgm:cxn modelId="{51AFD232-E892-40BB-9A77-6C62F86160C0}" srcId="{7106DF0D-FB10-4617-BAD5-B9F521CABDBC}" destId="{B6D8866E-C468-4EF8-9AFE-FDE91D39EFA9}" srcOrd="0" destOrd="0" parTransId="{76247C4E-5C8C-4C9D-98F8-069501B7115D}" sibTransId="{934964D2-5EC9-4208-B46F-FE59BAC44DBE}"/>
    <dgm:cxn modelId="{53FEA929-2197-474A-B486-2703E6F5B822}" type="presOf" srcId="{6F24FCBF-4AA3-4C19-843C-F11F3F11EB3A}" destId="{9E013435-F9CE-4E20-9716-C09004A6E32E}" srcOrd="0" destOrd="0" presId="urn:microsoft.com/office/officeart/2005/8/layout/orgChart1"/>
    <dgm:cxn modelId="{5EDE2946-39A7-4308-9EF2-8CEA96181A30}" type="presOf" srcId="{60356D0E-3B09-40C7-9C87-E23B1306F78F}" destId="{3E5C1D25-A28B-4431-8B14-87D3FFD91522}" srcOrd="0" destOrd="0" presId="urn:microsoft.com/office/officeart/2005/8/layout/orgChart1"/>
    <dgm:cxn modelId="{EAC6A2F3-C86A-4A17-9701-329A7C6A8AC9}" srcId="{1939194D-0DD7-474E-B656-A9C2CB7EFFBE}" destId="{A6893007-0113-45E7-A0CB-891B02B4108F}" srcOrd="3" destOrd="0" parTransId="{CBB3EEAF-7CB9-4C10-88C0-401AB0291C95}" sibTransId="{02F78D49-CD2F-42F1-92E1-9E66B1D707B0}"/>
    <dgm:cxn modelId="{9ECB0B27-8306-496F-A49E-90B836AE6D4F}" type="presOf" srcId="{B6D8866E-C468-4EF8-9AFE-FDE91D39EFA9}" destId="{A418CF7A-2834-4A17-8F95-135612C77FAD}" srcOrd="0" destOrd="0" presId="urn:microsoft.com/office/officeart/2005/8/layout/orgChart1"/>
    <dgm:cxn modelId="{C86FC2D4-BA40-43D1-903F-EEBF0360BCB0}" type="presOf" srcId="{2EB8434E-CA60-4EC5-8989-6BE9660A55B0}" destId="{E5B297A3-56D0-4B18-9938-B9039B6579E6}" srcOrd="0" destOrd="0" presId="urn:microsoft.com/office/officeart/2005/8/layout/orgChart1"/>
    <dgm:cxn modelId="{BDA91E4D-5260-4E88-BC75-42F160FC9237}" type="presOf" srcId="{A6893007-0113-45E7-A0CB-891B02B4108F}" destId="{99A8C87B-D87C-4BC6-B0FF-687611F443CC}" srcOrd="1" destOrd="0" presId="urn:microsoft.com/office/officeart/2005/8/layout/orgChart1"/>
    <dgm:cxn modelId="{86067097-07D4-48A7-873D-2A1DAAD6CB02}" type="presOf" srcId="{6F24FCBF-4AA3-4C19-843C-F11F3F11EB3A}" destId="{0D8E0DEB-9C01-4314-BEBF-AB5F538CA8B8}" srcOrd="1" destOrd="0" presId="urn:microsoft.com/office/officeart/2005/8/layout/orgChart1"/>
    <dgm:cxn modelId="{563E6E52-1722-4A78-8FC4-271D4FD33D81}" type="presOf" srcId="{7BB4A65E-8AA0-4307-A7F8-B1F22C34DB97}" destId="{56525C9F-3CC1-4B8D-BFD2-4A61194689EC}" srcOrd="1" destOrd="0" presId="urn:microsoft.com/office/officeart/2005/8/layout/orgChart1"/>
    <dgm:cxn modelId="{9F65E50A-8D3F-4FBF-B3B3-1CCD346DF9E2}" type="presOf" srcId="{7BB4A65E-8AA0-4307-A7F8-B1F22C34DB97}" destId="{42DFF3D1-9462-4DB5-A34B-43CAA0A33B14}" srcOrd="0" destOrd="0" presId="urn:microsoft.com/office/officeart/2005/8/layout/orgChart1"/>
    <dgm:cxn modelId="{EB12AE55-E7C6-4BBD-AEFB-D68294B131DE}" type="presOf" srcId="{76247C4E-5C8C-4C9D-98F8-069501B7115D}" destId="{250FD262-7B8B-4C7B-9E35-D43B60238308}" srcOrd="0" destOrd="0" presId="urn:microsoft.com/office/officeart/2005/8/layout/orgChart1"/>
    <dgm:cxn modelId="{CF4EDD4C-7576-40DE-976A-86A080E22D84}" type="presOf" srcId="{0A6F9213-95DD-4B1C-910E-95D3FB721C8E}" destId="{410E88F5-B1FF-49AA-A0F0-1E18E5826B7E}" srcOrd="0" destOrd="0" presId="urn:microsoft.com/office/officeart/2005/8/layout/orgChart1"/>
    <dgm:cxn modelId="{E20E6578-3E72-4870-9798-7E0AA4E8EF57}" type="presOf" srcId="{BE400113-DAC0-463D-8B5C-F6443E502C25}" destId="{6C8052B8-5129-403D-9CD3-5645577E5FA2}" srcOrd="0" destOrd="0" presId="urn:microsoft.com/office/officeart/2005/8/layout/orgChart1"/>
    <dgm:cxn modelId="{E6FDEEA8-6944-4A87-B4F0-189BD912DDE1}" srcId="{1939194D-0DD7-474E-B656-A9C2CB7EFFBE}" destId="{BD696F47-3971-40C4-9883-C9836347A06B}" srcOrd="2" destOrd="0" parTransId="{EE730256-3AF1-4997-887B-E76CC283AC72}" sibTransId="{C83BC04A-821D-45D3-873D-902B939337CF}"/>
    <dgm:cxn modelId="{2CE1E43F-2C4C-42CD-A695-4FC3702F70C5}" type="presOf" srcId="{A6893007-0113-45E7-A0CB-891B02B4108F}" destId="{4AF5806A-6F1A-46F6-9A96-2A090232BEC3}" srcOrd="0" destOrd="0" presId="urn:microsoft.com/office/officeart/2005/8/layout/orgChart1"/>
    <dgm:cxn modelId="{8DF45041-A3CE-4CC1-AA6F-AEE3B37C06B2}" type="presOf" srcId="{1939194D-0DD7-474E-B656-A9C2CB7EFFBE}" destId="{028BC8A1-2EC2-41AE-A6E1-475B2E3F9473}" srcOrd="0" destOrd="0" presId="urn:microsoft.com/office/officeart/2005/8/layout/orgChart1"/>
    <dgm:cxn modelId="{B1800909-62FC-4785-BBE2-EE2D49FFE656}" type="presOf" srcId="{0A6F9213-95DD-4B1C-910E-95D3FB721C8E}" destId="{AA2C014B-6EB7-4A20-957A-2EA84CFD3D3E}" srcOrd="1" destOrd="0" presId="urn:microsoft.com/office/officeart/2005/8/layout/orgChart1"/>
    <dgm:cxn modelId="{B0FEBDAF-8848-41CD-ABD7-46D2C25E1E58}" type="presOf" srcId="{1939194D-0DD7-474E-B656-A9C2CB7EFFBE}" destId="{3C2FBF79-DA5E-4681-97D6-2E42FC365454}" srcOrd="1" destOrd="0" presId="urn:microsoft.com/office/officeart/2005/8/layout/orgChart1"/>
    <dgm:cxn modelId="{67AEAD58-40A8-4D91-83A5-771AE59C9AF1}" type="presOf" srcId="{7106DF0D-FB10-4617-BAD5-B9F521CABDBC}" destId="{B31CD543-357E-411C-B215-AB2244EB839D}" srcOrd="0" destOrd="0" presId="urn:microsoft.com/office/officeart/2005/8/layout/orgChart1"/>
    <dgm:cxn modelId="{EAB0335E-A218-4264-9A45-53205F17D091}" type="presOf" srcId="{F48890E3-CA24-43CF-AF5C-B890C0F3DC64}" destId="{F2DC483B-56AE-4115-AA4E-3BE7CCEF0C7D}" srcOrd="0" destOrd="0" presId="urn:microsoft.com/office/officeart/2005/8/layout/orgChart1"/>
    <dgm:cxn modelId="{0134AEB5-7B56-452B-811A-55D8AB5F0374}" srcId="{1939194D-0DD7-474E-B656-A9C2CB7EFFBE}" destId="{6F24FCBF-4AA3-4C19-843C-F11F3F11EB3A}" srcOrd="1" destOrd="0" parTransId="{F48890E3-CA24-43CF-AF5C-B890C0F3DC64}" sibTransId="{8F1D18A0-FBA8-4347-A402-B669A9DF9D1C}"/>
    <dgm:cxn modelId="{0BF6E841-7418-4662-8214-7CB8A99301CC}" type="presOf" srcId="{6D58B1A9-589C-4BEE-B171-83AB6ABE1056}" destId="{29DA5AD8-FCC5-4A30-B799-14FA6B03F68A}" srcOrd="0" destOrd="0" presId="urn:microsoft.com/office/officeart/2005/8/layout/orgChart1"/>
    <dgm:cxn modelId="{8D1B3ACA-4B6F-44C3-89EF-246A7816D8E5}" srcId="{1939194D-0DD7-474E-B656-A9C2CB7EFFBE}" destId="{BE400113-DAC0-463D-8B5C-F6443E502C25}" srcOrd="6" destOrd="0" parTransId="{42A4A250-A4C9-410B-AC32-73DD6D7FBD33}" sibTransId="{D58EF46B-D98F-4A21-B42C-0D23C0C03865}"/>
    <dgm:cxn modelId="{8EA8F767-A1D0-4022-9DAC-B2C73E7DB3F3}" type="presOf" srcId="{FFEBBB17-CE08-476F-BD2A-6C9E39492D7B}" destId="{3EFD82EC-B919-4B46-BFFA-1DF20D54FA36}" srcOrd="0" destOrd="0" presId="urn:microsoft.com/office/officeart/2005/8/layout/orgChart1"/>
    <dgm:cxn modelId="{D3132F38-6D6D-49A8-B2CD-E509C048D5A5}" srcId="{FFEBBB17-CE08-476F-BD2A-6C9E39492D7B}" destId="{1939194D-0DD7-474E-B656-A9C2CB7EFFBE}" srcOrd="0" destOrd="0" parTransId="{F3199ED5-AF28-4CA1-B583-33DC15E0BE57}" sibTransId="{9A8A1639-A83B-43EC-BC3F-CE19C25C74B9}"/>
    <dgm:cxn modelId="{84DC78B4-5A7B-4207-AA36-D149C0A539D0}" type="presOf" srcId="{B6D8866E-C468-4EF8-9AFE-FDE91D39EFA9}" destId="{38E593A7-F9CB-4450-9E2A-2B18713FA800}" srcOrd="1" destOrd="0" presId="urn:microsoft.com/office/officeart/2005/8/layout/orgChart1"/>
    <dgm:cxn modelId="{04E4DD6F-D113-49A8-9BEA-35594C3DDEB6}" type="presParOf" srcId="{3EFD82EC-B919-4B46-BFFA-1DF20D54FA36}" destId="{7A17CF8E-EE94-46F9-8428-1036DA74CF3C}" srcOrd="0" destOrd="0" presId="urn:microsoft.com/office/officeart/2005/8/layout/orgChart1"/>
    <dgm:cxn modelId="{B19C8218-72A4-47BA-80DD-A64135A22D61}" type="presParOf" srcId="{7A17CF8E-EE94-46F9-8428-1036DA74CF3C}" destId="{9A9D64C7-55BB-4FC9-BBB4-5137DF2795FA}" srcOrd="0" destOrd="0" presId="urn:microsoft.com/office/officeart/2005/8/layout/orgChart1"/>
    <dgm:cxn modelId="{05745FAB-A8B6-4F28-B3A6-CA0C7F6A9D50}" type="presParOf" srcId="{9A9D64C7-55BB-4FC9-BBB4-5137DF2795FA}" destId="{028BC8A1-2EC2-41AE-A6E1-475B2E3F9473}" srcOrd="0" destOrd="0" presId="urn:microsoft.com/office/officeart/2005/8/layout/orgChart1"/>
    <dgm:cxn modelId="{98664C62-BC84-4A42-A59A-5BE751A055E4}" type="presParOf" srcId="{9A9D64C7-55BB-4FC9-BBB4-5137DF2795FA}" destId="{3C2FBF79-DA5E-4681-97D6-2E42FC365454}" srcOrd="1" destOrd="0" presId="urn:microsoft.com/office/officeart/2005/8/layout/orgChart1"/>
    <dgm:cxn modelId="{C22C4FDF-BF17-40A6-B76C-52D035B09AB2}" type="presParOf" srcId="{7A17CF8E-EE94-46F9-8428-1036DA74CF3C}" destId="{564F492F-B1CE-4988-A6E4-AF56C6A6E798}" srcOrd="1" destOrd="0" presId="urn:microsoft.com/office/officeart/2005/8/layout/orgChart1"/>
    <dgm:cxn modelId="{FE1543E2-77FB-436E-B1B4-A14EBBFF1BFE}" type="presParOf" srcId="{564F492F-B1CE-4988-A6E4-AF56C6A6E798}" destId="{3E5C1D25-A28B-4431-8B14-87D3FFD91522}" srcOrd="0" destOrd="0" presId="urn:microsoft.com/office/officeart/2005/8/layout/orgChart1"/>
    <dgm:cxn modelId="{504FCF6E-36E6-4399-A7D7-137B69028B6F}" type="presParOf" srcId="{564F492F-B1CE-4988-A6E4-AF56C6A6E798}" destId="{DFFCEBE9-C928-466E-B577-AC4F1722B9CA}" srcOrd="1" destOrd="0" presId="urn:microsoft.com/office/officeart/2005/8/layout/orgChart1"/>
    <dgm:cxn modelId="{111661EA-6F69-4B41-83C1-6E1E0B19E2C3}" type="presParOf" srcId="{DFFCEBE9-C928-466E-B577-AC4F1722B9CA}" destId="{668AF309-25BA-4512-BA0C-39334F17FC57}" srcOrd="0" destOrd="0" presId="urn:microsoft.com/office/officeart/2005/8/layout/orgChart1"/>
    <dgm:cxn modelId="{E14E13E3-2FCF-4A33-81FA-0F6BE1DDFBCB}" type="presParOf" srcId="{668AF309-25BA-4512-BA0C-39334F17FC57}" destId="{B31CD543-357E-411C-B215-AB2244EB839D}" srcOrd="0" destOrd="0" presId="urn:microsoft.com/office/officeart/2005/8/layout/orgChart1"/>
    <dgm:cxn modelId="{C18F0896-0923-4AD0-B507-68A9E5211DEA}" type="presParOf" srcId="{668AF309-25BA-4512-BA0C-39334F17FC57}" destId="{F146624D-700E-471E-A6AB-0B12D1BF92C5}" srcOrd="1" destOrd="0" presId="urn:microsoft.com/office/officeart/2005/8/layout/orgChart1"/>
    <dgm:cxn modelId="{C6BC4F62-2901-4D0E-A03D-78412B19395F}" type="presParOf" srcId="{DFFCEBE9-C928-466E-B577-AC4F1722B9CA}" destId="{4F3F95E4-E5AD-4F64-91F7-0E7BC2CCE8C0}" srcOrd="1" destOrd="0" presId="urn:microsoft.com/office/officeart/2005/8/layout/orgChart1"/>
    <dgm:cxn modelId="{945E5215-037B-4F86-8A96-F3C04B545784}" type="presParOf" srcId="{4F3F95E4-E5AD-4F64-91F7-0E7BC2CCE8C0}" destId="{250FD262-7B8B-4C7B-9E35-D43B60238308}" srcOrd="0" destOrd="0" presId="urn:microsoft.com/office/officeart/2005/8/layout/orgChart1"/>
    <dgm:cxn modelId="{E4E20D32-E005-465C-8F16-5AAF9E59AC72}" type="presParOf" srcId="{4F3F95E4-E5AD-4F64-91F7-0E7BC2CCE8C0}" destId="{9FAA9BC8-1057-49DA-8702-3D3E9E0A554F}" srcOrd="1" destOrd="0" presId="urn:microsoft.com/office/officeart/2005/8/layout/orgChart1"/>
    <dgm:cxn modelId="{A33CFB12-7263-4F93-BEF3-9F4E7089B87C}" type="presParOf" srcId="{9FAA9BC8-1057-49DA-8702-3D3E9E0A554F}" destId="{923E57AF-A67D-4D3C-ABB2-022998463183}" srcOrd="0" destOrd="0" presId="urn:microsoft.com/office/officeart/2005/8/layout/orgChart1"/>
    <dgm:cxn modelId="{3497193B-C96F-4000-81BE-4F5FC58EC84F}" type="presParOf" srcId="{923E57AF-A67D-4D3C-ABB2-022998463183}" destId="{A418CF7A-2834-4A17-8F95-135612C77FAD}" srcOrd="0" destOrd="0" presId="urn:microsoft.com/office/officeart/2005/8/layout/orgChart1"/>
    <dgm:cxn modelId="{F75ADC4C-E4FF-4E89-B77F-B0F590CBD759}" type="presParOf" srcId="{923E57AF-A67D-4D3C-ABB2-022998463183}" destId="{38E593A7-F9CB-4450-9E2A-2B18713FA800}" srcOrd="1" destOrd="0" presId="urn:microsoft.com/office/officeart/2005/8/layout/orgChart1"/>
    <dgm:cxn modelId="{60A9846E-C925-4BEE-BC3B-7791BC7803FC}" type="presParOf" srcId="{9FAA9BC8-1057-49DA-8702-3D3E9E0A554F}" destId="{81841B90-6E65-40C1-982F-E48B16AC3A56}" srcOrd="1" destOrd="0" presId="urn:microsoft.com/office/officeart/2005/8/layout/orgChart1"/>
    <dgm:cxn modelId="{7EEE5CD7-E461-4432-B7EE-3854711E3374}" type="presParOf" srcId="{9FAA9BC8-1057-49DA-8702-3D3E9E0A554F}" destId="{D04D0045-DC5D-4310-9165-5F7201E969D7}" srcOrd="2" destOrd="0" presId="urn:microsoft.com/office/officeart/2005/8/layout/orgChart1"/>
    <dgm:cxn modelId="{7EC063F2-BAEC-4D34-AA18-DD36E9BAAEDA}" type="presParOf" srcId="{DFFCEBE9-C928-466E-B577-AC4F1722B9CA}" destId="{E119094C-FAB3-42C4-97C9-E66E8E5A4ADB}" srcOrd="2" destOrd="0" presId="urn:microsoft.com/office/officeart/2005/8/layout/orgChart1"/>
    <dgm:cxn modelId="{BAC11A26-34E6-4D29-9F40-37EE1679D456}" type="presParOf" srcId="{564F492F-B1CE-4988-A6E4-AF56C6A6E798}" destId="{F2DC483B-56AE-4115-AA4E-3BE7CCEF0C7D}" srcOrd="2" destOrd="0" presId="urn:microsoft.com/office/officeart/2005/8/layout/orgChart1"/>
    <dgm:cxn modelId="{CB822FB2-8D9F-4B6E-AED4-782B2D323247}" type="presParOf" srcId="{564F492F-B1CE-4988-A6E4-AF56C6A6E798}" destId="{D5637624-DFF2-4367-9847-CB9306A87DB1}" srcOrd="3" destOrd="0" presId="urn:microsoft.com/office/officeart/2005/8/layout/orgChart1"/>
    <dgm:cxn modelId="{90816761-591F-4637-8E48-44DBCB40DA11}" type="presParOf" srcId="{D5637624-DFF2-4367-9847-CB9306A87DB1}" destId="{2F80D4FD-D331-491F-9631-D3469BF4EA94}" srcOrd="0" destOrd="0" presId="urn:microsoft.com/office/officeart/2005/8/layout/orgChart1"/>
    <dgm:cxn modelId="{412DE419-68FB-4E62-AF03-97C8AFF5FE15}" type="presParOf" srcId="{2F80D4FD-D331-491F-9631-D3469BF4EA94}" destId="{9E013435-F9CE-4E20-9716-C09004A6E32E}" srcOrd="0" destOrd="0" presId="urn:microsoft.com/office/officeart/2005/8/layout/orgChart1"/>
    <dgm:cxn modelId="{6DAD9A88-D62F-423E-A8EA-27C718B81280}" type="presParOf" srcId="{2F80D4FD-D331-491F-9631-D3469BF4EA94}" destId="{0D8E0DEB-9C01-4314-BEBF-AB5F538CA8B8}" srcOrd="1" destOrd="0" presId="urn:microsoft.com/office/officeart/2005/8/layout/orgChart1"/>
    <dgm:cxn modelId="{11C17002-F061-4184-9357-2C629F0C0DC1}" type="presParOf" srcId="{D5637624-DFF2-4367-9847-CB9306A87DB1}" destId="{51FCA270-B7EB-4A3F-A160-09B261BA53BA}" srcOrd="1" destOrd="0" presId="urn:microsoft.com/office/officeart/2005/8/layout/orgChart1"/>
    <dgm:cxn modelId="{43E44ABE-A3A5-4F14-91D8-4411759C1C14}" type="presParOf" srcId="{D5637624-DFF2-4367-9847-CB9306A87DB1}" destId="{7C3E51F4-BED7-46BE-8695-78BB7508FE30}" srcOrd="2" destOrd="0" presId="urn:microsoft.com/office/officeart/2005/8/layout/orgChart1"/>
    <dgm:cxn modelId="{D00FB4DC-13A4-4B90-A624-E8FC235DC6F1}" type="presParOf" srcId="{564F492F-B1CE-4988-A6E4-AF56C6A6E798}" destId="{A7C7B1F8-61CA-40B4-9EB8-20A011BF2ED5}" srcOrd="4" destOrd="0" presId="urn:microsoft.com/office/officeart/2005/8/layout/orgChart1"/>
    <dgm:cxn modelId="{1D35C98E-E8E7-4959-B9D6-6B1F78FEB029}" type="presParOf" srcId="{564F492F-B1CE-4988-A6E4-AF56C6A6E798}" destId="{1B2259A5-9984-43EA-87B2-68F088D9954C}" srcOrd="5" destOrd="0" presId="urn:microsoft.com/office/officeart/2005/8/layout/orgChart1"/>
    <dgm:cxn modelId="{74F5CEA0-D228-4A5F-9E6D-B168843D4381}" type="presParOf" srcId="{1B2259A5-9984-43EA-87B2-68F088D9954C}" destId="{D2441CFC-B1F9-403D-8627-71BD1885C7D2}" srcOrd="0" destOrd="0" presId="urn:microsoft.com/office/officeart/2005/8/layout/orgChart1"/>
    <dgm:cxn modelId="{E0D61541-94BA-4FAB-A6EC-E8915307D137}" type="presParOf" srcId="{D2441CFC-B1F9-403D-8627-71BD1885C7D2}" destId="{A95915B4-D8BA-4998-A2B0-2FFA811BDFBC}" srcOrd="0" destOrd="0" presId="urn:microsoft.com/office/officeart/2005/8/layout/orgChart1"/>
    <dgm:cxn modelId="{1CFA84B4-349C-454B-AA52-51ACCEBAF7B3}" type="presParOf" srcId="{D2441CFC-B1F9-403D-8627-71BD1885C7D2}" destId="{7EA52DBF-1E1E-47F0-9AC6-6E4EDE72F1BC}" srcOrd="1" destOrd="0" presId="urn:microsoft.com/office/officeart/2005/8/layout/orgChart1"/>
    <dgm:cxn modelId="{B4A60786-6483-444F-B6D1-6DB0D311D48A}" type="presParOf" srcId="{1B2259A5-9984-43EA-87B2-68F088D9954C}" destId="{4F89D2CC-D135-4F66-8CAB-6252C760BE49}" srcOrd="1" destOrd="0" presId="urn:microsoft.com/office/officeart/2005/8/layout/orgChart1"/>
    <dgm:cxn modelId="{60513377-3D7E-431F-9635-42A38D40B1FF}" type="presParOf" srcId="{1B2259A5-9984-43EA-87B2-68F088D9954C}" destId="{813C09A0-873F-49BA-8075-87A79C27C8BB}" srcOrd="2" destOrd="0" presId="urn:microsoft.com/office/officeart/2005/8/layout/orgChart1"/>
    <dgm:cxn modelId="{CBD44A03-336A-4136-BFA9-58282A0F2715}" type="presParOf" srcId="{564F492F-B1CE-4988-A6E4-AF56C6A6E798}" destId="{29DA5AD8-FCC5-4A30-B799-14FA6B03F68A}" srcOrd="6" destOrd="0" presId="urn:microsoft.com/office/officeart/2005/8/layout/orgChart1"/>
    <dgm:cxn modelId="{51156040-10FA-4F6F-9C52-97599BB4AA72}" type="presParOf" srcId="{564F492F-B1CE-4988-A6E4-AF56C6A6E798}" destId="{50E0C151-FF0C-49B7-BEC3-7528342A9725}" srcOrd="7" destOrd="0" presId="urn:microsoft.com/office/officeart/2005/8/layout/orgChart1"/>
    <dgm:cxn modelId="{6E385FF8-CCD6-42A8-8BCF-186E18A34711}" type="presParOf" srcId="{50E0C151-FF0C-49B7-BEC3-7528342A9725}" destId="{CBEC1F5B-E66B-44C9-A522-1BC0987271C1}" srcOrd="0" destOrd="0" presId="urn:microsoft.com/office/officeart/2005/8/layout/orgChart1"/>
    <dgm:cxn modelId="{6AC5671B-7424-4787-AC01-DBC39B3874D2}" type="presParOf" srcId="{CBEC1F5B-E66B-44C9-A522-1BC0987271C1}" destId="{42DFF3D1-9462-4DB5-A34B-43CAA0A33B14}" srcOrd="0" destOrd="0" presId="urn:microsoft.com/office/officeart/2005/8/layout/orgChart1"/>
    <dgm:cxn modelId="{AF43B5D0-7BBD-4238-8755-1B9FF749EC30}" type="presParOf" srcId="{CBEC1F5B-E66B-44C9-A522-1BC0987271C1}" destId="{56525C9F-3CC1-4B8D-BFD2-4A61194689EC}" srcOrd="1" destOrd="0" presId="urn:microsoft.com/office/officeart/2005/8/layout/orgChart1"/>
    <dgm:cxn modelId="{0A25F556-52CB-4596-B37E-725B835362B4}" type="presParOf" srcId="{50E0C151-FF0C-49B7-BEC3-7528342A9725}" destId="{4D6C6E6B-0A79-4533-820B-C6D73A1C8715}" srcOrd="1" destOrd="0" presId="urn:microsoft.com/office/officeart/2005/8/layout/orgChart1"/>
    <dgm:cxn modelId="{C57CE9F2-E157-4919-BE12-631099999275}" type="presParOf" srcId="{50E0C151-FF0C-49B7-BEC3-7528342A9725}" destId="{6B7D9539-EB82-4B5E-9DD4-B19F7FA1BE9B}" srcOrd="2" destOrd="0" presId="urn:microsoft.com/office/officeart/2005/8/layout/orgChart1"/>
    <dgm:cxn modelId="{A3E3F180-CA74-42CC-ACB0-0BF603E3B467}" type="presParOf" srcId="{564F492F-B1CE-4988-A6E4-AF56C6A6E798}" destId="{E5B297A3-56D0-4B18-9938-B9039B6579E6}" srcOrd="8" destOrd="0" presId="urn:microsoft.com/office/officeart/2005/8/layout/orgChart1"/>
    <dgm:cxn modelId="{3629CC32-2023-4121-8027-D96C42AD32AF}" type="presParOf" srcId="{564F492F-B1CE-4988-A6E4-AF56C6A6E798}" destId="{40A3DA3A-BCC7-4D63-AE43-B8690A8977D7}" srcOrd="9" destOrd="0" presId="urn:microsoft.com/office/officeart/2005/8/layout/orgChart1"/>
    <dgm:cxn modelId="{8B084B26-06B4-4E04-B8EB-9A5B3219D5C8}" type="presParOf" srcId="{40A3DA3A-BCC7-4D63-AE43-B8690A8977D7}" destId="{9E910AD8-EDF5-4AB3-9B90-D245459AEDBC}" srcOrd="0" destOrd="0" presId="urn:microsoft.com/office/officeart/2005/8/layout/orgChart1"/>
    <dgm:cxn modelId="{1C869880-255B-4E2A-89BA-A418018689D8}" type="presParOf" srcId="{9E910AD8-EDF5-4AB3-9B90-D245459AEDBC}" destId="{410E88F5-B1FF-49AA-A0F0-1E18E5826B7E}" srcOrd="0" destOrd="0" presId="urn:microsoft.com/office/officeart/2005/8/layout/orgChart1"/>
    <dgm:cxn modelId="{B4F20722-E64F-4825-AAEC-9479DA776627}" type="presParOf" srcId="{9E910AD8-EDF5-4AB3-9B90-D245459AEDBC}" destId="{AA2C014B-6EB7-4A20-957A-2EA84CFD3D3E}" srcOrd="1" destOrd="0" presId="urn:microsoft.com/office/officeart/2005/8/layout/orgChart1"/>
    <dgm:cxn modelId="{FA924D3F-DDB4-46FE-B848-7DB3D222D140}" type="presParOf" srcId="{40A3DA3A-BCC7-4D63-AE43-B8690A8977D7}" destId="{3F8B4CE4-F887-4EB7-9C3D-574110C45EC2}" srcOrd="1" destOrd="0" presId="urn:microsoft.com/office/officeart/2005/8/layout/orgChart1"/>
    <dgm:cxn modelId="{773EA798-0F55-4F5A-9683-B4BCFDF75561}" type="presParOf" srcId="{40A3DA3A-BCC7-4D63-AE43-B8690A8977D7}" destId="{9C41F149-50BA-41E3-BE11-874B762F58C1}" srcOrd="2" destOrd="0" presId="urn:microsoft.com/office/officeart/2005/8/layout/orgChart1"/>
    <dgm:cxn modelId="{68FC85E4-CC23-41AD-8843-0A6C5ACAB283}" type="presParOf" srcId="{7A17CF8E-EE94-46F9-8428-1036DA74CF3C}" destId="{439CB29E-1347-485D-BAD5-A74AE9B67D11}" srcOrd="2" destOrd="0" presId="urn:microsoft.com/office/officeart/2005/8/layout/orgChart1"/>
    <dgm:cxn modelId="{88E0FD98-0888-426B-8F35-577CC6B0D1A0}" type="presParOf" srcId="{439CB29E-1347-485D-BAD5-A74AE9B67D11}" destId="{523AEA75-BBBD-479E-ADE2-D08F54CFD5FD}" srcOrd="0" destOrd="0" presId="urn:microsoft.com/office/officeart/2005/8/layout/orgChart1"/>
    <dgm:cxn modelId="{B3D6B156-07A7-4B29-8D67-422C97F16B99}" type="presParOf" srcId="{439CB29E-1347-485D-BAD5-A74AE9B67D11}" destId="{A7661231-E33C-4F70-B596-293EDDDCFA46}" srcOrd="1" destOrd="0" presId="urn:microsoft.com/office/officeart/2005/8/layout/orgChart1"/>
    <dgm:cxn modelId="{AC1BBBDB-AE36-4D7C-8215-8F496AC1B468}" type="presParOf" srcId="{A7661231-E33C-4F70-B596-293EDDDCFA46}" destId="{DBB437A6-3C7D-4EDF-B749-10E94A2866F8}" srcOrd="0" destOrd="0" presId="urn:microsoft.com/office/officeart/2005/8/layout/orgChart1"/>
    <dgm:cxn modelId="{EFBC0640-7BDC-460C-8EFA-2D709DE69411}" type="presParOf" srcId="{DBB437A6-3C7D-4EDF-B749-10E94A2866F8}" destId="{4AF5806A-6F1A-46F6-9A96-2A090232BEC3}" srcOrd="0" destOrd="0" presId="urn:microsoft.com/office/officeart/2005/8/layout/orgChart1"/>
    <dgm:cxn modelId="{734FFD92-4D72-43CF-A498-7243B1478FB2}" type="presParOf" srcId="{DBB437A6-3C7D-4EDF-B749-10E94A2866F8}" destId="{99A8C87B-D87C-4BC6-B0FF-687611F443CC}" srcOrd="1" destOrd="0" presId="urn:microsoft.com/office/officeart/2005/8/layout/orgChart1"/>
    <dgm:cxn modelId="{D759D720-DC19-462B-91AF-6F6C8F903A75}" type="presParOf" srcId="{A7661231-E33C-4F70-B596-293EDDDCFA46}" destId="{7B439568-C71D-49FA-B4FC-234131C313B3}" srcOrd="1" destOrd="0" presId="urn:microsoft.com/office/officeart/2005/8/layout/orgChart1"/>
    <dgm:cxn modelId="{51F3FEF8-F8BB-4525-AB03-30FF79D2FF6B}" type="presParOf" srcId="{A7661231-E33C-4F70-B596-293EDDDCFA46}" destId="{00FBF458-5B31-4305-BB82-401EB8E96475}" srcOrd="2" destOrd="0" presId="urn:microsoft.com/office/officeart/2005/8/layout/orgChart1"/>
    <dgm:cxn modelId="{FA642F58-B2D2-48CC-BE1C-930DDCEDB5B6}" type="presParOf" srcId="{439CB29E-1347-485D-BAD5-A74AE9B67D11}" destId="{980912E7-B113-4E2B-B918-09ED297E7280}" srcOrd="2" destOrd="0" presId="urn:microsoft.com/office/officeart/2005/8/layout/orgChart1"/>
    <dgm:cxn modelId="{BF1EB438-8E8D-4BBA-8BF2-C5DC1E5F4D2B}" type="presParOf" srcId="{439CB29E-1347-485D-BAD5-A74AE9B67D11}" destId="{A13EA2A0-05B7-4F8C-B9D2-1F6206BF991F}" srcOrd="3" destOrd="0" presId="urn:microsoft.com/office/officeart/2005/8/layout/orgChart1"/>
    <dgm:cxn modelId="{E80CCCC5-37E5-4566-9F12-AB827AD35BDC}" type="presParOf" srcId="{A13EA2A0-05B7-4F8C-B9D2-1F6206BF991F}" destId="{E92EB7CB-4BF4-428B-B181-684094D3C14A}" srcOrd="0" destOrd="0" presId="urn:microsoft.com/office/officeart/2005/8/layout/orgChart1"/>
    <dgm:cxn modelId="{D52B4397-081E-4EEF-A10A-9C72EC37C15E}" type="presParOf" srcId="{E92EB7CB-4BF4-428B-B181-684094D3C14A}" destId="{6C8052B8-5129-403D-9CD3-5645577E5FA2}" srcOrd="0" destOrd="0" presId="urn:microsoft.com/office/officeart/2005/8/layout/orgChart1"/>
    <dgm:cxn modelId="{44CFCA07-B38F-43F9-A30C-7B8C5B8DF54B}" type="presParOf" srcId="{E92EB7CB-4BF4-428B-B181-684094D3C14A}" destId="{2130403B-CD7B-449B-A270-B384EED71B99}" srcOrd="1" destOrd="0" presId="urn:microsoft.com/office/officeart/2005/8/layout/orgChart1"/>
    <dgm:cxn modelId="{8EF66B9A-20D6-4575-B843-DACB97205A51}" type="presParOf" srcId="{A13EA2A0-05B7-4F8C-B9D2-1F6206BF991F}" destId="{1B88EC30-9775-4AE8-911C-C2CE201A4A28}" srcOrd="1" destOrd="0" presId="urn:microsoft.com/office/officeart/2005/8/layout/orgChart1"/>
    <dgm:cxn modelId="{9190499A-D3F8-4FC3-B794-7DB08FBD2C6E}" type="presParOf" srcId="{A13EA2A0-05B7-4F8C-B9D2-1F6206BF991F}" destId="{C65D48FE-CF4B-4A5D-9971-F042AC10FF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3E24C-331D-4A02-83DD-4A12C85D8F52}">
      <dsp:nvSpPr>
        <dsp:cNvPr id="0" name=""/>
        <dsp:cNvSpPr/>
      </dsp:nvSpPr>
      <dsp:spPr>
        <a:xfrm>
          <a:off x="4283466" y="1421888"/>
          <a:ext cx="2463352" cy="23766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Desistiment</a:t>
          </a:r>
          <a:endParaRPr lang="es-ES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Respostes</a:t>
          </a:r>
          <a:r>
            <a:rPr lang="es-ES" sz="2300" kern="1200" dirty="0" smtClean="0"/>
            <a:t> no </a:t>
          </a:r>
          <a:r>
            <a:rPr lang="es-ES" sz="2300" kern="1200" dirty="0" err="1" smtClean="0"/>
            <a:t>meditades</a:t>
          </a:r>
          <a:endParaRPr lang="es-ES" sz="2300" kern="1200" dirty="0"/>
        </a:p>
      </dsp:txBody>
      <dsp:txXfrm>
        <a:off x="4644216" y="1769937"/>
        <a:ext cx="1741852" cy="1680530"/>
      </dsp:txXfrm>
    </dsp:sp>
    <dsp:sp modelId="{785DC403-E75D-4CFE-95B8-70F037A495E0}">
      <dsp:nvSpPr>
        <dsp:cNvPr id="0" name=""/>
        <dsp:cNvSpPr/>
      </dsp:nvSpPr>
      <dsp:spPr>
        <a:xfrm rot="11604657">
          <a:off x="2849272" y="1886908"/>
          <a:ext cx="1409584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E18D3-6B39-487E-A80C-030DF3DDB9B3}">
      <dsp:nvSpPr>
        <dsp:cNvPr id="0" name=""/>
        <dsp:cNvSpPr/>
      </dsp:nvSpPr>
      <dsp:spPr>
        <a:xfrm>
          <a:off x="2080888" y="1349065"/>
          <a:ext cx="1575204" cy="1260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Qüestionari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llarg</a:t>
          </a:r>
          <a:endParaRPr lang="es-ES" sz="2000" kern="1200" dirty="0"/>
        </a:p>
      </dsp:txBody>
      <dsp:txXfrm>
        <a:off x="2117797" y="1385974"/>
        <a:ext cx="1501386" cy="1186345"/>
      </dsp:txXfrm>
    </dsp:sp>
    <dsp:sp modelId="{338A42F3-91DC-467F-869B-F64820FD51F7}">
      <dsp:nvSpPr>
        <dsp:cNvPr id="0" name=""/>
        <dsp:cNvSpPr/>
      </dsp:nvSpPr>
      <dsp:spPr>
        <a:xfrm rot="14104655">
          <a:off x="3775540" y="781720"/>
          <a:ext cx="1283004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697A9-1D9F-4DEF-8E9C-3D6CCFF6396C}">
      <dsp:nvSpPr>
        <dsp:cNvPr id="0" name=""/>
        <dsp:cNvSpPr/>
      </dsp:nvSpPr>
      <dsp:spPr>
        <a:xfrm>
          <a:off x="3246561" y="-120279"/>
          <a:ext cx="1606485" cy="1263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Preguntes </a:t>
          </a:r>
          <a:r>
            <a:rPr lang="es-ES" sz="2000" kern="1200" dirty="0" err="1" smtClean="0"/>
            <a:t>complexes</a:t>
          </a:r>
          <a:endParaRPr lang="es-ES" sz="2000" kern="1200" dirty="0"/>
        </a:p>
      </dsp:txBody>
      <dsp:txXfrm>
        <a:off x="3283566" y="-83274"/>
        <a:ext cx="1532475" cy="1189426"/>
      </dsp:txXfrm>
    </dsp:sp>
    <dsp:sp modelId="{93232F0D-1782-43E9-8D9F-6270FFD1239A}">
      <dsp:nvSpPr>
        <dsp:cNvPr id="0" name=""/>
        <dsp:cNvSpPr/>
      </dsp:nvSpPr>
      <dsp:spPr>
        <a:xfrm rot="18359067">
          <a:off x="5995734" y="787541"/>
          <a:ext cx="1314439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1A8DD-5274-46FD-A3BD-E5257C5826B5}">
      <dsp:nvSpPr>
        <dsp:cNvPr id="0" name=""/>
        <dsp:cNvSpPr/>
      </dsp:nvSpPr>
      <dsp:spPr>
        <a:xfrm>
          <a:off x="6207420" y="-104228"/>
          <a:ext cx="1663388" cy="1231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Preguntes </a:t>
          </a:r>
          <a:r>
            <a:rPr lang="es-ES" sz="2000" kern="1200" dirty="0" err="1" smtClean="0"/>
            <a:t>repetitives</a:t>
          </a:r>
          <a:endParaRPr lang="es-ES" sz="2000" kern="1200" dirty="0"/>
        </a:p>
      </dsp:txBody>
      <dsp:txXfrm>
        <a:off x="6243485" y="-68163"/>
        <a:ext cx="1591258" cy="1159203"/>
      </dsp:txXfrm>
    </dsp:sp>
    <dsp:sp modelId="{31625253-1474-4F87-B865-10E72B68590A}">
      <dsp:nvSpPr>
        <dsp:cNvPr id="0" name=""/>
        <dsp:cNvSpPr/>
      </dsp:nvSpPr>
      <dsp:spPr>
        <a:xfrm rot="20814933">
          <a:off x="6777648" y="1888021"/>
          <a:ext cx="1489058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C2ABE-109B-4EBD-97B7-D29EC8BB0630}">
      <dsp:nvSpPr>
        <dsp:cNvPr id="0" name=""/>
        <dsp:cNvSpPr/>
      </dsp:nvSpPr>
      <dsp:spPr>
        <a:xfrm>
          <a:off x="7453442" y="1340025"/>
          <a:ext cx="1587870" cy="127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Avorrit</a:t>
          </a:r>
          <a:r>
            <a:rPr lang="es-ES" sz="2000" kern="1200" dirty="0" smtClean="0"/>
            <a:t>, </a:t>
          </a:r>
          <a:r>
            <a:rPr lang="es-ES" sz="2000" kern="1200" dirty="0" err="1" smtClean="0"/>
            <a:t>pesat</a:t>
          </a:r>
          <a:endParaRPr lang="es-ES" sz="2000" kern="1200" dirty="0"/>
        </a:p>
      </dsp:txBody>
      <dsp:txXfrm>
        <a:off x="7490648" y="1377231"/>
        <a:ext cx="1513458" cy="1195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6E9-BABF-4DAA-B00A-0413EC3B98F0}">
      <dsp:nvSpPr>
        <dsp:cNvPr id="0" name=""/>
        <dsp:cNvSpPr/>
      </dsp:nvSpPr>
      <dsp:spPr>
        <a:xfrm>
          <a:off x="1172562" y="0"/>
          <a:ext cx="4207904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31750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Disponibilitat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Facilitat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Llibertat</a:t>
          </a:r>
          <a:endParaRPr lang="es-ES" sz="2500" kern="1200" dirty="0"/>
        </a:p>
      </dsp:txBody>
      <dsp:txXfrm>
        <a:off x="2224538" y="551736"/>
        <a:ext cx="2051353" cy="2574766"/>
      </dsp:txXfrm>
    </dsp:sp>
    <dsp:sp modelId="{ABD3C4A2-111C-4AE8-98A9-E78ACB0A510B}">
      <dsp:nvSpPr>
        <dsp:cNvPr id="0" name=""/>
        <dsp:cNvSpPr/>
      </dsp:nvSpPr>
      <dsp:spPr>
        <a:xfrm>
          <a:off x="120586" y="787142"/>
          <a:ext cx="2103952" cy="2103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smtClean="0"/>
            <a:t>Convertir el qüestionari en una app</a:t>
          </a:r>
          <a:endParaRPr lang="es-ES" sz="2500" kern="1200"/>
        </a:p>
      </dsp:txBody>
      <dsp:txXfrm>
        <a:off x="428703" y="1095259"/>
        <a:ext cx="1487718" cy="1487718"/>
      </dsp:txXfrm>
    </dsp:sp>
    <dsp:sp modelId="{848967BD-4557-4B56-9A41-D9DDF085041D}">
      <dsp:nvSpPr>
        <dsp:cNvPr id="0" name=""/>
        <dsp:cNvSpPr/>
      </dsp:nvSpPr>
      <dsp:spPr>
        <a:xfrm>
          <a:off x="6701459" y="0"/>
          <a:ext cx="4207904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31750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Amenització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Motivació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Incentiu</a:t>
          </a:r>
          <a:r>
            <a:rPr lang="es-ES" sz="2500" kern="1200" dirty="0" smtClean="0"/>
            <a:t> per acabar</a:t>
          </a:r>
          <a:endParaRPr lang="es-ES" sz="2500" kern="1200" dirty="0"/>
        </a:p>
      </dsp:txBody>
      <dsp:txXfrm>
        <a:off x="7753435" y="551736"/>
        <a:ext cx="2051353" cy="2574766"/>
      </dsp:txXfrm>
    </dsp:sp>
    <dsp:sp modelId="{6774F73C-4113-4451-8653-E0D27E133E29}">
      <dsp:nvSpPr>
        <dsp:cNvPr id="0" name=""/>
        <dsp:cNvSpPr/>
      </dsp:nvSpPr>
      <dsp:spPr>
        <a:xfrm>
          <a:off x="5649483" y="787142"/>
          <a:ext cx="2103952" cy="2103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err="1" smtClean="0"/>
            <a:t>Gamificar</a:t>
          </a:r>
          <a:r>
            <a:rPr lang="es-ES" sz="2500" kern="1200" dirty="0" smtClean="0"/>
            <a:t> </a:t>
          </a:r>
          <a:r>
            <a:rPr lang="es-ES" sz="2500" kern="1200" dirty="0" err="1" smtClean="0"/>
            <a:t>l’app</a:t>
          </a:r>
          <a:r>
            <a:rPr lang="es-ES" sz="2500" kern="1200" dirty="0" smtClean="0"/>
            <a:t> del </a:t>
          </a:r>
          <a:r>
            <a:rPr lang="es-ES" sz="2500" kern="1200" dirty="0" err="1" smtClean="0"/>
            <a:t>qüestionari</a:t>
          </a:r>
          <a:endParaRPr lang="es-ES" sz="2500" kern="1200" dirty="0"/>
        </a:p>
      </dsp:txBody>
      <dsp:txXfrm>
        <a:off x="5957600" y="1095259"/>
        <a:ext cx="1487718" cy="1487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1D04D-96F0-4BDB-BC16-C4C90FC0CE9E}">
      <dsp:nvSpPr>
        <dsp:cNvPr id="0" name=""/>
        <dsp:cNvSpPr/>
      </dsp:nvSpPr>
      <dsp:spPr>
        <a:xfrm>
          <a:off x="6499240" y="455704"/>
          <a:ext cx="95251" cy="41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292"/>
              </a:lnTo>
              <a:lnTo>
                <a:pt x="95251" y="41729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80574-CBD4-4B96-BA5D-847B3B58F260}">
      <dsp:nvSpPr>
        <dsp:cNvPr id="0" name=""/>
        <dsp:cNvSpPr/>
      </dsp:nvSpPr>
      <dsp:spPr>
        <a:xfrm>
          <a:off x="6403988" y="455704"/>
          <a:ext cx="95251" cy="417292"/>
        </a:xfrm>
        <a:custGeom>
          <a:avLst/>
          <a:gdLst/>
          <a:ahLst/>
          <a:cxnLst/>
          <a:rect l="0" t="0" r="0" b="0"/>
          <a:pathLst>
            <a:path>
              <a:moveTo>
                <a:pt x="95251" y="0"/>
              </a:moveTo>
              <a:lnTo>
                <a:pt x="95251" y="417292"/>
              </a:lnTo>
              <a:lnTo>
                <a:pt x="0" y="41729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050B8-2A81-40F1-BAE7-F545DC63AAF7}">
      <dsp:nvSpPr>
        <dsp:cNvPr id="0" name=""/>
        <dsp:cNvSpPr/>
      </dsp:nvSpPr>
      <dsp:spPr>
        <a:xfrm>
          <a:off x="6499240" y="455704"/>
          <a:ext cx="1097659" cy="834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332"/>
              </a:lnTo>
              <a:lnTo>
                <a:pt x="1097659" y="739332"/>
              </a:lnTo>
              <a:lnTo>
                <a:pt x="1097659" y="834584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5CB79-3995-4E53-9CC7-2FF4C6A200BF}">
      <dsp:nvSpPr>
        <dsp:cNvPr id="0" name=""/>
        <dsp:cNvSpPr/>
      </dsp:nvSpPr>
      <dsp:spPr>
        <a:xfrm>
          <a:off x="6453520" y="455704"/>
          <a:ext cx="91440" cy="834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4584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938EB-1FFE-41D8-BACA-C12061D5F72B}">
      <dsp:nvSpPr>
        <dsp:cNvPr id="0" name=""/>
        <dsp:cNvSpPr/>
      </dsp:nvSpPr>
      <dsp:spPr>
        <a:xfrm>
          <a:off x="8445091" y="2387948"/>
          <a:ext cx="136073" cy="1061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373"/>
              </a:lnTo>
              <a:lnTo>
                <a:pt x="136073" y="1061373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76537-640A-48E9-84C3-03FA93ACB72A}">
      <dsp:nvSpPr>
        <dsp:cNvPr id="0" name=""/>
        <dsp:cNvSpPr/>
      </dsp:nvSpPr>
      <dsp:spPr>
        <a:xfrm>
          <a:off x="8445091" y="2387948"/>
          <a:ext cx="136073" cy="41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292"/>
              </a:lnTo>
              <a:lnTo>
                <a:pt x="136073" y="417292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4ED0D-D25B-48E0-9452-F82D369C44F6}">
      <dsp:nvSpPr>
        <dsp:cNvPr id="0" name=""/>
        <dsp:cNvSpPr/>
      </dsp:nvSpPr>
      <dsp:spPr>
        <a:xfrm>
          <a:off x="5401580" y="1743867"/>
          <a:ext cx="3406373" cy="190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51"/>
              </a:lnTo>
              <a:lnTo>
                <a:pt x="3406373" y="95251"/>
              </a:lnTo>
              <a:lnTo>
                <a:pt x="3406373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C7B65-1720-4238-9739-3C58EA7430DE}">
      <dsp:nvSpPr>
        <dsp:cNvPr id="0" name=""/>
        <dsp:cNvSpPr/>
      </dsp:nvSpPr>
      <dsp:spPr>
        <a:xfrm>
          <a:off x="7347431" y="3032030"/>
          <a:ext cx="136073" cy="41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292"/>
              </a:lnTo>
              <a:lnTo>
                <a:pt x="136073" y="417292"/>
              </a:lnTo>
            </a:path>
          </a:pathLst>
        </a:custGeom>
        <a:noFill/>
        <a:ln w="22225" cap="rnd" cmpd="sng" algn="ctr">
          <a:solidFill>
            <a:srgbClr val="768AD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E04DA-EC25-41C1-9B73-3C98FA5C9F2F}">
      <dsp:nvSpPr>
        <dsp:cNvPr id="0" name=""/>
        <dsp:cNvSpPr/>
      </dsp:nvSpPr>
      <dsp:spPr>
        <a:xfrm>
          <a:off x="7664574" y="2387948"/>
          <a:ext cx="91440" cy="1905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502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50C5C-6B7C-4B43-B77D-5F530BB46AC3}">
      <dsp:nvSpPr>
        <dsp:cNvPr id="0" name=""/>
        <dsp:cNvSpPr/>
      </dsp:nvSpPr>
      <dsp:spPr>
        <a:xfrm>
          <a:off x="5401580" y="1743867"/>
          <a:ext cx="2308714" cy="190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51"/>
              </a:lnTo>
              <a:lnTo>
                <a:pt x="2308714" y="95251"/>
              </a:lnTo>
              <a:lnTo>
                <a:pt x="2308714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EF429-D8BF-4C97-A367-AF20041BB6B2}">
      <dsp:nvSpPr>
        <dsp:cNvPr id="0" name=""/>
        <dsp:cNvSpPr/>
      </dsp:nvSpPr>
      <dsp:spPr>
        <a:xfrm>
          <a:off x="6022982" y="2387948"/>
          <a:ext cx="136073" cy="1061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373"/>
              </a:lnTo>
              <a:lnTo>
                <a:pt x="136073" y="1061373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15BF3-0104-4128-BDD0-4BDC0F3E7364}">
      <dsp:nvSpPr>
        <dsp:cNvPr id="0" name=""/>
        <dsp:cNvSpPr/>
      </dsp:nvSpPr>
      <dsp:spPr>
        <a:xfrm>
          <a:off x="6022982" y="2387948"/>
          <a:ext cx="136073" cy="41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292"/>
              </a:lnTo>
              <a:lnTo>
                <a:pt x="136073" y="417292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34CFD-70C8-493F-B08B-9A68E1207F02}">
      <dsp:nvSpPr>
        <dsp:cNvPr id="0" name=""/>
        <dsp:cNvSpPr/>
      </dsp:nvSpPr>
      <dsp:spPr>
        <a:xfrm>
          <a:off x="5401580" y="1743867"/>
          <a:ext cx="984265" cy="190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51"/>
              </a:lnTo>
              <a:lnTo>
                <a:pt x="984265" y="95251"/>
              </a:lnTo>
              <a:lnTo>
                <a:pt x="984265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59FDA-E916-4438-A620-F76BD2D5B663}">
      <dsp:nvSpPr>
        <dsp:cNvPr id="0" name=""/>
        <dsp:cNvSpPr/>
      </dsp:nvSpPr>
      <dsp:spPr>
        <a:xfrm>
          <a:off x="5288185" y="1743867"/>
          <a:ext cx="113394" cy="190502"/>
        </a:xfrm>
        <a:custGeom>
          <a:avLst/>
          <a:gdLst/>
          <a:ahLst/>
          <a:cxnLst/>
          <a:rect l="0" t="0" r="0" b="0"/>
          <a:pathLst>
            <a:path>
              <a:moveTo>
                <a:pt x="113394" y="0"/>
              </a:moveTo>
              <a:lnTo>
                <a:pt x="113394" y="95251"/>
              </a:lnTo>
              <a:lnTo>
                <a:pt x="0" y="95251"/>
              </a:lnTo>
              <a:lnTo>
                <a:pt x="0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2E9BC-B054-48C2-9D0B-1E3113BC6454}">
      <dsp:nvSpPr>
        <dsp:cNvPr id="0" name=""/>
        <dsp:cNvSpPr/>
      </dsp:nvSpPr>
      <dsp:spPr>
        <a:xfrm>
          <a:off x="4190526" y="1743867"/>
          <a:ext cx="1211054" cy="190502"/>
        </a:xfrm>
        <a:custGeom>
          <a:avLst/>
          <a:gdLst/>
          <a:ahLst/>
          <a:cxnLst/>
          <a:rect l="0" t="0" r="0" b="0"/>
          <a:pathLst>
            <a:path>
              <a:moveTo>
                <a:pt x="1211054" y="0"/>
              </a:moveTo>
              <a:lnTo>
                <a:pt x="1211054" y="95251"/>
              </a:lnTo>
              <a:lnTo>
                <a:pt x="0" y="95251"/>
              </a:lnTo>
              <a:lnTo>
                <a:pt x="0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B311F-F045-4EBA-8063-2CF1E95914E2}">
      <dsp:nvSpPr>
        <dsp:cNvPr id="0" name=""/>
        <dsp:cNvSpPr/>
      </dsp:nvSpPr>
      <dsp:spPr>
        <a:xfrm>
          <a:off x="3092866" y="1743867"/>
          <a:ext cx="2308714" cy="190502"/>
        </a:xfrm>
        <a:custGeom>
          <a:avLst/>
          <a:gdLst/>
          <a:ahLst/>
          <a:cxnLst/>
          <a:rect l="0" t="0" r="0" b="0"/>
          <a:pathLst>
            <a:path>
              <a:moveTo>
                <a:pt x="2308714" y="0"/>
              </a:moveTo>
              <a:lnTo>
                <a:pt x="2308714" y="95251"/>
              </a:lnTo>
              <a:lnTo>
                <a:pt x="0" y="95251"/>
              </a:lnTo>
              <a:lnTo>
                <a:pt x="0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E37D-DF81-4972-B978-5E8CFAA53D76}">
      <dsp:nvSpPr>
        <dsp:cNvPr id="0" name=""/>
        <dsp:cNvSpPr/>
      </dsp:nvSpPr>
      <dsp:spPr>
        <a:xfrm>
          <a:off x="1995206" y="1743867"/>
          <a:ext cx="3406373" cy="190502"/>
        </a:xfrm>
        <a:custGeom>
          <a:avLst/>
          <a:gdLst/>
          <a:ahLst/>
          <a:cxnLst/>
          <a:rect l="0" t="0" r="0" b="0"/>
          <a:pathLst>
            <a:path>
              <a:moveTo>
                <a:pt x="3406373" y="0"/>
              </a:moveTo>
              <a:lnTo>
                <a:pt x="3406373" y="95251"/>
              </a:lnTo>
              <a:lnTo>
                <a:pt x="0" y="95251"/>
              </a:lnTo>
              <a:lnTo>
                <a:pt x="0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7475F-632D-49EF-B441-24A4B807194C}">
      <dsp:nvSpPr>
        <dsp:cNvPr id="0" name=""/>
        <dsp:cNvSpPr/>
      </dsp:nvSpPr>
      <dsp:spPr>
        <a:xfrm>
          <a:off x="5401580" y="455704"/>
          <a:ext cx="1097659" cy="834584"/>
        </a:xfrm>
        <a:custGeom>
          <a:avLst/>
          <a:gdLst/>
          <a:ahLst/>
          <a:cxnLst/>
          <a:rect l="0" t="0" r="0" b="0"/>
          <a:pathLst>
            <a:path>
              <a:moveTo>
                <a:pt x="1097659" y="0"/>
              </a:moveTo>
              <a:lnTo>
                <a:pt x="1097659" y="739332"/>
              </a:lnTo>
              <a:lnTo>
                <a:pt x="0" y="739332"/>
              </a:lnTo>
              <a:lnTo>
                <a:pt x="0" y="834584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E52BD-8BAA-4284-BF28-77ECBE4AE85E}">
      <dsp:nvSpPr>
        <dsp:cNvPr id="0" name=""/>
        <dsp:cNvSpPr/>
      </dsp:nvSpPr>
      <dsp:spPr>
        <a:xfrm>
          <a:off x="6045661" y="2126"/>
          <a:ext cx="907156" cy="453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Servidor</a:t>
          </a:r>
          <a:endParaRPr lang="es-ES" sz="1200" kern="1200" dirty="0"/>
        </a:p>
      </dsp:txBody>
      <dsp:txXfrm>
        <a:off x="6045661" y="2126"/>
        <a:ext cx="907156" cy="453578"/>
      </dsp:txXfrm>
    </dsp:sp>
    <dsp:sp modelId="{5C1861FB-1094-4A68-9040-7B0CF63231E1}">
      <dsp:nvSpPr>
        <dsp:cNvPr id="0" name=""/>
        <dsp:cNvSpPr/>
      </dsp:nvSpPr>
      <dsp:spPr>
        <a:xfrm>
          <a:off x="4948001" y="1290289"/>
          <a:ext cx="907156" cy="453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</a:t>
          </a:r>
          <a:endParaRPr lang="es-ES" sz="1200" kern="1200" dirty="0"/>
        </a:p>
      </dsp:txBody>
      <dsp:txXfrm>
        <a:off x="4948001" y="1290289"/>
        <a:ext cx="907156" cy="453578"/>
      </dsp:txXfrm>
    </dsp:sp>
    <dsp:sp modelId="{2261EF7B-87C8-45D3-A747-BA39879D8A98}">
      <dsp:nvSpPr>
        <dsp:cNvPr id="0" name=""/>
        <dsp:cNvSpPr/>
      </dsp:nvSpPr>
      <dsp:spPr>
        <a:xfrm>
          <a:off x="1541628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</a:t>
          </a:r>
          <a:r>
            <a:rPr lang="es-ES" sz="1200" kern="1200" dirty="0" smtClean="0"/>
            <a:t>-Security</a:t>
          </a:r>
          <a:endParaRPr lang="es-ES" sz="1200" kern="1200" dirty="0"/>
        </a:p>
      </dsp:txBody>
      <dsp:txXfrm>
        <a:off x="1541628" y="1934370"/>
        <a:ext cx="907156" cy="453578"/>
      </dsp:txXfrm>
    </dsp:sp>
    <dsp:sp modelId="{1726DBB0-33E6-414E-9210-775EE3A835C1}">
      <dsp:nvSpPr>
        <dsp:cNvPr id="0" name=""/>
        <dsp:cNvSpPr/>
      </dsp:nvSpPr>
      <dsp:spPr>
        <a:xfrm>
          <a:off x="2639287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</a:t>
          </a:r>
          <a:r>
            <a:rPr lang="es-ES" sz="1200" kern="1200" dirty="0" smtClean="0"/>
            <a:t>-Email</a:t>
          </a:r>
          <a:endParaRPr lang="es-ES" sz="1200" kern="1200" dirty="0"/>
        </a:p>
      </dsp:txBody>
      <dsp:txXfrm>
        <a:off x="2639287" y="1934370"/>
        <a:ext cx="907156" cy="453578"/>
      </dsp:txXfrm>
    </dsp:sp>
    <dsp:sp modelId="{CBFEF9A1-C07B-414B-A5AC-0FF66C09868D}">
      <dsp:nvSpPr>
        <dsp:cNvPr id="0" name=""/>
        <dsp:cNvSpPr/>
      </dsp:nvSpPr>
      <dsp:spPr>
        <a:xfrm>
          <a:off x="3736947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</a:t>
          </a:r>
          <a:r>
            <a:rPr lang="es-ES" sz="1200" kern="1200" dirty="0" smtClean="0"/>
            <a:t>-Excel</a:t>
          </a:r>
          <a:endParaRPr lang="es-ES" sz="1200" kern="1200" dirty="0"/>
        </a:p>
      </dsp:txBody>
      <dsp:txXfrm>
        <a:off x="3736947" y="1934370"/>
        <a:ext cx="907156" cy="453578"/>
      </dsp:txXfrm>
    </dsp:sp>
    <dsp:sp modelId="{BC2ECD11-8C29-48BA-944A-4FDCE40A4E0C}">
      <dsp:nvSpPr>
        <dsp:cNvPr id="0" name=""/>
        <dsp:cNvSpPr/>
      </dsp:nvSpPr>
      <dsp:spPr>
        <a:xfrm>
          <a:off x="4834607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Flask-DebugToolbar</a:t>
          </a:r>
          <a:endParaRPr lang="es-ES" sz="1200" kern="1200" dirty="0"/>
        </a:p>
      </dsp:txBody>
      <dsp:txXfrm>
        <a:off x="4834607" y="1934370"/>
        <a:ext cx="907156" cy="453578"/>
      </dsp:txXfrm>
    </dsp:sp>
    <dsp:sp modelId="{C0C31A33-FE46-473D-ABE6-ECAF81959D3A}">
      <dsp:nvSpPr>
        <dsp:cNvPr id="0" name=""/>
        <dsp:cNvSpPr/>
      </dsp:nvSpPr>
      <dsp:spPr>
        <a:xfrm>
          <a:off x="5932267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</a:t>
          </a:r>
          <a:r>
            <a:rPr lang="es-ES" sz="1200" kern="1200" dirty="0" smtClean="0"/>
            <a:t>-WTF</a:t>
          </a:r>
          <a:endParaRPr lang="es-ES" sz="1200" kern="1200" dirty="0"/>
        </a:p>
      </dsp:txBody>
      <dsp:txXfrm>
        <a:off x="5932267" y="1934370"/>
        <a:ext cx="907156" cy="453578"/>
      </dsp:txXfrm>
    </dsp:sp>
    <dsp:sp modelId="{502CB1BF-308A-4029-BBF4-DB2A8C2A198C}">
      <dsp:nvSpPr>
        <dsp:cNvPr id="0" name=""/>
        <dsp:cNvSpPr/>
      </dsp:nvSpPr>
      <dsp:spPr>
        <a:xfrm>
          <a:off x="6159056" y="2578451"/>
          <a:ext cx="907156" cy="453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Flask-Bootstrap</a:t>
          </a:r>
          <a:endParaRPr lang="es-ES" sz="1200" kern="1200" dirty="0"/>
        </a:p>
      </dsp:txBody>
      <dsp:txXfrm>
        <a:off x="6159056" y="2578451"/>
        <a:ext cx="907156" cy="453578"/>
      </dsp:txXfrm>
    </dsp:sp>
    <dsp:sp modelId="{2F4AD85C-F0F7-4C55-BCC9-5B4E1037ACD4}">
      <dsp:nvSpPr>
        <dsp:cNvPr id="0" name=""/>
        <dsp:cNvSpPr/>
      </dsp:nvSpPr>
      <dsp:spPr>
        <a:xfrm>
          <a:off x="6159056" y="3222533"/>
          <a:ext cx="907156" cy="453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WTForms</a:t>
          </a:r>
          <a:endParaRPr lang="es-ES" sz="1200" kern="1200" dirty="0"/>
        </a:p>
      </dsp:txBody>
      <dsp:txXfrm>
        <a:off x="6159056" y="3222533"/>
        <a:ext cx="907156" cy="453578"/>
      </dsp:txXfrm>
    </dsp:sp>
    <dsp:sp modelId="{6A427A9C-53C2-4298-96BF-6D8F283FB113}">
      <dsp:nvSpPr>
        <dsp:cNvPr id="0" name=""/>
        <dsp:cNvSpPr/>
      </dsp:nvSpPr>
      <dsp:spPr>
        <a:xfrm>
          <a:off x="7256716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Flask-SQLAlchemy</a:t>
          </a:r>
          <a:endParaRPr lang="es-ES" sz="1200" kern="1200" dirty="0"/>
        </a:p>
      </dsp:txBody>
      <dsp:txXfrm>
        <a:off x="7256716" y="1934370"/>
        <a:ext cx="907156" cy="453578"/>
      </dsp:txXfrm>
    </dsp:sp>
    <dsp:sp modelId="{9A62DB25-B503-4BA8-8884-C59DCFB36AB7}">
      <dsp:nvSpPr>
        <dsp:cNvPr id="0" name=""/>
        <dsp:cNvSpPr/>
      </dsp:nvSpPr>
      <dsp:spPr>
        <a:xfrm>
          <a:off x="7256716" y="2578451"/>
          <a:ext cx="907156" cy="453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SQLAlchemy</a:t>
          </a:r>
          <a:endParaRPr lang="es-ES" sz="1200" kern="1200" dirty="0"/>
        </a:p>
      </dsp:txBody>
      <dsp:txXfrm>
        <a:off x="7256716" y="2578451"/>
        <a:ext cx="907156" cy="453578"/>
      </dsp:txXfrm>
    </dsp:sp>
    <dsp:sp modelId="{68435ED8-277E-4B03-AE89-FF05AEB8EF8C}">
      <dsp:nvSpPr>
        <dsp:cNvPr id="0" name=""/>
        <dsp:cNvSpPr/>
      </dsp:nvSpPr>
      <dsp:spPr>
        <a:xfrm>
          <a:off x="7483505" y="3222533"/>
          <a:ext cx="907156" cy="453578"/>
        </a:xfrm>
        <a:prstGeom prst="rect">
          <a:avLst/>
        </a:prstGeom>
        <a:solidFill>
          <a:srgbClr val="768AD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MySQL</a:t>
          </a:r>
          <a:endParaRPr lang="es-ES" sz="1200" kern="1200" dirty="0"/>
        </a:p>
      </dsp:txBody>
      <dsp:txXfrm>
        <a:off x="7483505" y="3222533"/>
        <a:ext cx="907156" cy="453578"/>
      </dsp:txXfrm>
    </dsp:sp>
    <dsp:sp modelId="{9BC7BD13-6D6A-4679-8EC2-1EADDBCD2FF3}">
      <dsp:nvSpPr>
        <dsp:cNvPr id="0" name=""/>
        <dsp:cNvSpPr/>
      </dsp:nvSpPr>
      <dsp:spPr>
        <a:xfrm>
          <a:off x="8354375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Blueprints</a:t>
          </a:r>
          <a:endParaRPr lang="es-ES" sz="1200" kern="1200" dirty="0"/>
        </a:p>
      </dsp:txBody>
      <dsp:txXfrm>
        <a:off x="8354375" y="1934370"/>
        <a:ext cx="907156" cy="453578"/>
      </dsp:txXfrm>
    </dsp:sp>
    <dsp:sp modelId="{DA6F7D4D-30DA-4928-BF66-B25E98D74C05}">
      <dsp:nvSpPr>
        <dsp:cNvPr id="0" name=""/>
        <dsp:cNvSpPr/>
      </dsp:nvSpPr>
      <dsp:spPr>
        <a:xfrm>
          <a:off x="8581165" y="2578451"/>
          <a:ext cx="907156" cy="453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Mobile</a:t>
          </a:r>
          <a:endParaRPr lang="es-ES" sz="1200" kern="1200" dirty="0"/>
        </a:p>
      </dsp:txBody>
      <dsp:txXfrm>
        <a:off x="8581165" y="2578451"/>
        <a:ext cx="907156" cy="453578"/>
      </dsp:txXfrm>
    </dsp:sp>
    <dsp:sp modelId="{E9DBA74E-99D9-47B9-80C0-88E84ADE1D4D}">
      <dsp:nvSpPr>
        <dsp:cNvPr id="0" name=""/>
        <dsp:cNvSpPr/>
      </dsp:nvSpPr>
      <dsp:spPr>
        <a:xfrm>
          <a:off x="8581165" y="3222533"/>
          <a:ext cx="907156" cy="453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Users</a:t>
          </a:r>
          <a:endParaRPr lang="es-ES" sz="1200" kern="1200" dirty="0"/>
        </a:p>
      </dsp:txBody>
      <dsp:txXfrm>
        <a:off x="8581165" y="3222533"/>
        <a:ext cx="907156" cy="453578"/>
      </dsp:txXfrm>
    </dsp:sp>
    <dsp:sp modelId="{A512733F-0E72-4526-88C9-4FE03B14B3C4}">
      <dsp:nvSpPr>
        <dsp:cNvPr id="0" name=""/>
        <dsp:cNvSpPr/>
      </dsp:nvSpPr>
      <dsp:spPr>
        <a:xfrm>
          <a:off x="6045661" y="1290289"/>
          <a:ext cx="907156" cy="453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Bootstrap</a:t>
          </a:r>
          <a:endParaRPr lang="es-ES" sz="1200" kern="1200" dirty="0"/>
        </a:p>
      </dsp:txBody>
      <dsp:txXfrm>
        <a:off x="6045661" y="1290289"/>
        <a:ext cx="907156" cy="453578"/>
      </dsp:txXfrm>
    </dsp:sp>
    <dsp:sp modelId="{CB33DD07-36D7-4BEB-BF41-C5B9C9FE8AF3}">
      <dsp:nvSpPr>
        <dsp:cNvPr id="0" name=""/>
        <dsp:cNvSpPr/>
      </dsp:nvSpPr>
      <dsp:spPr>
        <a:xfrm>
          <a:off x="7143321" y="1290289"/>
          <a:ext cx="907156" cy="453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PyJWT</a:t>
          </a:r>
          <a:endParaRPr lang="es-ES" sz="1200" kern="1200" dirty="0"/>
        </a:p>
      </dsp:txBody>
      <dsp:txXfrm>
        <a:off x="7143321" y="1290289"/>
        <a:ext cx="907156" cy="453578"/>
      </dsp:txXfrm>
    </dsp:sp>
    <dsp:sp modelId="{942DFDCF-76D8-4178-BC41-02C30F94D25E}">
      <dsp:nvSpPr>
        <dsp:cNvPr id="0" name=""/>
        <dsp:cNvSpPr/>
      </dsp:nvSpPr>
      <dsp:spPr>
        <a:xfrm>
          <a:off x="5496831" y="646207"/>
          <a:ext cx="907156" cy="453578"/>
        </a:xfrm>
        <a:prstGeom prst="rect">
          <a:avLst/>
        </a:prstGeom>
        <a:solidFill>
          <a:srgbClr val="5ECCF3"/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Visual Studio</a:t>
          </a:r>
          <a:endParaRPr lang="es-ES" sz="1200" kern="1200" dirty="0"/>
        </a:p>
      </dsp:txBody>
      <dsp:txXfrm>
        <a:off x="5496831" y="646207"/>
        <a:ext cx="907156" cy="453578"/>
      </dsp:txXfrm>
    </dsp:sp>
    <dsp:sp modelId="{1D2F2AC9-3025-44BB-A8E2-37EE2E37C69B}">
      <dsp:nvSpPr>
        <dsp:cNvPr id="0" name=""/>
        <dsp:cNvSpPr/>
      </dsp:nvSpPr>
      <dsp:spPr>
        <a:xfrm>
          <a:off x="6594491" y="646207"/>
          <a:ext cx="907156" cy="453578"/>
        </a:xfrm>
        <a:prstGeom prst="rect">
          <a:avLst/>
        </a:prstGeom>
        <a:solidFill>
          <a:srgbClr val="5ECCF3"/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Python</a:t>
          </a:r>
          <a:endParaRPr lang="es-ES" sz="1200" kern="1200" dirty="0"/>
        </a:p>
      </dsp:txBody>
      <dsp:txXfrm>
        <a:off x="6594491" y="646207"/>
        <a:ext cx="907156" cy="45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912E7-B113-4E2B-B918-09ED297E7280}">
      <dsp:nvSpPr>
        <dsp:cNvPr id="0" name=""/>
        <dsp:cNvSpPr/>
      </dsp:nvSpPr>
      <dsp:spPr>
        <a:xfrm>
          <a:off x="5514975" y="700628"/>
          <a:ext cx="146676" cy="642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583"/>
              </a:lnTo>
              <a:lnTo>
                <a:pt x="146676" y="642583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AEA75-BBBD-479E-ADE2-D08F54CFD5FD}">
      <dsp:nvSpPr>
        <dsp:cNvPr id="0" name=""/>
        <dsp:cNvSpPr/>
      </dsp:nvSpPr>
      <dsp:spPr>
        <a:xfrm>
          <a:off x="5368298" y="700628"/>
          <a:ext cx="146676" cy="642583"/>
        </a:xfrm>
        <a:custGeom>
          <a:avLst/>
          <a:gdLst/>
          <a:ahLst/>
          <a:cxnLst/>
          <a:rect l="0" t="0" r="0" b="0"/>
          <a:pathLst>
            <a:path>
              <a:moveTo>
                <a:pt x="146676" y="0"/>
              </a:moveTo>
              <a:lnTo>
                <a:pt x="146676" y="642583"/>
              </a:lnTo>
              <a:lnTo>
                <a:pt x="0" y="642583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297A3-56D0-4B18-9938-B9039B6579E6}">
      <dsp:nvSpPr>
        <dsp:cNvPr id="0" name=""/>
        <dsp:cNvSpPr/>
      </dsp:nvSpPr>
      <dsp:spPr>
        <a:xfrm>
          <a:off x="5514975" y="700628"/>
          <a:ext cx="3380547" cy="1285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490"/>
              </a:lnTo>
              <a:lnTo>
                <a:pt x="3380547" y="1138490"/>
              </a:lnTo>
              <a:lnTo>
                <a:pt x="3380547" y="1285166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A5AD8-FCC5-4A30-B799-14FA6B03F68A}">
      <dsp:nvSpPr>
        <dsp:cNvPr id="0" name=""/>
        <dsp:cNvSpPr/>
      </dsp:nvSpPr>
      <dsp:spPr>
        <a:xfrm>
          <a:off x="5514975" y="700628"/>
          <a:ext cx="1690273" cy="1285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490"/>
              </a:lnTo>
              <a:lnTo>
                <a:pt x="1690273" y="1138490"/>
              </a:lnTo>
              <a:lnTo>
                <a:pt x="1690273" y="1285166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7B1F8-61CA-40B4-9EB8-20A011BF2ED5}">
      <dsp:nvSpPr>
        <dsp:cNvPr id="0" name=""/>
        <dsp:cNvSpPr/>
      </dsp:nvSpPr>
      <dsp:spPr>
        <a:xfrm>
          <a:off x="5469254" y="700628"/>
          <a:ext cx="91440" cy="1285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5166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C483B-56AE-4115-AA4E-3BE7CCEF0C7D}">
      <dsp:nvSpPr>
        <dsp:cNvPr id="0" name=""/>
        <dsp:cNvSpPr/>
      </dsp:nvSpPr>
      <dsp:spPr>
        <a:xfrm>
          <a:off x="3824701" y="700628"/>
          <a:ext cx="1690273" cy="1285166"/>
        </a:xfrm>
        <a:custGeom>
          <a:avLst/>
          <a:gdLst/>
          <a:ahLst/>
          <a:cxnLst/>
          <a:rect l="0" t="0" r="0" b="0"/>
          <a:pathLst>
            <a:path>
              <a:moveTo>
                <a:pt x="1690273" y="0"/>
              </a:moveTo>
              <a:lnTo>
                <a:pt x="1690273" y="1138490"/>
              </a:lnTo>
              <a:lnTo>
                <a:pt x="0" y="1138490"/>
              </a:lnTo>
              <a:lnTo>
                <a:pt x="0" y="1285166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FD262-7B8B-4C7B-9E35-D43B60238308}">
      <dsp:nvSpPr>
        <dsp:cNvPr id="0" name=""/>
        <dsp:cNvSpPr/>
      </dsp:nvSpPr>
      <dsp:spPr>
        <a:xfrm>
          <a:off x="1575659" y="2684255"/>
          <a:ext cx="209538" cy="642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583"/>
              </a:lnTo>
              <a:lnTo>
                <a:pt x="209538" y="642583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C1D25-A28B-4431-8B14-87D3FFD91522}">
      <dsp:nvSpPr>
        <dsp:cNvPr id="0" name=""/>
        <dsp:cNvSpPr/>
      </dsp:nvSpPr>
      <dsp:spPr>
        <a:xfrm>
          <a:off x="2134427" y="700628"/>
          <a:ext cx="3380547" cy="1285166"/>
        </a:xfrm>
        <a:custGeom>
          <a:avLst/>
          <a:gdLst/>
          <a:ahLst/>
          <a:cxnLst/>
          <a:rect l="0" t="0" r="0" b="0"/>
          <a:pathLst>
            <a:path>
              <a:moveTo>
                <a:pt x="3380547" y="0"/>
              </a:moveTo>
              <a:lnTo>
                <a:pt x="3380547" y="1138490"/>
              </a:lnTo>
              <a:lnTo>
                <a:pt x="0" y="1138490"/>
              </a:lnTo>
              <a:lnTo>
                <a:pt x="0" y="1285166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C8A1-2EC2-41AE-A6E1-475B2E3F9473}">
      <dsp:nvSpPr>
        <dsp:cNvPr id="0" name=""/>
        <dsp:cNvSpPr/>
      </dsp:nvSpPr>
      <dsp:spPr>
        <a:xfrm>
          <a:off x="4816514" y="2168"/>
          <a:ext cx="1396920" cy="698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Client</a:t>
          </a:r>
          <a:endParaRPr lang="es-ES" sz="1400" kern="1200" dirty="0"/>
        </a:p>
      </dsp:txBody>
      <dsp:txXfrm>
        <a:off x="4816514" y="2168"/>
        <a:ext cx="1396920" cy="698460"/>
      </dsp:txXfrm>
    </dsp:sp>
    <dsp:sp modelId="{B31CD543-357E-411C-B215-AB2244EB839D}">
      <dsp:nvSpPr>
        <dsp:cNvPr id="0" name=""/>
        <dsp:cNvSpPr/>
      </dsp:nvSpPr>
      <dsp:spPr>
        <a:xfrm>
          <a:off x="1435967" y="1985795"/>
          <a:ext cx="1396920" cy="698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Activitats</a:t>
          </a:r>
          <a:endParaRPr lang="es-ES" sz="1400" kern="1200" dirty="0"/>
        </a:p>
      </dsp:txBody>
      <dsp:txXfrm>
        <a:off x="1435967" y="1985795"/>
        <a:ext cx="1396920" cy="698460"/>
      </dsp:txXfrm>
    </dsp:sp>
    <dsp:sp modelId="{A418CF7A-2834-4A17-8F95-135612C77FAD}">
      <dsp:nvSpPr>
        <dsp:cNvPr id="0" name=""/>
        <dsp:cNvSpPr/>
      </dsp:nvSpPr>
      <dsp:spPr>
        <a:xfrm>
          <a:off x="1785197" y="2977609"/>
          <a:ext cx="1396920" cy="6984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XML</a:t>
          </a:r>
          <a:endParaRPr lang="es-ES" sz="1400" kern="1200" dirty="0"/>
        </a:p>
      </dsp:txBody>
      <dsp:txXfrm>
        <a:off x="1785197" y="2977609"/>
        <a:ext cx="1396920" cy="698460"/>
      </dsp:txXfrm>
    </dsp:sp>
    <dsp:sp modelId="{9E013435-F9CE-4E20-9716-C09004A6E32E}">
      <dsp:nvSpPr>
        <dsp:cNvPr id="0" name=""/>
        <dsp:cNvSpPr/>
      </dsp:nvSpPr>
      <dsp:spPr>
        <a:xfrm>
          <a:off x="3126240" y="1985795"/>
          <a:ext cx="1396920" cy="698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Volley</a:t>
          </a:r>
          <a:endParaRPr lang="es-ES" sz="1400" kern="1200" dirty="0"/>
        </a:p>
      </dsp:txBody>
      <dsp:txXfrm>
        <a:off x="3126240" y="1985795"/>
        <a:ext cx="1396920" cy="698460"/>
      </dsp:txXfrm>
    </dsp:sp>
    <dsp:sp modelId="{A95915B4-D8BA-4998-A2B0-2FFA811BDFBC}">
      <dsp:nvSpPr>
        <dsp:cNvPr id="0" name=""/>
        <dsp:cNvSpPr/>
      </dsp:nvSpPr>
      <dsp:spPr>
        <a:xfrm>
          <a:off x="4816514" y="1985795"/>
          <a:ext cx="1396920" cy="698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SharedPreferences</a:t>
          </a:r>
          <a:endParaRPr lang="es-ES" sz="1400" kern="1200" dirty="0"/>
        </a:p>
      </dsp:txBody>
      <dsp:txXfrm>
        <a:off x="4816514" y="1985795"/>
        <a:ext cx="1396920" cy="698460"/>
      </dsp:txXfrm>
    </dsp:sp>
    <dsp:sp modelId="{42DFF3D1-9462-4DB5-A34B-43CAA0A33B14}">
      <dsp:nvSpPr>
        <dsp:cNvPr id="0" name=""/>
        <dsp:cNvSpPr/>
      </dsp:nvSpPr>
      <dsp:spPr>
        <a:xfrm>
          <a:off x="6506788" y="1985795"/>
          <a:ext cx="1396920" cy="698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AlertDialog</a:t>
          </a:r>
          <a:endParaRPr lang="es-ES" sz="1400" kern="1200" dirty="0"/>
        </a:p>
      </dsp:txBody>
      <dsp:txXfrm>
        <a:off x="6506788" y="1985795"/>
        <a:ext cx="1396920" cy="698460"/>
      </dsp:txXfrm>
    </dsp:sp>
    <dsp:sp modelId="{410E88F5-B1FF-49AA-A0F0-1E18E5826B7E}">
      <dsp:nvSpPr>
        <dsp:cNvPr id="0" name=""/>
        <dsp:cNvSpPr/>
      </dsp:nvSpPr>
      <dsp:spPr>
        <a:xfrm>
          <a:off x="8197062" y="1985795"/>
          <a:ext cx="1396920" cy="698460"/>
        </a:xfrm>
        <a:prstGeom prst="rect">
          <a:avLst/>
        </a:prstGeom>
        <a:solidFill>
          <a:srgbClr val="990099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SQLite</a:t>
          </a:r>
          <a:endParaRPr lang="es-ES" sz="1400" kern="1200" dirty="0"/>
        </a:p>
      </dsp:txBody>
      <dsp:txXfrm>
        <a:off x="8197062" y="1985795"/>
        <a:ext cx="1396920" cy="698460"/>
      </dsp:txXfrm>
    </dsp:sp>
    <dsp:sp modelId="{4AF5806A-6F1A-46F6-9A96-2A090232BEC3}">
      <dsp:nvSpPr>
        <dsp:cNvPr id="0" name=""/>
        <dsp:cNvSpPr/>
      </dsp:nvSpPr>
      <dsp:spPr>
        <a:xfrm>
          <a:off x="3971377" y="993982"/>
          <a:ext cx="1396920" cy="698460"/>
        </a:xfrm>
        <a:prstGeom prst="rect">
          <a:avLst/>
        </a:prstGeom>
        <a:solidFill>
          <a:srgbClr val="5ECCF3"/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Android Studio</a:t>
          </a:r>
          <a:endParaRPr lang="es-ES" sz="1400" kern="1200" dirty="0"/>
        </a:p>
      </dsp:txBody>
      <dsp:txXfrm>
        <a:off x="3971377" y="993982"/>
        <a:ext cx="1396920" cy="698460"/>
      </dsp:txXfrm>
    </dsp:sp>
    <dsp:sp modelId="{6C8052B8-5129-403D-9CD3-5645577E5FA2}">
      <dsp:nvSpPr>
        <dsp:cNvPr id="0" name=""/>
        <dsp:cNvSpPr/>
      </dsp:nvSpPr>
      <dsp:spPr>
        <a:xfrm>
          <a:off x="5661651" y="993982"/>
          <a:ext cx="1396920" cy="698460"/>
        </a:xfrm>
        <a:prstGeom prst="rect">
          <a:avLst/>
        </a:prstGeom>
        <a:solidFill>
          <a:srgbClr val="5ECCF3"/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Java</a:t>
          </a:r>
          <a:endParaRPr lang="es-ES" sz="1400" kern="1200" dirty="0"/>
        </a:p>
      </dsp:txBody>
      <dsp:txXfrm>
        <a:off x="5661651" y="993982"/>
        <a:ext cx="1396920" cy="69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22/1/2020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22/1/2020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22/1/2020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22/1/2020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22/1/2020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807" y="5883038"/>
            <a:ext cx="1035622" cy="7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22/1/2020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22/1/2020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22/1/2020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22/1/2020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22/1/2020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22/1/2020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22/1/2020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22/1/2020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appmobil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servidor.mp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097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/>
            </a:r>
            <a:br>
              <a:rPr lang="es-E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 of a computer-based tool to manage via web the teaching assignment </a:t>
            </a:r>
            <a:endParaRPr lang="ca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Treball de Fi de Grau </a:t>
            </a:r>
          </a:p>
          <a:p>
            <a:pPr algn="ctr"/>
            <a:r>
              <a:rPr lang="ca-ES" b="1" dirty="0">
                <a:solidFill>
                  <a:srgbClr val="000000"/>
                </a:solidFill>
                <a:latin typeface="Arial" panose="020B0604020202020204" pitchFamily="34" charset="0"/>
              </a:rPr>
              <a:t>Grau en Enginyeria en Tecnologies Industrials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Requeriments</a:t>
            </a:r>
            <a:r>
              <a:rPr lang="es-ES" dirty="0" smtClean="0"/>
              <a:t> </a:t>
            </a:r>
            <a:r>
              <a:rPr lang="es-ES" dirty="0" err="1" smtClean="0"/>
              <a:t>principals</a:t>
            </a:r>
            <a:r>
              <a:rPr lang="es-ES" dirty="0" smtClean="0"/>
              <a:t> del </a:t>
            </a:r>
            <a:r>
              <a:rPr lang="es-ES" dirty="0" err="1" smtClean="0"/>
              <a:t>client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a-ES" dirty="0" smtClean="0"/>
              <a:t>El client és una aplicació mòbil emprada pels usuaris</a:t>
            </a:r>
          </a:p>
          <a:p>
            <a:pPr marL="0" indent="0">
              <a:buNone/>
            </a:pPr>
            <a:endParaRPr lang="ca-ES" dirty="0" smtClean="0"/>
          </a:p>
          <a:p>
            <a:r>
              <a:rPr lang="ca-ES" dirty="0" smtClean="0"/>
              <a:t>Autenticació dels pacients</a:t>
            </a:r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gamificada</a:t>
            </a:r>
            <a:endParaRPr lang="ca-ES" dirty="0" smtClean="0"/>
          </a:p>
          <a:p>
            <a:r>
              <a:rPr lang="ca-ES" dirty="0" smtClean="0"/>
              <a:t>Que el pacient vegi els resultats del seu qüestionari</a:t>
            </a:r>
          </a:p>
          <a:p>
            <a:r>
              <a:rPr lang="ca-ES" dirty="0" smtClean="0"/>
              <a:t>Comunicació amb el servidor per emmagatzemar permanentment els qüestionaris</a:t>
            </a:r>
          </a:p>
          <a:p>
            <a:r>
              <a:rPr lang="ca-ES" dirty="0" smtClean="0"/>
              <a:t>Multilingüe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81192" y="2610562"/>
            <a:ext cx="5009711" cy="404949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559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</a:t>
            </a:r>
            <a:r>
              <a:rPr lang="es-ES" dirty="0" err="1" smtClean="0"/>
              <a:t>d’ús</a:t>
            </a:r>
            <a:endParaRPr lang="ca-ES" dirty="0"/>
          </a:p>
        </p:txBody>
      </p:sp>
      <p:pic>
        <p:nvPicPr>
          <p:cNvPr id="4" name="Marcador de contenido 3" descr="casosdusservidor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3" y="2625450"/>
            <a:ext cx="5399377" cy="333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69" y="2005862"/>
            <a:ext cx="3850640" cy="426339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Implementació</a:t>
            </a:r>
            <a:r>
              <a:rPr lang="es-ES" dirty="0" smtClean="0"/>
              <a:t> - servidor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8462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235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Implementació</a:t>
            </a:r>
            <a:r>
              <a:rPr lang="es-ES" dirty="0" smtClean="0"/>
              <a:t> - </a:t>
            </a:r>
            <a:r>
              <a:rPr lang="es-ES" dirty="0" err="1" smtClean="0"/>
              <a:t>client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5540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467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Alternatives</a:t>
            </a:r>
            <a:r>
              <a:rPr lang="es-ES" dirty="0" smtClean="0"/>
              <a:t> de </a:t>
            </a:r>
            <a:r>
              <a:rPr lang="es-ES" dirty="0" err="1" smtClean="0"/>
              <a:t>gamificació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072206"/>
              </p:ext>
            </p:extLst>
          </p:nvPr>
        </p:nvGraphicFramePr>
        <p:xfrm>
          <a:off x="2491739" y="2042530"/>
          <a:ext cx="7208521" cy="4719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667">
                  <a:extLst>
                    <a:ext uri="{9D8B030D-6E8A-4147-A177-3AD203B41FA5}">
                      <a16:colId xmlns:a16="http://schemas.microsoft.com/office/drawing/2014/main" xmlns="" val="1577121605"/>
                    </a:ext>
                  </a:extLst>
                </a:gridCol>
                <a:gridCol w="1804252">
                  <a:extLst>
                    <a:ext uri="{9D8B030D-6E8A-4147-A177-3AD203B41FA5}">
                      <a16:colId xmlns:a16="http://schemas.microsoft.com/office/drawing/2014/main" xmlns="" val="3549258335"/>
                    </a:ext>
                  </a:extLst>
                </a:gridCol>
                <a:gridCol w="2285442">
                  <a:extLst>
                    <a:ext uri="{9D8B030D-6E8A-4147-A177-3AD203B41FA5}">
                      <a16:colId xmlns:a16="http://schemas.microsoft.com/office/drawing/2014/main" xmlns="" val="874317829"/>
                    </a:ext>
                  </a:extLst>
                </a:gridCol>
                <a:gridCol w="1799160">
                  <a:extLst>
                    <a:ext uri="{9D8B030D-6E8A-4147-A177-3AD203B41FA5}">
                      <a16:colId xmlns:a16="http://schemas.microsoft.com/office/drawing/2014/main" xmlns="" val="777370248"/>
                    </a:ext>
                  </a:extLst>
                </a:gridCol>
              </a:tblGrid>
              <a:tr h="22020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 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Pros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Contres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Cost/ complexitat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89281332"/>
                  </a:ext>
                </a:extLst>
              </a:tr>
              <a:tr h="155567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Afegir vinyetes en cada pregunta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Ajuda a entendre les preguntes.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Ràpid: no allarga la durada del qüestionari.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S’integra en el qüestionari.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Menys lúdic.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Es requereix un dissenyador gràfic que dissenyi les 32 vinyetes amb coherència.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Es requereix un psicòleg que determini si les vinyetes són adequades per tal d’ajudar el pacient sense esbiaixar la seva resposta.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Cost elevat.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Complexitat tècnica </a:t>
                      </a:r>
                      <a:r>
                        <a:rPr lang="ca-ES" sz="1200" dirty="0" smtClean="0">
                          <a:effectLst/>
                        </a:rPr>
                        <a:t>baixa.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Complexitat de realització </a:t>
                      </a:r>
                      <a:r>
                        <a:rPr lang="ca-ES" sz="1200" dirty="0" smtClean="0">
                          <a:effectLst/>
                        </a:rPr>
                        <a:t>elevada.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53743880"/>
                  </a:ext>
                </a:extLst>
              </a:tr>
              <a:tr h="155567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Trencar el model de qüestionari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Potencia molt la part </a:t>
                      </a:r>
                      <a:r>
                        <a:rPr lang="ca-ES" sz="1200" dirty="0" smtClean="0">
                          <a:effectLst/>
                        </a:rPr>
                        <a:t>lúdica.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Pot permetre millorar la comprensió (exemple: joc </a:t>
                      </a:r>
                      <a:r>
                        <a:rPr lang="ca-ES" sz="1200" dirty="0" err="1">
                          <a:effectLst/>
                        </a:rPr>
                        <a:t>situacional</a:t>
                      </a:r>
                      <a:r>
                        <a:rPr lang="ca-ES" sz="1200" dirty="0" smtClean="0">
                          <a:effectLst/>
                        </a:rPr>
                        <a:t>).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ca-ES" sz="1200" dirty="0" smtClean="0">
                          <a:effectLst/>
                        </a:rPr>
                        <a:t>Lent</a:t>
                      </a:r>
                      <a:r>
                        <a:rPr lang="ca-ES" sz="1200" dirty="0">
                          <a:effectLst/>
                        </a:rPr>
                        <a:t>: allarga la durada del </a:t>
                      </a:r>
                      <a:r>
                        <a:rPr lang="ca-ES" sz="1200" dirty="0" smtClean="0">
                          <a:effectLst/>
                        </a:rPr>
                        <a:t>qüestionari.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ca-ES" sz="1200" dirty="0" smtClean="0">
                          <a:effectLst/>
                        </a:rPr>
                        <a:t>Pot </a:t>
                      </a:r>
                      <a:r>
                        <a:rPr lang="ca-ES" sz="1200" dirty="0">
                          <a:effectLst/>
                        </a:rPr>
                        <a:t>distreure i resultar </a:t>
                      </a:r>
                      <a:r>
                        <a:rPr lang="ca-ES" sz="1200" dirty="0" smtClean="0">
                          <a:effectLst/>
                        </a:rPr>
                        <a:t>confús.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El qüestionari perd </a:t>
                      </a:r>
                      <a:r>
                        <a:rPr lang="ca-ES" sz="1200" dirty="0" smtClean="0">
                          <a:effectLst/>
                        </a:rPr>
                        <a:t>importància.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- Cost i complexitat ajustables però habitualment molt </a:t>
                      </a:r>
                      <a:r>
                        <a:rPr lang="ca-ES" sz="1200" spc="-15" dirty="0" smtClean="0">
                          <a:effectLst/>
                        </a:rPr>
                        <a:t>elevats.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57991373"/>
                  </a:ext>
                </a:extLst>
              </a:tr>
              <a:tr h="120996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Afegir un fil lúdic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Manté </a:t>
                      </a:r>
                      <a:r>
                        <a:rPr lang="ca-ES" sz="1200" dirty="0" smtClean="0">
                          <a:effectLst/>
                        </a:rPr>
                        <a:t>l’interès.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S’integra en el flux del qüestionari.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Permet establir fites.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No interfereix amb el qüestionari.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>
                          <a:effectLst/>
                        </a:rPr>
                        <a:t>- Pot distreure.</a:t>
                      </a:r>
                    </a:p>
                    <a:p>
                      <a:pPr algn="l"/>
                      <a:r>
                        <a:rPr lang="ca-ES" sz="1200">
                          <a:effectLst/>
                        </a:rPr>
                        <a:t>- Relativament lent: allarga la durada del qüestionari depenent de l’activitat triada.</a:t>
                      </a:r>
                    </a:p>
                    <a:p>
                      <a:pPr algn="l"/>
                      <a:r>
                        <a:rPr lang="ca-ES" sz="1200">
                          <a:effectLst/>
                        </a:rPr>
                        <a:t>- No ajuda a entendre les preguntes.</a:t>
                      </a:r>
                    </a:p>
                    <a:p>
                      <a:pPr algn="l"/>
                      <a:r>
                        <a:rPr lang="ca-ES" sz="1200">
                          <a:effectLst/>
                        </a:rPr>
                        <a:t> </a:t>
                      </a:r>
                      <a:endParaRPr lang="ca-E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- Cost i complexitat ajustables depenent dels mecanismes implementats.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3796767"/>
                  </a:ext>
                </a:extLst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933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requeriments del joc</a:t>
            </a:r>
            <a:endParaRPr lang="ca-ES" dirty="0"/>
          </a:p>
        </p:txBody>
      </p:sp>
      <p:grpSp>
        <p:nvGrpSpPr>
          <p:cNvPr id="9" name="Grupo 8"/>
          <p:cNvGrpSpPr/>
          <p:nvPr/>
        </p:nvGrpSpPr>
        <p:grpSpPr>
          <a:xfrm>
            <a:off x="585172" y="2872388"/>
            <a:ext cx="11021655" cy="2295911"/>
            <a:chOff x="585172" y="2872388"/>
            <a:chExt cx="11021655" cy="2295911"/>
          </a:xfrm>
        </p:grpSpPr>
        <p:sp>
          <p:nvSpPr>
            <p:cNvPr id="10" name="Forma libre 9"/>
            <p:cNvSpPr/>
            <p:nvPr/>
          </p:nvSpPr>
          <p:spPr>
            <a:xfrm>
              <a:off x="585172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600" kern="1200" dirty="0" smtClean="0"/>
                <a:t>Divisible</a:t>
              </a:r>
              <a:endParaRPr lang="es-ES" sz="2600" kern="120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585172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integrar-lo en el flux del qüestionari</a:t>
              </a:r>
              <a:endParaRPr lang="ca-ES" sz="2600" kern="1200" dirty="0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3427861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2185134"/>
                <a:satOff val="-2592"/>
                <a:lumOff val="-1372"/>
                <a:alphaOff val="0"/>
              </a:schemeClr>
            </a:lnRef>
            <a:fillRef idx="1">
              <a:schemeClr val="accent2">
                <a:hueOff val="-2185134"/>
                <a:satOff val="-2592"/>
                <a:lumOff val="-1372"/>
                <a:alphaOff val="0"/>
              </a:schemeClr>
            </a:fillRef>
            <a:effectRef idx="0">
              <a:schemeClr val="accent2">
                <a:hueOff val="-2185134"/>
                <a:satOff val="-2592"/>
                <a:lumOff val="-137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600" kern="1200" dirty="0" err="1" smtClean="0"/>
                <a:t>Escalat</a:t>
              </a:r>
              <a:endParaRPr lang="es-ES" sz="2600" kern="1200" dirty="0" smtClean="0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3427861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2139641"/>
                <a:satOff val="-3575"/>
                <a:lumOff val="-328"/>
                <a:alphaOff val="0"/>
              </a:schemeClr>
            </a:lnRef>
            <a:fillRef idx="1">
              <a:schemeClr val="accent2">
                <a:tint val="40000"/>
                <a:alpha val="90000"/>
                <a:hueOff val="-2139641"/>
                <a:satOff val="-3575"/>
                <a:lumOff val="-328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2139641"/>
                <a:satOff val="-3575"/>
                <a:lumOff val="-32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mantenir l’interès</a:t>
              </a:r>
              <a:endParaRPr lang="ca-ES" sz="2600" kern="120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6270551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4370269"/>
                <a:satOff val="-5184"/>
                <a:lumOff val="-2745"/>
                <a:alphaOff val="0"/>
              </a:schemeClr>
            </a:lnRef>
            <a:fillRef idx="1">
              <a:schemeClr val="accent2">
                <a:hueOff val="-4370269"/>
                <a:satOff val="-5184"/>
                <a:lumOff val="-2745"/>
                <a:alphaOff val="0"/>
              </a:schemeClr>
            </a:fillRef>
            <a:effectRef idx="0">
              <a:schemeClr val="accent2">
                <a:hueOff val="-4370269"/>
                <a:satOff val="-5184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2600" kern="1200" dirty="0" smtClean="0"/>
                <a:t>Amb un objectiu final</a:t>
              </a:r>
              <a:endParaRPr lang="ca-ES" sz="2600" kern="1200" dirty="0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6270551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4279282"/>
                <a:satOff val="-7151"/>
                <a:lumOff val="-655"/>
                <a:alphaOff val="0"/>
              </a:schemeClr>
            </a:lnRef>
            <a:fillRef idx="1">
              <a:schemeClr val="accent2">
                <a:tint val="40000"/>
                <a:alpha val="90000"/>
                <a:hueOff val="-4279282"/>
                <a:satOff val="-7151"/>
                <a:lumOff val="-655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4279282"/>
                <a:satOff val="-7151"/>
                <a:lumOff val="-65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evitar abandonaments</a:t>
              </a:r>
              <a:endParaRPr lang="ca-ES" sz="2600" kern="1200" dirty="0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9113240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6555403"/>
                <a:satOff val="-7776"/>
                <a:lumOff val="-4117"/>
                <a:alphaOff val="0"/>
              </a:schemeClr>
            </a:lnRef>
            <a:fillRef idx="1">
              <a:schemeClr val="accent2">
                <a:hueOff val="-6555403"/>
                <a:satOff val="-7776"/>
                <a:lumOff val="-4117"/>
                <a:alphaOff val="0"/>
              </a:schemeClr>
            </a:fillRef>
            <a:effectRef idx="0">
              <a:schemeClr val="accent2">
                <a:hueOff val="-6555403"/>
                <a:satOff val="-7776"/>
                <a:lumOff val="-41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2600" kern="1200" dirty="0" smtClean="0"/>
                <a:t>Senzill, poc temps i esforç</a:t>
              </a:r>
              <a:endParaRPr lang="ca-ES" sz="2600" kern="1200" dirty="0"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9113240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6418923"/>
                <a:satOff val="-10726"/>
                <a:lumOff val="-983"/>
                <a:alphaOff val="0"/>
              </a:schemeClr>
            </a:lnRef>
            <a:fillRef idx="1">
              <a:schemeClr val="accent2">
                <a:tint val="40000"/>
                <a:alpha val="90000"/>
                <a:hueOff val="-6418923"/>
                <a:satOff val="-10726"/>
                <a:lumOff val="-983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6418923"/>
                <a:satOff val="-10726"/>
                <a:lumOff val="-98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evitar distraccions</a:t>
              </a:r>
              <a:endParaRPr lang="ca-ES" sz="2600" kern="1200" dirty="0"/>
            </a:p>
          </p:txBody>
        </p:sp>
      </p:grp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282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Solució</a:t>
            </a:r>
            <a:r>
              <a:rPr lang="es-ES" dirty="0" smtClean="0"/>
              <a:t> </a:t>
            </a:r>
            <a:r>
              <a:rPr lang="es-ES" dirty="0" err="1" smtClean="0"/>
              <a:t>escollida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81607"/>
          </a:xfrm>
        </p:spPr>
        <p:txBody>
          <a:bodyPr/>
          <a:lstStyle/>
          <a:p>
            <a:r>
              <a:rPr lang="ca-ES" dirty="0" smtClean="0"/>
              <a:t>Joc d’endevinar una imatge a partir de fragments</a:t>
            </a:r>
          </a:p>
          <a:p>
            <a:r>
              <a:rPr lang="ca-ES" dirty="0" smtClean="0"/>
              <a:t>L’acció d’endevinar s’intercala amb preguntes del qüestionari</a:t>
            </a:r>
          </a:p>
          <a:p>
            <a:r>
              <a:rPr lang="ca-ES" dirty="0" smtClean="0"/>
              <a:t>Endevinar concepte final que relaciona totes les imatges</a:t>
            </a:r>
          </a:p>
          <a:p>
            <a:endParaRPr lang="ca-ES" dirty="0"/>
          </a:p>
        </p:txBody>
      </p:sp>
      <p:pic>
        <p:nvPicPr>
          <p:cNvPr id="2057" name="Imagen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92" y="3590926"/>
            <a:ext cx="15906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752" y="3577691"/>
            <a:ext cx="15906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Imagen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577690"/>
            <a:ext cx="15906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3438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endParaRPr kumimoji="0" lang="ca-E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6267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endParaRPr kumimoji="0" lang="ca-E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Imagen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7" y="3577015"/>
            <a:ext cx="1583283" cy="28296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983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606" y="2702571"/>
            <a:ext cx="1514475" cy="2695575"/>
          </a:xfrm>
        </p:spPr>
      </p:pic>
      <p:pic>
        <p:nvPicPr>
          <p:cNvPr id="5" name="Imagen 4">
            <a:hlinkClick r:id="rId4" action="ppaction://hlinkfile"/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9" b="5331"/>
          <a:stretch/>
        </p:blipFill>
        <p:spPr bwMode="auto">
          <a:xfrm>
            <a:off x="1951154" y="2916883"/>
            <a:ext cx="4751705" cy="2266950"/>
          </a:xfrm>
          <a:prstGeom prst="rect">
            <a:avLst/>
          </a:prstGeom>
          <a:ln>
            <a:solidFill>
              <a:schemeClr val="bg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Validació</a:t>
            </a:r>
            <a:r>
              <a:rPr lang="es-ES" dirty="0" smtClean="0"/>
              <a:t>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10 </a:t>
            </a:r>
            <a:r>
              <a:rPr lang="es-ES" dirty="0" err="1" smtClean="0"/>
              <a:t>subjectes</a:t>
            </a:r>
            <a:r>
              <a:rPr lang="es-ES" dirty="0" smtClean="0"/>
              <a:t> </a:t>
            </a:r>
            <a:r>
              <a:rPr lang="es-ES" dirty="0" err="1" smtClean="0"/>
              <a:t>escollits</a:t>
            </a:r>
            <a:endParaRPr lang="es-ES" dirty="0" smtClean="0"/>
          </a:p>
          <a:p>
            <a:pPr lvl="1"/>
            <a:r>
              <a:rPr lang="es-ES" dirty="0" smtClean="0"/>
              <a:t>6 </a:t>
            </a:r>
            <a:r>
              <a:rPr lang="es-ES" dirty="0" smtClean="0">
                <a:sym typeface="Wingdings" panose="05000000000000000000" pitchFamily="2" charset="2"/>
              </a:rPr>
              <a:t>per a la </a:t>
            </a:r>
            <a:r>
              <a:rPr lang="es-ES" dirty="0" err="1" smtClean="0"/>
              <a:t>versió</a:t>
            </a:r>
            <a:r>
              <a:rPr lang="es-ES" dirty="0" smtClean="0"/>
              <a:t> </a:t>
            </a:r>
            <a:r>
              <a:rPr lang="es-ES" dirty="0" err="1" smtClean="0"/>
              <a:t>gamificada</a:t>
            </a:r>
            <a:endParaRPr lang="es-ES" dirty="0" smtClean="0"/>
          </a:p>
          <a:p>
            <a:pPr lvl="1"/>
            <a:r>
              <a:rPr lang="es-ES" dirty="0" smtClean="0"/>
              <a:t>6 </a:t>
            </a:r>
            <a:r>
              <a:rPr lang="es-ES" dirty="0" smtClean="0">
                <a:sym typeface="Wingdings" panose="05000000000000000000" pitchFamily="2" charset="2"/>
              </a:rPr>
              <a:t>per a la </a:t>
            </a:r>
            <a:r>
              <a:rPr lang="es-ES" dirty="0" err="1" smtClean="0"/>
              <a:t>versió</a:t>
            </a:r>
            <a:r>
              <a:rPr lang="es-ES" dirty="0" smtClean="0"/>
              <a:t> no </a:t>
            </a:r>
            <a:r>
              <a:rPr lang="es-ES" dirty="0" err="1" smtClean="0"/>
              <a:t>gamificada</a:t>
            </a:r>
            <a:endParaRPr lang="es-ES" dirty="0" smtClean="0"/>
          </a:p>
          <a:p>
            <a:r>
              <a:rPr lang="es-ES" dirty="0" err="1" smtClean="0"/>
              <a:t>Enquesta</a:t>
            </a:r>
            <a:r>
              <a:rPr lang="es-ES" dirty="0" smtClean="0"/>
              <a:t> </a:t>
            </a:r>
            <a:r>
              <a:rPr lang="es-ES" dirty="0" err="1" smtClean="0"/>
              <a:t>d’usabilitat</a:t>
            </a:r>
            <a:r>
              <a:rPr lang="es-ES" dirty="0" smtClean="0"/>
              <a:t> i </a:t>
            </a:r>
            <a:r>
              <a:rPr lang="es-ES" dirty="0" err="1" smtClean="0"/>
              <a:t>acceptació</a:t>
            </a:r>
            <a:endParaRPr lang="es-ES" dirty="0" smtClean="0"/>
          </a:p>
          <a:p>
            <a:pPr lvl="1"/>
            <a:r>
              <a:rPr lang="es-ES" dirty="0" smtClean="0"/>
              <a:t>Preguntes del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Usability</a:t>
            </a:r>
            <a:r>
              <a:rPr lang="es-ES" dirty="0" smtClean="0"/>
              <a:t> </a:t>
            </a:r>
            <a:r>
              <a:rPr lang="es-ES" dirty="0" err="1" smtClean="0"/>
              <a:t>Scale</a:t>
            </a:r>
            <a:endParaRPr lang="es-ES" dirty="0" smtClean="0"/>
          </a:p>
          <a:p>
            <a:pPr lvl="1"/>
            <a:r>
              <a:rPr lang="es-ES" dirty="0" err="1" smtClean="0"/>
              <a:t>Altres</a:t>
            </a:r>
            <a:r>
              <a:rPr lang="es-ES" dirty="0"/>
              <a:t> </a:t>
            </a:r>
            <a:r>
              <a:rPr lang="es-ES" dirty="0" err="1" smtClean="0"/>
              <a:t>específiques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40" y="2574481"/>
            <a:ext cx="1847501" cy="3284318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3"/>
          <a:srcRect l="26282" t="14149" r="27505" b="67210"/>
          <a:stretch/>
        </p:blipFill>
        <p:spPr bwMode="auto">
          <a:xfrm>
            <a:off x="6993485" y="2574481"/>
            <a:ext cx="3275330" cy="74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3"/>
          <a:srcRect l="26282" t="34702" r="27505" b="47608"/>
          <a:stretch/>
        </p:blipFill>
        <p:spPr bwMode="auto">
          <a:xfrm>
            <a:off x="6993485" y="3358356"/>
            <a:ext cx="3275330" cy="704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4"/>
          <a:srcRect l="26105" t="52982" r="27329" b="28471"/>
          <a:stretch/>
        </p:blipFill>
        <p:spPr bwMode="auto">
          <a:xfrm>
            <a:off x="6993485" y="4126697"/>
            <a:ext cx="3275330" cy="733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5"/>
          <a:srcRect l="26282" t="31100" r="27681" b="50131"/>
          <a:stretch/>
        </p:blipFill>
        <p:spPr bwMode="auto">
          <a:xfrm>
            <a:off x="6993485" y="4948424"/>
            <a:ext cx="3282315" cy="752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4504580" y="5810640"/>
            <a:ext cx="208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sz="1400" dirty="0" err="1">
                <a:solidFill>
                  <a:schemeClr val="tx2"/>
                </a:solidFill>
              </a:rPr>
              <a:t>Versió</a:t>
            </a:r>
            <a:r>
              <a:rPr lang="es-ES" sz="1400" dirty="0">
                <a:solidFill>
                  <a:schemeClr val="tx2"/>
                </a:solidFill>
              </a:rPr>
              <a:t> no </a:t>
            </a:r>
            <a:r>
              <a:rPr lang="es-ES" sz="1400" dirty="0" err="1">
                <a:solidFill>
                  <a:schemeClr val="tx2"/>
                </a:solidFill>
              </a:rPr>
              <a:t>gamificada</a:t>
            </a:r>
            <a:endParaRPr lang="ca-ES" sz="1400" dirty="0">
              <a:solidFill>
                <a:schemeClr val="tx2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32321" y="5810640"/>
            <a:ext cx="326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sz="1400" dirty="0" err="1" smtClean="0">
                <a:solidFill>
                  <a:schemeClr val="tx2"/>
                </a:solidFill>
              </a:rPr>
              <a:t>Algunes</a:t>
            </a:r>
            <a:r>
              <a:rPr lang="es-ES" sz="1400" dirty="0" smtClean="0">
                <a:solidFill>
                  <a:schemeClr val="tx2"/>
                </a:solidFill>
              </a:rPr>
              <a:t> preguntes de </a:t>
            </a:r>
            <a:r>
              <a:rPr lang="es-ES" sz="1400" dirty="0" err="1" smtClean="0">
                <a:solidFill>
                  <a:schemeClr val="tx2"/>
                </a:solidFill>
              </a:rPr>
              <a:t>l’enquesta</a:t>
            </a:r>
            <a:endParaRPr lang="ca-ES" sz="14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Resultats</a:t>
            </a:r>
            <a:endParaRPr lang="ca-ES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952" y="2174716"/>
            <a:ext cx="4145961" cy="1875472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C211C191-CAC5-43EA-BB6B-634EAA3EA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252129"/>
              </p:ext>
            </p:extLst>
          </p:nvPr>
        </p:nvGraphicFramePr>
        <p:xfrm>
          <a:off x="838200" y="2174716"/>
          <a:ext cx="5400040" cy="3653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34952" y="4001293"/>
            <a:ext cx="4573905" cy="197993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Continguts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Origen del proyecto</a:t>
            </a:r>
          </a:p>
          <a:p>
            <a:r>
              <a:rPr lang="es-ES" dirty="0" smtClean="0"/>
              <a:t>Requerimientos previos</a:t>
            </a:r>
          </a:p>
          <a:p>
            <a:r>
              <a:rPr lang="es-ES" dirty="0" smtClean="0"/>
              <a:t>Alcance</a:t>
            </a:r>
            <a:endParaRPr lang="es-ES" dirty="0" smtClean="0"/>
          </a:p>
          <a:p>
            <a:r>
              <a:rPr lang="es-ES" dirty="0" smtClean="0"/>
              <a:t>Objetivos</a:t>
            </a:r>
            <a:endParaRPr lang="es-ES" dirty="0" smtClean="0"/>
          </a:p>
          <a:p>
            <a:r>
              <a:rPr lang="es-ES" dirty="0" smtClean="0"/>
              <a:t>Alternativas</a:t>
            </a:r>
          </a:p>
          <a:p>
            <a:r>
              <a:rPr lang="es-ES" dirty="0" smtClean="0"/>
              <a:t>Solución</a:t>
            </a:r>
            <a:endParaRPr lang="es-ES" dirty="0" smtClean="0"/>
          </a:p>
          <a:p>
            <a:r>
              <a:rPr lang="es-ES" dirty="0" smtClean="0"/>
              <a:t>Desarrollo</a:t>
            </a:r>
            <a:endParaRPr lang="es-ES" dirty="0" smtClean="0"/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Validación</a:t>
            </a:r>
            <a:endParaRPr lang="ca-ES" dirty="0" smtClean="0"/>
          </a:p>
          <a:p>
            <a:r>
              <a:rPr lang="es-ES" dirty="0" smtClean="0"/>
              <a:t>Resultados</a:t>
            </a:r>
            <a:endParaRPr lang="ca-ES" dirty="0" smtClean="0"/>
          </a:p>
          <a:p>
            <a:r>
              <a:rPr lang="es-ES" dirty="0" smtClean="0"/>
              <a:t>Conclusiones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Objectius aconseguits:</a:t>
            </a:r>
          </a:p>
          <a:p>
            <a:pPr lvl="1"/>
            <a:r>
              <a:rPr lang="es-ES" dirty="0" smtClean="0"/>
              <a:t>Convertir el </a:t>
            </a:r>
            <a:r>
              <a:rPr lang="es-ES" dirty="0" err="1" smtClean="0"/>
              <a:t>qüestionari</a:t>
            </a:r>
            <a:r>
              <a:rPr lang="es-ES" dirty="0" smtClean="0"/>
              <a:t> IPSAQ en una </a:t>
            </a:r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mòbil</a:t>
            </a:r>
            <a:endParaRPr lang="es-ES" dirty="0" smtClean="0"/>
          </a:p>
          <a:p>
            <a:pPr lvl="1"/>
            <a:r>
              <a:rPr lang="es-ES" dirty="0" err="1" smtClean="0"/>
              <a:t>Gamificar</a:t>
            </a:r>
            <a:r>
              <a:rPr lang="es-ES" dirty="0" smtClean="0"/>
              <a:t> </a:t>
            </a:r>
            <a:r>
              <a:rPr lang="es-ES" dirty="0" err="1" smtClean="0"/>
              <a:t>l’aplicació</a:t>
            </a:r>
            <a:endParaRPr lang="es-ES" dirty="0" smtClean="0"/>
          </a:p>
          <a:p>
            <a:pPr lvl="1"/>
            <a:r>
              <a:rPr lang="es-ES" dirty="0" smtClean="0"/>
              <a:t>Implementar una </a:t>
            </a:r>
            <a:r>
              <a:rPr lang="es-ES" dirty="0" err="1" smtClean="0"/>
              <a:t>eina</a:t>
            </a:r>
            <a:r>
              <a:rPr lang="es-ES" dirty="0" smtClean="0"/>
              <a:t> per </a:t>
            </a:r>
            <a:r>
              <a:rPr lang="es-ES" dirty="0" err="1" smtClean="0"/>
              <a:t>emmagatzemar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resultats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qüestionaris</a:t>
            </a:r>
            <a:endParaRPr lang="es-ES" dirty="0" smtClean="0"/>
          </a:p>
          <a:p>
            <a:pPr lvl="1"/>
            <a:r>
              <a:rPr lang="es-ES" dirty="0" smtClean="0"/>
              <a:t>Comparar </a:t>
            </a:r>
            <a:r>
              <a:rPr lang="es-ES" dirty="0" err="1" smtClean="0"/>
              <a:t>l’experiencia</a:t>
            </a:r>
            <a:r>
              <a:rPr lang="es-ES" dirty="0" smtClean="0"/>
              <a:t> de </a:t>
            </a:r>
            <a:r>
              <a:rPr lang="es-ES" dirty="0" err="1" smtClean="0"/>
              <a:t>l’usuari</a:t>
            </a:r>
            <a:r>
              <a:rPr lang="es-ES" dirty="0" smtClean="0"/>
              <a:t> en la </a:t>
            </a:r>
            <a:r>
              <a:rPr lang="es-ES" dirty="0" err="1" smtClean="0"/>
              <a:t>versió</a:t>
            </a:r>
            <a:r>
              <a:rPr lang="es-ES" dirty="0" smtClean="0"/>
              <a:t> </a:t>
            </a:r>
            <a:r>
              <a:rPr lang="es-ES" dirty="0" err="1" smtClean="0"/>
              <a:t>gamificada</a:t>
            </a:r>
            <a:r>
              <a:rPr lang="es-ES" dirty="0" smtClean="0"/>
              <a:t> i no </a:t>
            </a:r>
            <a:r>
              <a:rPr lang="es-ES" dirty="0" err="1" smtClean="0"/>
              <a:t>gamificada</a:t>
            </a:r>
            <a:endParaRPr lang="ca-ES" dirty="0" smtClean="0"/>
          </a:p>
          <a:p>
            <a:r>
              <a:rPr lang="ca-ES" dirty="0" smtClean="0"/>
              <a:t>Línies futures:</a:t>
            </a:r>
          </a:p>
          <a:p>
            <a:pPr lvl="1"/>
            <a:r>
              <a:rPr lang="ca-ES" dirty="0" smtClean="0"/>
              <a:t>Validar l’aplicació amb pacients</a:t>
            </a:r>
          </a:p>
          <a:p>
            <a:pPr lvl="1"/>
            <a:r>
              <a:rPr lang="ca-ES" dirty="0"/>
              <a:t>A</a:t>
            </a:r>
            <a:r>
              <a:rPr lang="ca-ES" dirty="0" smtClean="0"/>
              <a:t>fegir més varietat al joc</a:t>
            </a:r>
          </a:p>
          <a:p>
            <a:pPr lvl="1"/>
            <a:r>
              <a:rPr lang="ca-ES" dirty="0"/>
              <a:t>E</a:t>
            </a:r>
            <a:r>
              <a:rPr lang="ca-ES" dirty="0" smtClean="0"/>
              <a:t>xperimentar amb altres tipus de mecanismes de </a:t>
            </a:r>
            <a:r>
              <a:rPr lang="ca-ES" dirty="0" err="1" smtClean="0"/>
              <a:t>gamificació</a:t>
            </a:r>
            <a:endParaRPr lang="ca-ES" dirty="0" smtClean="0"/>
          </a:p>
          <a:p>
            <a:pPr lvl="1"/>
            <a:r>
              <a:rPr lang="ca-ES" dirty="0"/>
              <a:t>E</a:t>
            </a:r>
            <a:r>
              <a:rPr lang="ca-ES" dirty="0" smtClean="0"/>
              <a:t>xpansió (o generalització) a altres qüestionaris</a:t>
            </a:r>
            <a:endParaRPr lang="ca-ES" dirty="0"/>
          </a:p>
          <a:p>
            <a:r>
              <a:rPr lang="ca-ES" dirty="0" smtClean="0"/>
              <a:t>Ha suposat un repte i una oportunitat d’aprendre per a l’estudiant: nou llenguatge de programació, noves tecnologies.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Avaluació </a:t>
            </a:r>
            <a:r>
              <a:rPr lang="ca-ES" dirty="0" err="1" smtClean="0"/>
              <a:t>neuropsicològica</a:t>
            </a:r>
            <a:r>
              <a:rPr lang="ca-ES" dirty="0" smtClean="0"/>
              <a:t> basada en tests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qüestionari</a:t>
            </a:r>
            <a:r>
              <a:rPr lang="es-ES" dirty="0" smtClean="0"/>
              <a:t> IPSAQ </a:t>
            </a:r>
            <a:r>
              <a:rPr lang="es-ES" dirty="0" err="1" smtClean="0">
                <a:sym typeface="Wingdings" panose="05000000000000000000" pitchFamily="2" charset="2"/>
              </a:rPr>
              <a:t>avalua</a:t>
            </a:r>
            <a:r>
              <a:rPr lang="es-ES" dirty="0" smtClean="0">
                <a:sym typeface="Wingdings" panose="05000000000000000000" pitchFamily="2" charset="2"/>
              </a:rPr>
              <a:t> el </a:t>
            </a:r>
            <a:r>
              <a:rPr lang="es-ES" dirty="0">
                <a:sym typeface="Wingdings" panose="05000000000000000000" pitchFamily="2" charset="2"/>
              </a:rPr>
              <a:t>p</a:t>
            </a:r>
            <a:r>
              <a:rPr lang="es-ES" dirty="0" smtClean="0">
                <a:sym typeface="Wingdings" panose="05000000000000000000" pitchFamily="2" charset="2"/>
              </a:rPr>
              <a:t>erfil </a:t>
            </a:r>
            <a:r>
              <a:rPr lang="es-ES" dirty="0" err="1" smtClean="0">
                <a:sym typeface="Wingdings" panose="05000000000000000000" pitchFamily="2" charset="2"/>
              </a:rPr>
              <a:t>atributiu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dirty="0" err="1" smtClean="0">
                <a:sym typeface="Wingdings" panose="05000000000000000000" pitchFamily="2" charset="2"/>
              </a:rPr>
              <a:t>Tipus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d’atribucions</a:t>
            </a:r>
            <a:r>
              <a:rPr lang="es-E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Interna  Propi </a:t>
            </a:r>
            <a:r>
              <a:rPr lang="es-ES" dirty="0" err="1" smtClean="0">
                <a:sym typeface="Wingdings" panose="05000000000000000000" pitchFamily="2" charset="2"/>
              </a:rPr>
              <a:t>subjecte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Externa personal  </a:t>
            </a:r>
            <a:r>
              <a:rPr lang="es-ES" dirty="0" err="1" smtClean="0">
                <a:sym typeface="Wingdings" panose="05000000000000000000" pitchFamily="2" charset="2"/>
              </a:rPr>
              <a:t>Altres</a:t>
            </a:r>
            <a:r>
              <a:rPr lang="es-ES" dirty="0" smtClean="0">
                <a:sym typeface="Wingdings" panose="05000000000000000000" pitchFamily="2" charset="2"/>
              </a:rPr>
              <a:t> persones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Externa situacional  </a:t>
            </a:r>
            <a:r>
              <a:rPr lang="es-ES" dirty="0" err="1" smtClean="0">
                <a:sym typeface="Wingdings" panose="05000000000000000000" pitchFamily="2" charset="2"/>
              </a:rPr>
              <a:t>Circumstàncies</a:t>
            </a:r>
            <a:r>
              <a:rPr lang="es-ES" dirty="0" smtClean="0">
                <a:sym typeface="Wingdings" panose="05000000000000000000" pitchFamily="2" charset="2"/>
              </a:rPr>
              <a:t>, </a:t>
            </a:r>
            <a:r>
              <a:rPr lang="es-ES" dirty="0" err="1" smtClean="0">
                <a:sym typeface="Wingdings" panose="05000000000000000000" pitchFamily="2" charset="2"/>
              </a:rPr>
              <a:t>atzar</a:t>
            </a:r>
            <a:endParaRPr lang="ca-ES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055326" y="2843608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5681253" y="2658942"/>
            <a:ext cx="829492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IPSAQ</a:t>
            </a:r>
            <a:endParaRPr lang="ca-ES" dirty="0">
              <a:solidFill>
                <a:schemeClr val="tx2"/>
              </a:solidFill>
            </a:endParaRPr>
          </a:p>
        </p:txBody>
      </p:sp>
      <p:pic>
        <p:nvPicPr>
          <p:cNvPr id="4098" name="Picture 2" descr="Resultado de imagen de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38" y="3964069"/>
            <a:ext cx="1074421" cy="10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 curvada hacia la izquierda 9"/>
          <p:cNvSpPr/>
          <p:nvPr/>
        </p:nvSpPr>
        <p:spPr>
          <a:xfrm>
            <a:off x="6191794" y="4276577"/>
            <a:ext cx="418012" cy="4310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pic>
        <p:nvPicPr>
          <p:cNvPr id="12" name="Picture 2" descr="Resultado de imagen de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533" y="3950371"/>
            <a:ext cx="1074421" cy="10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 derecha 10"/>
          <p:cNvSpPr/>
          <p:nvPr/>
        </p:nvSpPr>
        <p:spPr>
          <a:xfrm>
            <a:off x="7908966" y="4334726"/>
            <a:ext cx="352697" cy="215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4" name="Picture 2" descr="Resultado de imagen de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651" y="3876883"/>
            <a:ext cx="1074421" cy="10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de pers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861" y="3874904"/>
            <a:ext cx="906554" cy="10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lamada de nube 12"/>
          <p:cNvSpPr/>
          <p:nvPr/>
        </p:nvSpPr>
        <p:spPr>
          <a:xfrm>
            <a:off x="10250462" y="3096206"/>
            <a:ext cx="1136785" cy="90233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. . .</a:t>
            </a:r>
            <a:endParaRPr lang="ca-ES" dirty="0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257800" y="5071193"/>
            <a:ext cx="1352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tx2"/>
                </a:solidFill>
              </a:rPr>
              <a:t>Atribució</a:t>
            </a:r>
            <a:r>
              <a:rPr lang="es-ES" sz="1600" dirty="0">
                <a:solidFill>
                  <a:schemeClr val="tx2"/>
                </a:solidFill>
              </a:rPr>
              <a:t> interna</a:t>
            </a:r>
            <a:endParaRPr lang="ca-ES" sz="1600" dirty="0">
              <a:solidFill>
                <a:schemeClr val="tx2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20478" y="5038490"/>
            <a:ext cx="172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tx2"/>
                </a:solidFill>
              </a:rPr>
              <a:t>Atribució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 smtClean="0">
                <a:solidFill>
                  <a:schemeClr val="tx2"/>
                </a:solidFill>
              </a:rPr>
              <a:t>externa personal</a:t>
            </a:r>
            <a:endParaRPr lang="ca-ES" sz="1600" dirty="0">
              <a:solidFill>
                <a:schemeClr val="tx2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722353" y="5020158"/>
            <a:ext cx="179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tx2"/>
                </a:solidFill>
              </a:rPr>
              <a:t>Atribució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 smtClean="0">
                <a:solidFill>
                  <a:schemeClr val="tx2"/>
                </a:solidFill>
              </a:rPr>
              <a:t>externa situacional</a:t>
            </a:r>
            <a:endParaRPr lang="ca-ES" sz="1600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44" y="3491412"/>
            <a:ext cx="6407970" cy="40112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REQUERIMENTOS PREVIOS 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32 preguntes</a:t>
            </a:r>
          </a:p>
          <a:p>
            <a:pPr lvl="1"/>
            <a:r>
              <a:rPr lang="es-ES" dirty="0" smtClean="0"/>
              <a:t>16 </a:t>
            </a:r>
            <a:r>
              <a:rPr lang="es-ES" dirty="0" err="1" smtClean="0"/>
              <a:t>esdeveniments</a:t>
            </a:r>
            <a:r>
              <a:rPr lang="es-ES" dirty="0" smtClean="0"/>
              <a:t> </a:t>
            </a:r>
            <a:r>
              <a:rPr lang="es-ES" dirty="0" err="1" smtClean="0"/>
              <a:t>positius</a:t>
            </a:r>
            <a:endParaRPr lang="es-ES" dirty="0" smtClean="0"/>
          </a:p>
          <a:p>
            <a:pPr lvl="1"/>
            <a:r>
              <a:rPr lang="es-ES" dirty="0" smtClean="0"/>
              <a:t>16 </a:t>
            </a:r>
            <a:r>
              <a:rPr lang="es-ES" dirty="0" err="1" smtClean="0"/>
              <a:t>esdeveniments</a:t>
            </a:r>
            <a:r>
              <a:rPr lang="es-ES" dirty="0" smtClean="0"/>
              <a:t> </a:t>
            </a:r>
            <a:r>
              <a:rPr lang="es-ES" dirty="0" err="1" smtClean="0"/>
              <a:t>negatius</a:t>
            </a:r>
            <a:endParaRPr lang="es-ES" dirty="0"/>
          </a:p>
          <a:p>
            <a:r>
              <a:rPr lang="es-ES" dirty="0"/>
              <a:t>3 </a:t>
            </a:r>
            <a:r>
              <a:rPr lang="es-ES" dirty="0" err="1"/>
              <a:t>perfils</a:t>
            </a:r>
            <a:r>
              <a:rPr lang="es-ES" dirty="0"/>
              <a:t> </a:t>
            </a:r>
            <a:r>
              <a:rPr lang="es-ES" dirty="0" err="1"/>
              <a:t>atributius</a:t>
            </a:r>
            <a:r>
              <a:rPr lang="es-ES" dirty="0"/>
              <a:t>:</a:t>
            </a:r>
            <a:endParaRPr lang="ca-ES" dirty="0"/>
          </a:p>
          <a:p>
            <a:pPr lvl="1"/>
            <a:r>
              <a:rPr lang="ca-ES" dirty="0"/>
              <a:t>Atribuïdor intern: m</a:t>
            </a:r>
            <a:r>
              <a:rPr lang="ca-ES" dirty="0" smtClean="0"/>
              <a:t>al </a:t>
            </a:r>
            <a:r>
              <a:rPr lang="ca-ES" dirty="0"/>
              <a:t>humor, depressió</a:t>
            </a:r>
          </a:p>
          <a:p>
            <a:pPr lvl="1"/>
            <a:r>
              <a:rPr lang="ca-ES" dirty="0"/>
              <a:t>Atribuïdor personal: i</a:t>
            </a:r>
            <a:r>
              <a:rPr lang="ca-ES" dirty="0" smtClean="0"/>
              <a:t>deacions </a:t>
            </a:r>
            <a:r>
              <a:rPr lang="ca-ES" dirty="0"/>
              <a:t>paranoiques</a:t>
            </a:r>
          </a:p>
          <a:p>
            <a:pPr lvl="1"/>
            <a:r>
              <a:rPr lang="ca-ES" dirty="0" smtClean="0"/>
              <a:t>Atribuïdor </a:t>
            </a:r>
            <a:r>
              <a:rPr lang="ca-ES" dirty="0" err="1" smtClean="0"/>
              <a:t>situacional</a:t>
            </a:r>
            <a:r>
              <a:rPr lang="ca-ES" dirty="0" smtClean="0"/>
              <a:t>: psicològicament benigne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03" y="2562982"/>
            <a:ext cx="5406470" cy="27304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Problem</a:t>
            </a:r>
            <a:r>
              <a:rPr lang="ca-ES" dirty="0" err="1" smtClean="0"/>
              <a:t>àticA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868861"/>
              </p:ext>
            </p:extLst>
          </p:nvPr>
        </p:nvGraphicFramePr>
        <p:xfrm>
          <a:off x="5808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60654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Objectius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123128" cy="3678303"/>
          </a:xfrm>
        </p:spPr>
        <p:txBody>
          <a:bodyPr>
            <a:normAutofit/>
          </a:bodyPr>
          <a:lstStyle/>
          <a:p>
            <a:endParaRPr lang="ca-ES" dirty="0" smtClean="0"/>
          </a:p>
          <a:p>
            <a:r>
              <a:rPr lang="ca-ES" dirty="0" smtClean="0"/>
              <a:t>Disseny, implementació i validació preliminar d’una </a:t>
            </a:r>
            <a:r>
              <a:rPr lang="ca-ES" dirty="0" err="1" smtClean="0"/>
              <a:t>app</a:t>
            </a:r>
            <a:r>
              <a:rPr lang="ca-ES" dirty="0" smtClean="0"/>
              <a:t> mòbil multilingüe</a:t>
            </a:r>
            <a:r>
              <a:rPr lang="ca-ES" dirty="0" smtClean="0">
                <a:sym typeface="Wingdings" panose="05000000000000000000" pitchFamily="2" charset="2"/>
              </a:rPr>
              <a:t> que permeti passar el qüestionari </a:t>
            </a:r>
            <a:r>
              <a:rPr lang="ca-ES" dirty="0" smtClean="0"/>
              <a:t>IPSAQ</a:t>
            </a:r>
          </a:p>
          <a:p>
            <a:r>
              <a:rPr lang="ca-ES" dirty="0" smtClean="0"/>
              <a:t>Disseny i implementació d’una </a:t>
            </a:r>
            <a:r>
              <a:rPr lang="ca-ES" dirty="0" err="1" smtClean="0"/>
              <a:t>app</a:t>
            </a:r>
            <a:r>
              <a:rPr lang="ca-ES" dirty="0" smtClean="0"/>
              <a:t> web multilingüe </a:t>
            </a:r>
            <a:r>
              <a:rPr lang="ca-ES" dirty="0" smtClean="0">
                <a:sym typeface="Wingdings" panose="05000000000000000000" pitchFamily="2" charset="2"/>
              </a:rPr>
              <a:t>per a la</a:t>
            </a:r>
            <a:r>
              <a:rPr lang="ca-ES" dirty="0" smtClean="0"/>
              <a:t> gestió d’usuaris i l’anàlisi de respostes</a:t>
            </a:r>
          </a:p>
          <a:p>
            <a:r>
              <a:rPr lang="ca-ES" dirty="0" smtClean="0"/>
              <a:t>Disseny i implementació d’un servidor </a:t>
            </a:r>
            <a:r>
              <a:rPr lang="ca-ES" dirty="0" smtClean="0">
                <a:sym typeface="Wingdings" panose="05000000000000000000" pitchFamily="2" charset="2"/>
              </a:rPr>
              <a:t>on emmagatzemar les respostes</a:t>
            </a:r>
            <a:endParaRPr lang="ca-ES" dirty="0" smtClean="0"/>
          </a:p>
          <a:p>
            <a:r>
              <a:rPr lang="ca-ES" dirty="0" smtClean="0"/>
              <a:t>Crear 2 versions de </a:t>
            </a:r>
            <a:r>
              <a:rPr lang="ca-ES" dirty="0" err="1" smtClean="0"/>
              <a:t>l’app</a:t>
            </a:r>
            <a:r>
              <a:rPr lang="ca-ES" dirty="0" smtClean="0"/>
              <a:t> mòbil (</a:t>
            </a:r>
            <a:r>
              <a:rPr lang="ca-ES" dirty="0" err="1" smtClean="0"/>
              <a:t>gamificada</a:t>
            </a:r>
            <a:r>
              <a:rPr lang="ca-ES" dirty="0" smtClean="0"/>
              <a:t>, no </a:t>
            </a:r>
            <a:r>
              <a:rPr lang="ca-ES" dirty="0" err="1" smtClean="0"/>
              <a:t>gamificada</a:t>
            </a:r>
            <a:r>
              <a:rPr lang="ca-ES" dirty="0" smtClean="0"/>
              <a:t>) per analitzar l’efecte de la </a:t>
            </a:r>
            <a:r>
              <a:rPr lang="ca-ES" dirty="0" err="1" smtClean="0"/>
              <a:t>gamificació</a:t>
            </a:r>
            <a:endParaRPr lang="ca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692812" y="2180496"/>
            <a:ext cx="8806374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>
                <a:solidFill>
                  <a:schemeClr val="tx2"/>
                </a:solidFill>
              </a:rPr>
              <a:t>Creació d’un sistema que permeti passar el qüestionari psicològic IPSAQ als pacients des del seu dispositiu mòbil i la recollida automàtica de respostes.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ca-ES" dirty="0"/>
          </a:p>
        </p:txBody>
      </p:sp>
      <p:pic>
        <p:nvPicPr>
          <p:cNvPr id="4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1" y="2181225"/>
            <a:ext cx="7165398" cy="3678238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Requeriments</a:t>
            </a:r>
            <a:r>
              <a:rPr lang="es-ES" dirty="0" smtClean="0"/>
              <a:t> </a:t>
            </a:r>
            <a:r>
              <a:rPr lang="es-ES" dirty="0" err="1" smtClean="0"/>
              <a:t>principals</a:t>
            </a:r>
            <a:r>
              <a:rPr lang="es-ES" dirty="0" smtClean="0"/>
              <a:t> del servidor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Ús</a:t>
            </a:r>
            <a:r>
              <a:rPr lang="es-ES" dirty="0"/>
              <a:t> per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dels</a:t>
            </a:r>
            <a:r>
              <a:rPr lang="es-ES" dirty="0"/>
              <a:t> </a:t>
            </a:r>
            <a:r>
              <a:rPr lang="es-ES" dirty="0" err="1" smtClean="0"/>
              <a:t>administradors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Gestió</a:t>
            </a:r>
            <a:r>
              <a:rPr lang="es-ES" dirty="0" smtClean="0"/>
              <a:t> </a:t>
            </a:r>
            <a:r>
              <a:rPr lang="es-ES" dirty="0" err="1" smtClean="0"/>
              <a:t>d’administradors</a:t>
            </a:r>
            <a:r>
              <a:rPr lang="es-ES" dirty="0" smtClean="0"/>
              <a:t> (</a:t>
            </a:r>
            <a:r>
              <a:rPr lang="es-ES" dirty="0" err="1" smtClean="0"/>
              <a:t>psicòlegs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Gestió</a:t>
            </a:r>
            <a:r>
              <a:rPr lang="es-ES" dirty="0" smtClean="0"/>
              <a:t> </a:t>
            </a:r>
            <a:r>
              <a:rPr lang="es-ES" dirty="0" err="1"/>
              <a:t>d’usuaris</a:t>
            </a:r>
            <a:r>
              <a:rPr lang="es-ES" dirty="0"/>
              <a:t> (</a:t>
            </a:r>
            <a:r>
              <a:rPr lang="es-ES" dirty="0" err="1"/>
              <a:t>pacients</a:t>
            </a:r>
            <a:r>
              <a:rPr lang="es-ES" dirty="0"/>
              <a:t>)</a:t>
            </a:r>
          </a:p>
          <a:p>
            <a:r>
              <a:rPr lang="es-ES" dirty="0" err="1" smtClean="0"/>
              <a:t>Gestió</a:t>
            </a:r>
            <a:r>
              <a:rPr lang="es-ES" dirty="0" smtClean="0"/>
              <a:t> de </a:t>
            </a:r>
            <a:r>
              <a:rPr lang="es-ES" dirty="0" err="1" smtClean="0"/>
              <a:t>qüestionaris</a:t>
            </a:r>
            <a:r>
              <a:rPr lang="es-ES" dirty="0" smtClean="0"/>
              <a:t> </a:t>
            </a:r>
            <a:r>
              <a:rPr lang="es-ES" dirty="0" err="1" smtClean="0"/>
              <a:t>rebuts</a:t>
            </a:r>
            <a:endParaRPr lang="es-ES" dirty="0" smtClean="0"/>
          </a:p>
          <a:p>
            <a:r>
              <a:rPr lang="es-ES" dirty="0" err="1" smtClean="0"/>
              <a:t>Exportació</a:t>
            </a:r>
            <a:r>
              <a:rPr lang="es-ES" dirty="0" smtClean="0"/>
              <a:t> de </a:t>
            </a:r>
            <a:r>
              <a:rPr lang="es-ES" dirty="0" err="1" smtClean="0"/>
              <a:t>qüestionaris</a:t>
            </a:r>
            <a:r>
              <a:rPr lang="es-ES" dirty="0" smtClean="0"/>
              <a:t> i </a:t>
            </a:r>
            <a:r>
              <a:rPr lang="es-ES" dirty="0" err="1" smtClean="0"/>
              <a:t>respostes</a:t>
            </a:r>
            <a:endParaRPr lang="es-ES" dirty="0" smtClean="0"/>
          </a:p>
          <a:p>
            <a:r>
              <a:rPr lang="es-ES" dirty="0" smtClean="0"/>
              <a:t>Multilingüe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81192" y="2652764"/>
            <a:ext cx="3115597" cy="391886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4390</TotalTime>
  <Words>756</Words>
  <Application>Microsoft Office PowerPoint</Application>
  <PresentationFormat>Widescreen</PresentationFormat>
  <Paragraphs>202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Gill Sans MT</vt:lpstr>
      <vt:lpstr>华文中宋</vt:lpstr>
      <vt:lpstr>Times New Roman</vt:lpstr>
      <vt:lpstr>Wingdings</vt:lpstr>
      <vt:lpstr>Wingdings 2</vt:lpstr>
      <vt:lpstr>Dividendo</vt:lpstr>
      <vt:lpstr>  Development of a computer-based tool to manage via web the teaching assignment </vt:lpstr>
      <vt:lpstr>Continguts</vt:lpstr>
      <vt:lpstr>ORIGEN DEL PROYECTO</vt:lpstr>
      <vt:lpstr>REQUERIMENTOS PREVIOS </vt:lpstr>
      <vt:lpstr>ProblemàticA</vt:lpstr>
      <vt:lpstr>SOLUCIÓ</vt:lpstr>
      <vt:lpstr>Objectius</vt:lpstr>
      <vt:lpstr>Arquitectura</vt:lpstr>
      <vt:lpstr>Requeriments principals del servidor</vt:lpstr>
      <vt:lpstr>Requeriments principals del client</vt:lpstr>
      <vt:lpstr>Casos d’ús</vt:lpstr>
      <vt:lpstr>Implementació - servidor</vt:lpstr>
      <vt:lpstr>Implementació - client</vt:lpstr>
      <vt:lpstr>Alternatives de gamificació</vt:lpstr>
      <vt:lpstr>requeriments del joc</vt:lpstr>
      <vt:lpstr>Solució escollida</vt:lpstr>
      <vt:lpstr>Demo</vt:lpstr>
      <vt:lpstr>Validació preliminar</vt:lpstr>
      <vt:lpstr>Resultats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De Luna Gascon, Maria</cp:lastModifiedBy>
  <cp:revision>101</cp:revision>
  <dcterms:created xsi:type="dcterms:W3CDTF">2019-09-11T10:20:28Z</dcterms:created>
  <dcterms:modified xsi:type="dcterms:W3CDTF">2020-01-22T12:59:39Z</dcterms:modified>
</cp:coreProperties>
</file>