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2" r:id="rId7"/>
    <p:sldId id="281" r:id="rId8"/>
    <p:sldId id="280" r:id="rId9"/>
    <p:sldId id="288" r:id="rId10"/>
    <p:sldId id="289" r:id="rId11"/>
    <p:sldId id="264" r:id="rId12"/>
    <p:sldId id="290" r:id="rId13"/>
    <p:sldId id="291" r:id="rId14"/>
    <p:sldId id="292" r:id="rId15"/>
    <p:sldId id="278" r:id="rId16"/>
    <p:sldId id="270" r:id="rId17"/>
    <p:sldId id="271" r:id="rId18"/>
    <p:sldId id="274" r:id="rId19"/>
    <p:sldId id="293" r:id="rId20"/>
    <p:sldId id="272" r:id="rId2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Rápido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Visión global situación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3302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Rápido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Visión global situación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Fácil seguir orden de prioridad y de gestionar</a:t>
          </a:r>
          <a:endParaRPr lang="es-ES" sz="26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27/1/2020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27/1/2020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27/1/2020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‹Nº›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27/1/2020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stio-docent.byethost7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Profesores</a:t>
            </a:r>
            <a:r>
              <a:rPr lang="en-US" dirty="0" smtClean="0"/>
              <a:t>: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 con email y DNI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para </a:t>
            </a:r>
            <a:r>
              <a:rPr lang="en-US" dirty="0" err="1" smtClean="0"/>
              <a:t>gestionar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CSV para </a:t>
            </a:r>
            <a:r>
              <a:rPr lang="en-US" dirty="0" err="1" smtClean="0"/>
              <a:t>crear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ES" dirty="0"/>
          </a:p>
          <a:p>
            <a:r>
              <a:rPr lang="en-US" dirty="0" err="1" smtClean="0"/>
              <a:t>Permitir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asignaturas</a:t>
            </a:r>
            <a:r>
              <a:rPr lang="en-US" dirty="0" smtClean="0"/>
              <a:t> para </a:t>
            </a:r>
            <a:r>
              <a:rPr lang="en-US" dirty="0" err="1" smtClean="0"/>
              <a:t>imaprtir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académico</a:t>
            </a:r>
            <a:r>
              <a:rPr lang="en-US" dirty="0" smtClean="0"/>
              <a:t>.-</a:t>
            </a:r>
          </a:p>
          <a:p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 actual de </a:t>
            </a:r>
            <a:r>
              <a:rPr lang="en-US" dirty="0" err="1" smtClean="0"/>
              <a:t>ocupación</a:t>
            </a:r>
            <a:r>
              <a:rPr lang="en-US" dirty="0" smtClean="0"/>
              <a:t> de </a:t>
            </a:r>
            <a:r>
              <a:rPr lang="en-US" dirty="0" err="1" smtClean="0"/>
              <a:t>asignaturas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profesores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 para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Envío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r>
              <a:rPr lang="en-US" dirty="0" smtClean="0"/>
              <a:t> </a:t>
            </a:r>
            <a:r>
              <a:rPr lang="en-US" dirty="0" smtClean="0"/>
              <a:t>de mails para </a:t>
            </a:r>
            <a:r>
              <a:rPr lang="en-US" dirty="0" err="1" smtClean="0"/>
              <a:t>avisar</a:t>
            </a:r>
            <a:r>
              <a:rPr lang="en-US" dirty="0" smtClean="0"/>
              <a:t> a los </a:t>
            </a:r>
            <a:r>
              <a:rPr lang="en-US" dirty="0" err="1" smtClean="0"/>
              <a:t>profesores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Descargar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Excel con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</a:t>
            </a:r>
            <a:r>
              <a:rPr lang="es-ES" dirty="0" smtClean="0"/>
              <a:t>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51" y="2563146"/>
            <a:ext cx="9484697" cy="254580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Professors</a:t>
            </a: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Assignatures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4" y="2688074"/>
            <a:ext cx="8088076" cy="95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54" y="4677386"/>
            <a:ext cx="2966400" cy="8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Globals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88" y="2632706"/>
            <a:ext cx="5332432" cy="20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06" y="2129089"/>
            <a:ext cx="6579520" cy="392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48114"/>
            <a:ext cx="5960681" cy="2840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sujetos </a:t>
            </a:r>
          </a:p>
          <a:p>
            <a:r>
              <a:rPr lang="es-ES" dirty="0" smtClean="0"/>
              <a:t>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7" y="2527680"/>
            <a:ext cx="4698911" cy="2739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67" y="2282808"/>
            <a:ext cx="4493240" cy="3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4" y="2083276"/>
            <a:ext cx="4542300" cy="2099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14" y="4340154"/>
            <a:ext cx="4542300" cy="212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285" y="2741516"/>
            <a:ext cx="4992523" cy="2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dirty="0" smtClean="0"/>
              <a:t>Hacer uso </a:t>
            </a:r>
            <a:r>
              <a:rPr lang="es-ES" dirty="0"/>
              <a:t>en otros </a:t>
            </a:r>
            <a:r>
              <a:rPr lang="es-ES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Multilenguaje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Desarrollo de </a:t>
            </a:r>
            <a:r>
              <a:rPr lang="es-ES" dirty="0"/>
              <a:t>una aplicación Android </a:t>
            </a:r>
            <a:r>
              <a:rPr lang="es-ES" dirty="0" smtClean="0"/>
              <a:t>/IOS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 smtClean="0"/>
              <a:t>Mejorar interfaz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</a:t>
            </a:r>
            <a:r>
              <a:rPr lang="es-ES" dirty="0" err="1" smtClean="0"/>
              <a:t>mejors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Objetivos conseguidos:</a:t>
            </a:r>
          </a:p>
          <a:p>
            <a:pPr lvl="1"/>
            <a:r>
              <a:rPr lang="es-ES" dirty="0" smtClean="0"/>
              <a:t>Web aplicación funcional</a:t>
            </a:r>
          </a:p>
          <a:p>
            <a:pPr lvl="1"/>
            <a:r>
              <a:rPr lang="es-ES" dirty="0" smtClean="0"/>
              <a:t>Mejora respecto la forma anterior de hacerlo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usados</a:t>
            </a:r>
          </a:p>
          <a:p>
            <a:pPr lvl="1"/>
            <a:r>
              <a:rPr lang="es-ES" dirty="0" smtClean="0"/>
              <a:t>Programación Python, HTML, CSS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adquiridos</a:t>
            </a:r>
          </a:p>
          <a:p>
            <a:pPr lvl="1"/>
            <a:r>
              <a:rPr lang="es-ES" dirty="0" smtClean="0"/>
              <a:t>Programación PHP</a:t>
            </a:r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/>
          <a:lstStyle/>
          <a:p>
            <a:r>
              <a:rPr lang="ca-ES" dirty="0" smtClean="0"/>
              <a:t>Hasta </a:t>
            </a:r>
            <a:r>
              <a:rPr lang="ca-ES" dirty="0" err="1" smtClean="0"/>
              <a:t>ahora</a:t>
            </a:r>
            <a:r>
              <a:rPr lang="ca-ES" dirty="0" smtClean="0"/>
              <a:t>: </a:t>
            </a:r>
            <a:r>
              <a:rPr lang="ca-ES" dirty="0" err="1" smtClean="0"/>
              <a:t>Distribución</a:t>
            </a:r>
            <a:r>
              <a:rPr lang="ca-ES" dirty="0" smtClean="0"/>
              <a:t> </a:t>
            </a:r>
            <a:r>
              <a:rPr lang="ca-ES" dirty="0" smtClean="0"/>
              <a:t>del </a:t>
            </a:r>
            <a:r>
              <a:rPr lang="ca-ES" dirty="0" err="1" smtClean="0"/>
              <a:t>encargo</a:t>
            </a:r>
            <a:r>
              <a:rPr lang="ca-ES" dirty="0" smtClean="0"/>
              <a:t> </a:t>
            </a:r>
            <a:r>
              <a:rPr lang="ca-ES" dirty="0" err="1" smtClean="0"/>
              <a:t>docente</a:t>
            </a:r>
            <a:r>
              <a:rPr lang="ca-ES" dirty="0" smtClean="0"/>
              <a:t> en el </a:t>
            </a:r>
            <a:r>
              <a:rPr lang="ca-ES" dirty="0" err="1" smtClean="0"/>
              <a:t>departamento</a:t>
            </a:r>
            <a:r>
              <a:rPr lang="ca-ES" dirty="0" smtClean="0"/>
              <a:t> de </a:t>
            </a:r>
            <a:r>
              <a:rPr lang="ca-ES" dirty="0" err="1" smtClean="0"/>
              <a:t>electrónica</a:t>
            </a:r>
            <a:endParaRPr lang="ca-ES" dirty="0" smtClean="0"/>
          </a:p>
          <a:p>
            <a:r>
              <a:rPr lang="es-ES" dirty="0" smtClean="0"/>
              <a:t>Método: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Lento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Gran carga de trabajo para el responsable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15151" y="2801101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9373704" y="2616435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7" y="3371784"/>
            <a:ext cx="6290070" cy="215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99953"/>
            <a:ext cx="11029617" cy="2958432"/>
          </a:xfrm>
        </p:spPr>
        <p:txBody>
          <a:bodyPr numCol="2"/>
          <a:lstStyle/>
          <a:p>
            <a:r>
              <a:rPr lang="es-ES" dirty="0"/>
              <a:t>Cada asignatura: créditos ECTS </a:t>
            </a:r>
            <a:r>
              <a:rPr lang="es-ES" dirty="0" smtClean="0"/>
              <a:t>asignados</a:t>
            </a:r>
          </a:p>
          <a:p>
            <a:pPr lvl="1"/>
            <a:r>
              <a:rPr lang="es-ES" dirty="0"/>
              <a:t>A</a:t>
            </a:r>
            <a:r>
              <a:rPr lang="es-ES" dirty="0" smtClean="0"/>
              <a:t>lumno: 25/30 horas de dedicación</a:t>
            </a:r>
            <a:endParaRPr lang="ca-ES" dirty="0"/>
          </a:p>
          <a:p>
            <a:pPr lvl="1"/>
            <a:r>
              <a:rPr lang="ca-ES" dirty="0" smtClean="0"/>
              <a:t>Profesor:</a:t>
            </a:r>
          </a:p>
          <a:p>
            <a:pPr lvl="2"/>
            <a:r>
              <a:rPr lang="ca-ES" dirty="0" smtClean="0"/>
              <a:t>Grado</a:t>
            </a:r>
            <a:r>
              <a:rPr lang="ca-ES" dirty="0"/>
              <a:t>: </a:t>
            </a:r>
            <a:r>
              <a:rPr lang="ca-ES" dirty="0" smtClean="0"/>
              <a:t>10 horas de enseñanza</a:t>
            </a:r>
            <a:endParaRPr lang="ca-ES" dirty="0"/>
          </a:p>
          <a:p>
            <a:pPr lvl="2"/>
            <a:r>
              <a:rPr lang="ca-ES" dirty="0"/>
              <a:t>Máster</a:t>
            </a:r>
            <a:r>
              <a:rPr lang="ca-ES" dirty="0" smtClean="0"/>
              <a:t>: 9 horas de enseñanza</a:t>
            </a:r>
          </a:p>
          <a:p>
            <a:pPr lvl="1"/>
            <a:endParaRPr lang="ca-ES" sz="1800" dirty="0" smtClean="0"/>
          </a:p>
          <a:p>
            <a:r>
              <a:rPr lang="es-ES" dirty="0" smtClean="0"/>
              <a:t>Útil </a:t>
            </a:r>
            <a:r>
              <a:rPr lang="es-ES" dirty="0"/>
              <a:t>conocimientos previos programación</a:t>
            </a:r>
            <a:endParaRPr lang="ca-ES" dirty="0"/>
          </a:p>
          <a:p>
            <a:pPr marL="324000" lvl="1" indent="0">
              <a:buNone/>
            </a:pPr>
            <a:endParaRPr lang="es-ES" dirty="0" smtClean="0"/>
          </a:p>
          <a:p>
            <a:r>
              <a:rPr lang="es-ES" dirty="0"/>
              <a:t>Cada profesor: </a:t>
            </a:r>
            <a:r>
              <a:rPr lang="es-ES" dirty="0" err="1"/>
              <a:t>PADs</a:t>
            </a:r>
            <a:r>
              <a:rPr lang="es-ES" dirty="0"/>
              <a:t> contratados</a:t>
            </a:r>
          </a:p>
          <a:p>
            <a:pPr lvl="1"/>
            <a:r>
              <a:rPr lang="es-ES" dirty="0"/>
              <a:t>1 crédito ECTS = 3 </a:t>
            </a:r>
            <a:r>
              <a:rPr lang="es-ES" dirty="0" err="1" smtClean="0"/>
              <a:t>PADs</a:t>
            </a:r>
            <a:endParaRPr lang="es-ES" dirty="0" smtClean="0"/>
          </a:p>
          <a:p>
            <a:pPr lvl="1"/>
            <a:r>
              <a:rPr lang="es-ES" dirty="0" smtClean="0"/>
              <a:t>Tiene que cubrir los </a:t>
            </a:r>
            <a:r>
              <a:rPr lang="es-ES" dirty="0" err="1" smtClean="0"/>
              <a:t>PADs</a:t>
            </a:r>
            <a:r>
              <a:rPr lang="es-ES" dirty="0" smtClean="0"/>
              <a:t> con asignaturas</a:t>
            </a:r>
            <a:endParaRPr lang="es-ES" dirty="0"/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/>
              <a:t> </a:t>
            </a:r>
            <a:r>
              <a:rPr lang="en-US" dirty="0" smtClean="0"/>
              <a:t>web.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y </a:t>
            </a:r>
            <a:r>
              <a:rPr lang="en-US" dirty="0" err="1" smtClean="0"/>
              <a:t>aportar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mejora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la </a:t>
            </a:r>
            <a:r>
              <a:rPr lang="en-US" dirty="0" err="1" smtClean="0"/>
              <a:t>situacion</a:t>
            </a:r>
            <a:r>
              <a:rPr lang="en-US" dirty="0" smtClean="0"/>
              <a:t> anterior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6743" y="2279922"/>
            <a:ext cx="11029615" cy="367830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Excel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smtClean="0"/>
              <a:t>Google Sheets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56299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8513064" y="2603977"/>
            <a:ext cx="2176272" cy="28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 numCol="2"/>
          <a:lstStyle/>
          <a:p>
            <a:r>
              <a:rPr lang="es-ES" dirty="0" smtClean="0"/>
              <a:t>Web vs aplicación web </a:t>
            </a:r>
            <a:r>
              <a:rPr lang="es-ES" dirty="0" smtClean="0">
                <a:sym typeface="Wingdings" pitchFamily="2" charset="2"/>
              </a:rPr>
              <a:t> estátic</a:t>
            </a:r>
            <a:r>
              <a:rPr lang="es-ES" dirty="0" smtClean="0">
                <a:sym typeface="Wingdings" pitchFamily="2" charset="2"/>
              </a:rPr>
              <a:t>a o dinámica?</a:t>
            </a:r>
            <a:endParaRPr lang="es-ES" dirty="0" smtClean="0"/>
          </a:p>
          <a:p>
            <a:r>
              <a:rPr lang="es-ES" dirty="0" smtClean="0"/>
              <a:t>Aplicación </a:t>
            </a:r>
            <a:r>
              <a:rPr lang="es-ES" dirty="0" smtClean="0"/>
              <a:t>web:</a:t>
            </a:r>
          </a:p>
          <a:p>
            <a:pPr lvl="1"/>
            <a:r>
              <a:rPr lang="es-ES" dirty="0" smtClean="0"/>
              <a:t>Front 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Back 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7" y="3868385"/>
            <a:ext cx="3976747" cy="1484309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45" y="3524690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5586</TotalTime>
  <Words>451</Words>
  <Application>Microsoft Office PowerPoint</Application>
  <PresentationFormat>Personalizado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Dividendo</vt:lpstr>
      <vt:lpstr>  Development of a computer-based tool to manage via web the teaching assignment </vt:lpstr>
      <vt:lpstr>ContENIDO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 – Base de datos</vt:lpstr>
      <vt:lpstr>Desarrollo – Base de datos</vt:lpstr>
      <vt:lpstr>Desarrollo – Base de datos</vt:lpstr>
      <vt:lpstr>Casos De uso</vt:lpstr>
      <vt:lpstr>Demo</vt:lpstr>
      <vt:lpstr>Validación preliminar</vt:lpstr>
      <vt:lpstr>ResultaDOs</vt:lpstr>
      <vt:lpstr>Futuras mejoras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Maria de Luna</cp:lastModifiedBy>
  <cp:revision>148</cp:revision>
  <dcterms:created xsi:type="dcterms:W3CDTF">2019-09-11T10:20:28Z</dcterms:created>
  <dcterms:modified xsi:type="dcterms:W3CDTF">2020-01-28T00:53:25Z</dcterms:modified>
</cp:coreProperties>
</file>