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2" r:id="rId7"/>
    <p:sldId id="281" r:id="rId8"/>
    <p:sldId id="280" r:id="rId9"/>
    <p:sldId id="288" r:id="rId10"/>
    <p:sldId id="289" r:id="rId11"/>
    <p:sldId id="264" r:id="rId12"/>
    <p:sldId id="290" r:id="rId13"/>
    <p:sldId id="291" r:id="rId14"/>
    <p:sldId id="292" r:id="rId15"/>
    <p:sldId id="278" r:id="rId16"/>
    <p:sldId id="270" r:id="rId17"/>
    <p:sldId id="271" r:id="rId18"/>
    <p:sldId id="274" r:id="rId19"/>
    <p:sldId id="293" r:id="rId20"/>
    <p:sldId id="272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Rápido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Visión global situación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3302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Rápido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Visión global situación</a:t>
          </a:r>
          <a:endParaRPr lang="es-E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600" kern="1200" dirty="0" smtClean="0"/>
            <a:t>Fácil seguir orden de prioridad y de gestionar</a:t>
          </a:r>
          <a:endParaRPr lang="es-ES" sz="26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27/1/2020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27/1/2020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27/1/2020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‹#›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27/1/2020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stio-docent.byethost7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Profesores</a:t>
            </a:r>
            <a:r>
              <a:rPr lang="en-US" dirty="0" smtClean="0"/>
              <a:t>: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con </a:t>
            </a:r>
            <a:r>
              <a:rPr lang="en-US" dirty="0" smtClean="0"/>
              <a:t>email y DNI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para </a:t>
            </a:r>
            <a:r>
              <a:rPr lang="en-US" dirty="0" err="1" smtClean="0"/>
              <a:t>gestionar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CSV para </a:t>
            </a:r>
            <a:r>
              <a:rPr lang="en-US" dirty="0" err="1" smtClean="0"/>
              <a:t>crear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  <a:p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asignaturas</a:t>
            </a:r>
            <a:r>
              <a:rPr lang="en-US" dirty="0" smtClean="0"/>
              <a:t> para </a:t>
            </a:r>
            <a:r>
              <a:rPr lang="en-US" dirty="0" err="1" smtClean="0"/>
              <a:t>imaprtir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.-</a:t>
            </a:r>
          </a:p>
          <a:p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actua</a:t>
            </a:r>
            <a:r>
              <a:rPr lang="en-US" dirty="0" smtClean="0"/>
              <a:t>l de </a:t>
            </a:r>
            <a:r>
              <a:rPr lang="en-US" dirty="0" err="1" smtClean="0"/>
              <a:t>ocupación</a:t>
            </a:r>
            <a:r>
              <a:rPr lang="en-US" dirty="0" smtClean="0"/>
              <a:t> de </a:t>
            </a:r>
            <a:r>
              <a:rPr lang="en-US" dirty="0" err="1" smtClean="0"/>
              <a:t>asignaturas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 para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Envío</a:t>
            </a:r>
            <a:r>
              <a:rPr lang="en-US" dirty="0" smtClean="0"/>
              <a:t> automatic de mails para </a:t>
            </a:r>
            <a:r>
              <a:rPr lang="en-US" dirty="0" err="1" smtClean="0"/>
              <a:t>avisar</a:t>
            </a:r>
            <a:r>
              <a:rPr lang="en-US" dirty="0" smtClean="0"/>
              <a:t> a los </a:t>
            </a:r>
            <a:r>
              <a:rPr lang="en-US" dirty="0" err="1" smtClean="0"/>
              <a:t>profesores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Descargar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Excel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 smtClean="0"/>
              <a:t>XAMPP </a:t>
            </a:r>
            <a:endParaRPr lang="en-US" dirty="0"/>
          </a:p>
          <a:p>
            <a:r>
              <a:rPr lang="en-US" b="1" dirty="0" smtClean="0"/>
              <a:t>Bootstrap 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r>
              <a:rPr lang="en-US" b="1" dirty="0" err="1" smtClean="0"/>
              <a:t>PHPMailer</a:t>
            </a:r>
            <a:endParaRPr lang="en-US" dirty="0"/>
          </a:p>
          <a:p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://github.com/mdlunag/tfg. 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51" y="2563146"/>
            <a:ext cx="9484697" cy="254580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</a:t>
            </a:r>
            <a:r>
              <a:rPr lang="es-ES" dirty="0">
                <a:solidFill>
                  <a:schemeClr val="tx2"/>
                </a:solidFill>
              </a:rPr>
              <a:t>datos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4" y="2688074"/>
            <a:ext cx="8088076" cy="95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54" y="4677386"/>
            <a:ext cx="2966400" cy="8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8" y="2632706"/>
            <a:ext cx="5332432" cy="20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4" y="1911732"/>
            <a:ext cx="3705293" cy="45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48114"/>
            <a:ext cx="5960681" cy="28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</a:t>
            </a:r>
            <a:r>
              <a:rPr lang="es-ES" dirty="0" smtClean="0"/>
              <a:t>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sujetos </a:t>
            </a:r>
          </a:p>
          <a:p>
            <a:r>
              <a:rPr lang="es-ES" dirty="0" smtClean="0"/>
              <a:t>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7" y="2527680"/>
            <a:ext cx="4698911" cy="2739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67" y="2282808"/>
            <a:ext cx="4493240" cy="3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4" y="2083276"/>
            <a:ext cx="4542300" cy="2099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14" y="4340154"/>
            <a:ext cx="4542300" cy="212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85" y="2741516"/>
            <a:ext cx="4992523" cy="2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Hacer uso </a:t>
            </a:r>
            <a:r>
              <a:rPr lang="es-ES" dirty="0"/>
              <a:t>en otros </a:t>
            </a:r>
            <a:r>
              <a:rPr lang="es-ES" dirty="0" smtClean="0"/>
              <a:t>departamentos</a:t>
            </a:r>
          </a:p>
          <a:p>
            <a:r>
              <a:rPr lang="es-ES" dirty="0" smtClean="0"/>
              <a:t>Multilenguaje</a:t>
            </a:r>
          </a:p>
          <a:p>
            <a:r>
              <a:rPr lang="es-ES" dirty="0" smtClean="0"/>
              <a:t>Desarrollo de </a:t>
            </a:r>
            <a:r>
              <a:rPr lang="es-ES" dirty="0"/>
              <a:t>una aplicación Android </a:t>
            </a:r>
            <a:r>
              <a:rPr lang="es-ES" dirty="0" smtClean="0"/>
              <a:t>/IOS</a:t>
            </a:r>
            <a:endParaRPr lang="es-ES" dirty="0"/>
          </a:p>
          <a:p>
            <a:r>
              <a:rPr lang="es-ES" dirty="0" smtClean="0"/>
              <a:t>Mejorar interfaz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Objetivos conseguidos:</a:t>
            </a:r>
            <a:endParaRPr lang="ca-ES" dirty="0" smtClean="0"/>
          </a:p>
          <a:p>
            <a:pPr lvl="1"/>
            <a:r>
              <a:rPr lang="es-ES" dirty="0" smtClean="0"/>
              <a:t>Web aplicación funcional</a:t>
            </a:r>
            <a:endParaRPr lang="es-ES" dirty="0" smtClean="0"/>
          </a:p>
          <a:p>
            <a:pPr lvl="1"/>
            <a:r>
              <a:rPr lang="es-ES" dirty="0" smtClean="0"/>
              <a:t>Mejora respecto la forma anterior de hacerlo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usados</a:t>
            </a:r>
          </a:p>
          <a:p>
            <a:pPr lvl="1"/>
            <a:r>
              <a:rPr lang="es-ES" dirty="0" smtClean="0"/>
              <a:t>Programación Python, HTML, CSS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adquiridos</a:t>
            </a:r>
          </a:p>
          <a:p>
            <a:pPr lvl="1"/>
            <a:r>
              <a:rPr lang="es-ES" dirty="0" smtClean="0"/>
              <a:t>Programación PHP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ahora: Distribución encargo docente</a:t>
            </a:r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 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Lento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Gran carga de trabajo para el </a:t>
            </a:r>
            <a:r>
              <a:rPr lang="es-ES" dirty="0" smtClean="0">
                <a:sym typeface="Wingdings" panose="05000000000000000000" pitchFamily="2" charset="2"/>
              </a:rPr>
              <a:t>responsable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169530" y="2826857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5740167" y="2642191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91" y="3371784"/>
            <a:ext cx="59150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lumno: 25/30 horas de dedicación</a:t>
            </a:r>
            <a:endParaRPr lang="ca-ES" dirty="0"/>
          </a:p>
          <a:p>
            <a:pPr lvl="1"/>
            <a:r>
              <a:rPr lang="ca-ES" dirty="0" smtClean="0"/>
              <a:t>Profesor:</a:t>
            </a:r>
          </a:p>
          <a:p>
            <a:pPr lvl="2"/>
            <a:r>
              <a:rPr lang="ca-ES" dirty="0" smtClean="0"/>
              <a:t>Grado</a:t>
            </a:r>
            <a:r>
              <a:rPr lang="ca-ES" dirty="0"/>
              <a:t>: </a:t>
            </a:r>
            <a:r>
              <a:rPr lang="ca-ES" dirty="0" smtClean="0"/>
              <a:t>10 horas de enseñanza</a:t>
            </a:r>
            <a:endParaRPr lang="ca-ES" dirty="0"/>
          </a:p>
          <a:p>
            <a:pPr lvl="2"/>
            <a:r>
              <a:rPr lang="ca-ES" dirty="0"/>
              <a:t>Máster</a:t>
            </a:r>
            <a:r>
              <a:rPr lang="ca-ES" dirty="0" smtClean="0"/>
              <a:t>: 9 horas de </a:t>
            </a:r>
            <a:r>
              <a:rPr lang="ca-ES" dirty="0" smtClean="0"/>
              <a:t>enseñanza</a:t>
            </a:r>
            <a:endParaRPr lang="ca-ES" dirty="0" smtClean="0"/>
          </a:p>
          <a:p>
            <a:pPr lvl="1"/>
            <a:endParaRPr lang="ca-ES" sz="1800" dirty="0" smtClean="0"/>
          </a:p>
          <a:p>
            <a:r>
              <a:rPr lang="es-ES" dirty="0" smtClean="0"/>
              <a:t>Útil </a:t>
            </a:r>
            <a:r>
              <a:rPr lang="es-ES" dirty="0"/>
              <a:t>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 smtClean="0"/>
          </a:p>
          <a:p>
            <a:r>
              <a:rPr lang="es-ES" dirty="0"/>
              <a:t>Cada profesor: </a:t>
            </a:r>
            <a:r>
              <a:rPr lang="es-ES" dirty="0" err="1"/>
              <a:t>PADs</a:t>
            </a:r>
            <a:r>
              <a:rPr lang="es-ES" dirty="0"/>
              <a:t> contratados</a:t>
            </a:r>
          </a:p>
          <a:p>
            <a:pPr lvl="1"/>
            <a:r>
              <a:rPr lang="es-ES" dirty="0"/>
              <a:t>1 crédito ECTS = 3 </a:t>
            </a:r>
            <a:r>
              <a:rPr lang="es-ES" dirty="0" err="1" smtClean="0"/>
              <a:t>PADs</a:t>
            </a:r>
            <a:endParaRPr lang="es-ES" dirty="0" smtClean="0"/>
          </a:p>
          <a:p>
            <a:pPr lvl="1"/>
            <a:r>
              <a:rPr lang="es-ES" dirty="0" smtClean="0"/>
              <a:t>Tiene que cubrir los </a:t>
            </a:r>
            <a:r>
              <a:rPr lang="es-ES" dirty="0" err="1" smtClean="0"/>
              <a:t>PADs</a:t>
            </a:r>
            <a:r>
              <a:rPr lang="es-ES" dirty="0" smtClean="0"/>
              <a:t> con asignaturas</a:t>
            </a:r>
            <a:endParaRPr lang="es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/>
              <a:t> web 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265536" y="2325126"/>
            <a:ext cx="9754439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Subir aplicación web en un servidor (de la UPC preferiblemente)</a:t>
            </a:r>
          </a:p>
          <a:p>
            <a:r>
              <a:rPr lang="es-ES" dirty="0" smtClean="0"/>
              <a:t>Acceder mediante credenciales</a:t>
            </a:r>
          </a:p>
          <a:p>
            <a:r>
              <a:rPr lang="es-ES" dirty="0" smtClean="0"/>
              <a:t>Pensada</a:t>
            </a:r>
            <a:r>
              <a:rPr lang="es-ES" dirty="0" smtClean="0"/>
              <a:t> para ordenadores</a:t>
            </a:r>
            <a:r>
              <a:rPr lang="es-ES" dirty="0" smtClean="0"/>
              <a:t> pero también posibilidad de accede desde teléfono móvil.</a:t>
            </a:r>
            <a:endParaRPr lang="es-ES" dirty="0" smtClean="0"/>
          </a:p>
          <a:p>
            <a:r>
              <a:rPr lang="es-ES" dirty="0" smtClean="0"/>
              <a:t>En catalán.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1193" y="2460396"/>
            <a:ext cx="11029615" cy="3678303"/>
          </a:xfrm>
        </p:spPr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  <a:p>
            <a:r>
              <a:rPr lang="en-US" dirty="0" smtClean="0"/>
              <a:t>Google Sheets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56299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8513064" y="2603977"/>
            <a:ext cx="2176272" cy="2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 numCol="2"/>
          <a:lstStyle/>
          <a:p>
            <a:r>
              <a:rPr lang="es-ES" dirty="0" smtClean="0"/>
              <a:t>Aplicación web:</a:t>
            </a:r>
          </a:p>
          <a:p>
            <a:pPr lvl="1"/>
            <a:r>
              <a:rPr lang="es-ES" dirty="0" smtClean="0"/>
              <a:t>Front 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Back 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8" y="3724009"/>
            <a:ext cx="3976747" cy="1484309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03" y="3228626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5238</TotalTime>
  <Words>423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Wingdings 2</vt:lpstr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 – Base de datos</vt:lpstr>
      <vt:lpstr>Desarrollo – Base de datos</vt:lpstr>
      <vt:lpstr>Desarrollo – Base de datos</vt:lpstr>
      <vt:lpstr>Casos De uso</vt:lpstr>
      <vt:lpstr>Demo</vt:lpstr>
      <vt:lpstr>Validación preliminar</vt:lpstr>
      <vt:lpstr>ResultaDOs</vt:lpstr>
      <vt:lpstr>Futuras mejoras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136</cp:revision>
  <dcterms:created xsi:type="dcterms:W3CDTF">2019-09-11T10:20:28Z</dcterms:created>
  <dcterms:modified xsi:type="dcterms:W3CDTF">2020-01-27T12:51:59Z</dcterms:modified>
</cp:coreProperties>
</file>