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2" r:id="rId7"/>
    <p:sldId id="281" r:id="rId8"/>
    <p:sldId id="280" r:id="rId9"/>
    <p:sldId id="288" r:id="rId10"/>
    <p:sldId id="289" r:id="rId11"/>
    <p:sldId id="264" r:id="rId12"/>
    <p:sldId id="296" r:id="rId13"/>
    <p:sldId id="290" r:id="rId14"/>
    <p:sldId id="291" r:id="rId15"/>
    <p:sldId id="292" r:id="rId16"/>
    <p:sldId id="278" r:id="rId17"/>
    <p:sldId id="294" r:id="rId18"/>
    <p:sldId id="270" r:id="rId19"/>
    <p:sldId id="271" r:id="rId20"/>
    <p:sldId id="274" r:id="rId21"/>
    <p:sldId id="293" r:id="rId22"/>
    <p:sldId id="272" r:id="rId23"/>
    <p:sldId id="295" r:id="rId2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28/1/2020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28/1/2020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28/1/2020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‹#›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28/1/2020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28/1/2020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28/1/2020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28/1/2020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estio-docent.byethost7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Profesores</a:t>
            </a:r>
            <a:r>
              <a:rPr lang="en-US" dirty="0" smtClean="0"/>
              <a:t>: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con email y DNI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para </a:t>
            </a:r>
            <a:r>
              <a:rPr lang="en-US" dirty="0" err="1" smtClean="0"/>
              <a:t>gestionar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CSV para </a:t>
            </a:r>
            <a:r>
              <a:rPr lang="en-US" dirty="0" err="1" smtClean="0"/>
              <a:t>crear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  <a:p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asignaturas</a:t>
            </a:r>
            <a:r>
              <a:rPr lang="en-US" dirty="0" smtClean="0"/>
              <a:t> para </a:t>
            </a:r>
            <a:r>
              <a:rPr lang="en-US" dirty="0" err="1" smtClean="0"/>
              <a:t>imaprtir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.-</a:t>
            </a:r>
          </a:p>
          <a:p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actual de </a:t>
            </a:r>
            <a:r>
              <a:rPr lang="en-US" dirty="0" err="1" smtClean="0"/>
              <a:t>ocupación</a:t>
            </a:r>
            <a:r>
              <a:rPr lang="en-US" dirty="0" smtClean="0"/>
              <a:t> de </a:t>
            </a:r>
            <a:r>
              <a:rPr lang="en-US" dirty="0" err="1" smtClean="0"/>
              <a:t>asignaturas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 para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de mails para </a:t>
            </a:r>
            <a:r>
              <a:rPr lang="en-US" dirty="0" err="1" smtClean="0"/>
              <a:t>avisar</a:t>
            </a:r>
            <a:r>
              <a:rPr lang="en-US" dirty="0" smtClean="0"/>
              <a:t> a los </a:t>
            </a:r>
            <a:r>
              <a:rPr lang="en-US" dirty="0" err="1" smtClean="0"/>
              <a:t>profesores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Descargar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Excel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72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¿Por qué PHP?</a:t>
            </a:r>
          </a:p>
          <a:p>
            <a:r>
              <a:rPr lang="es-ES" dirty="0" smtClean="0"/>
              <a:t>Reto: aprender nuevo lenguaje de programación</a:t>
            </a:r>
          </a:p>
          <a:p>
            <a:r>
              <a:rPr lang="es-ES" dirty="0" smtClean="0"/>
              <a:t>Para sitios dinámicos , interactuando con HTML y con bases de datos.</a:t>
            </a:r>
          </a:p>
          <a:p>
            <a:r>
              <a:rPr lang="es-ES" dirty="0"/>
              <a:t>G</a:t>
            </a:r>
            <a:r>
              <a:rPr lang="es-ES" dirty="0" smtClean="0"/>
              <a:t>ratuito</a:t>
            </a:r>
            <a:r>
              <a:rPr lang="es-ES" dirty="0"/>
              <a:t> </a:t>
            </a:r>
            <a:endParaRPr lang="es-ES" dirty="0"/>
          </a:p>
          <a:p>
            <a:r>
              <a:rPr lang="es-ES" dirty="0" smtClean="0"/>
              <a:t>Multiplataforma</a:t>
            </a:r>
            <a:r>
              <a:rPr lang="es-ES" dirty="0"/>
              <a:t> , se puede instalar en cualquier sistema, ya sea Windows, Linux o Mac.</a:t>
            </a:r>
          </a:p>
          <a:p>
            <a:r>
              <a:rPr lang="es-ES" dirty="0"/>
              <a:t>C</a:t>
            </a:r>
            <a:r>
              <a:rPr lang="es-ES" dirty="0" smtClean="0"/>
              <a:t>urva </a:t>
            </a:r>
            <a:r>
              <a:rPr lang="es-ES" dirty="0"/>
              <a:t>de aprendizaje </a:t>
            </a:r>
            <a:r>
              <a:rPr lang="es-ES" dirty="0" smtClean="0"/>
              <a:t>baja.</a:t>
            </a:r>
            <a:endParaRPr lang="es-ES" dirty="0"/>
          </a:p>
          <a:p>
            <a:r>
              <a:rPr lang="es-ES" dirty="0" smtClean="0"/>
              <a:t>La</a:t>
            </a:r>
            <a:r>
              <a:rPr lang="es-ES" dirty="0"/>
              <a:t> interacción entre PHP y HTML es muy sencilla .</a:t>
            </a:r>
          </a:p>
          <a:p>
            <a:r>
              <a:rPr lang="es-ES" dirty="0" smtClean="0"/>
              <a:t>Es </a:t>
            </a:r>
            <a:r>
              <a:rPr lang="es-ES" dirty="0"/>
              <a:t>un lenguaje muy sólido y maduro , lleva muchos años en el mercado y se ha ido perfeccionando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 Gran </a:t>
            </a:r>
            <a:r>
              <a:rPr lang="es-ES" dirty="0"/>
              <a:t>demanda </a:t>
            </a:r>
            <a:r>
              <a:rPr lang="es-ES" dirty="0" smtClean="0"/>
              <a:t>laboral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5" y="2618424"/>
            <a:ext cx="10333468" cy="28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3" y="2659720"/>
            <a:ext cx="9115133" cy="107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3" y="4796054"/>
            <a:ext cx="30035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2" y="2889504"/>
            <a:ext cx="4718663" cy="183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</a:t>
            </a:r>
            <a:r>
              <a:rPr lang="es-ES" dirty="0" smtClean="0"/>
              <a:t>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06" y="2129089"/>
            <a:ext cx="6579520" cy="392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1861986"/>
            <a:ext cx="5469383" cy="470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48114"/>
            <a:ext cx="5960681" cy="28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sujetos </a:t>
            </a:r>
          </a:p>
          <a:p>
            <a:r>
              <a:rPr lang="es-ES" dirty="0" smtClean="0"/>
              <a:t>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264918" y="2713631"/>
            <a:ext cx="431165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7108063" y="2377080"/>
            <a:ext cx="42132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  <a:endParaRPr lang="es-ES" dirty="0" smtClean="0"/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</a:t>
            </a:r>
            <a:r>
              <a:rPr lang="es-ES" dirty="0" smtClean="0"/>
              <a:t>mejoras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877911"/>
            <a:ext cx="4916488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4340153"/>
            <a:ext cx="492442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43" y="3095553"/>
            <a:ext cx="4924425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dirty="0" smtClean="0"/>
              <a:t>Hacer uso </a:t>
            </a:r>
            <a:r>
              <a:rPr lang="es-ES" dirty="0"/>
              <a:t>en otros </a:t>
            </a:r>
            <a:r>
              <a:rPr lang="es-ES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Multilenguaje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Desarrollo de </a:t>
            </a:r>
            <a:r>
              <a:rPr lang="es-ES" dirty="0"/>
              <a:t>una aplicación Android </a:t>
            </a:r>
            <a:r>
              <a:rPr lang="es-ES" dirty="0" smtClean="0"/>
              <a:t>/IOS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 smtClean="0"/>
              <a:t>Mejorar interfaz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a-ES" dirty="0" smtClean="0"/>
              <a:t>Objetivos conseguidos:</a:t>
            </a:r>
          </a:p>
          <a:p>
            <a:pPr lvl="1"/>
            <a:r>
              <a:rPr lang="es-ES" dirty="0" smtClean="0"/>
              <a:t>Web aplicación funcional</a:t>
            </a:r>
          </a:p>
          <a:p>
            <a:pPr lvl="1"/>
            <a:r>
              <a:rPr lang="es-ES" dirty="0" smtClean="0"/>
              <a:t>Mejora respecto la forma anterior de hacerlo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</a:t>
            </a:r>
            <a:r>
              <a:rPr lang="es-ES" dirty="0" smtClean="0"/>
              <a:t>aplicados</a:t>
            </a:r>
            <a:endParaRPr lang="es-ES" dirty="0" smtClean="0"/>
          </a:p>
          <a:p>
            <a:pPr lvl="1"/>
            <a:r>
              <a:rPr lang="es-ES" dirty="0" smtClean="0"/>
              <a:t>Programación </a:t>
            </a:r>
            <a:r>
              <a:rPr lang="es-ES" dirty="0" smtClean="0"/>
              <a:t>Python</a:t>
            </a:r>
          </a:p>
          <a:p>
            <a:pPr lvl="1"/>
            <a:r>
              <a:rPr lang="es-ES" dirty="0" smtClean="0"/>
              <a:t>HTML</a:t>
            </a:r>
          </a:p>
          <a:p>
            <a:pPr lvl="1"/>
            <a:r>
              <a:rPr lang="es-ES" dirty="0" smtClean="0"/>
              <a:t>CSS</a:t>
            </a:r>
          </a:p>
          <a:p>
            <a:pPr lvl="1"/>
            <a:r>
              <a:rPr lang="es-ES" dirty="0" smtClean="0"/>
              <a:t>SQL</a:t>
            </a:r>
            <a:endParaRPr lang="es-ES" dirty="0" smtClean="0"/>
          </a:p>
          <a:p>
            <a:r>
              <a:rPr lang="es-ES" dirty="0" smtClean="0"/>
              <a:t>Conocimientos </a:t>
            </a:r>
            <a:r>
              <a:rPr lang="es-ES" dirty="0" smtClean="0"/>
              <a:t>adquiridos</a:t>
            </a:r>
          </a:p>
          <a:p>
            <a:pPr lvl="1"/>
            <a:r>
              <a:rPr lang="es-ES" dirty="0" smtClean="0"/>
              <a:t>Programación </a:t>
            </a:r>
            <a:r>
              <a:rPr lang="es-ES" dirty="0" smtClean="0"/>
              <a:t>PHP (y sus librerías)</a:t>
            </a:r>
          </a:p>
          <a:p>
            <a:pPr lvl="1"/>
            <a:r>
              <a:rPr lang="es-ES" dirty="0" smtClean="0"/>
              <a:t>XAMPP + </a:t>
            </a:r>
            <a:r>
              <a:rPr lang="es-ES" dirty="0" err="1" smtClean="0"/>
              <a:t>PHPMyAdmin</a:t>
            </a:r>
            <a:endParaRPr lang="es-ES" dirty="0" smtClean="0"/>
          </a:p>
          <a:p>
            <a:pPr lvl="1"/>
            <a:r>
              <a:rPr lang="es-ES" dirty="0" err="1" smtClean="0"/>
              <a:t>Bootstrap</a:t>
            </a:r>
            <a:endParaRPr lang="es-ES" dirty="0" smtClean="0"/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</a:t>
            </a:r>
            <a:r>
              <a:rPr lang="ca-ES" dirty="0" err="1" smtClean="0"/>
              <a:t>ahora</a:t>
            </a:r>
            <a:r>
              <a:rPr lang="ca-ES" dirty="0" smtClean="0"/>
              <a:t>: </a:t>
            </a:r>
            <a:r>
              <a:rPr lang="ca-ES" dirty="0" err="1" smtClean="0"/>
              <a:t>Distribución</a:t>
            </a:r>
            <a:r>
              <a:rPr lang="ca-ES" dirty="0" smtClean="0"/>
              <a:t> del </a:t>
            </a:r>
            <a:r>
              <a:rPr lang="ca-ES" dirty="0" err="1" smtClean="0"/>
              <a:t>encargo</a:t>
            </a:r>
            <a:r>
              <a:rPr lang="ca-ES" dirty="0" smtClean="0"/>
              <a:t> </a:t>
            </a:r>
            <a:r>
              <a:rPr lang="ca-ES" dirty="0" err="1" smtClean="0"/>
              <a:t>docente</a:t>
            </a:r>
            <a:r>
              <a:rPr lang="ca-ES" dirty="0" smtClean="0"/>
              <a:t> en el </a:t>
            </a:r>
            <a:r>
              <a:rPr lang="ca-ES" dirty="0" err="1" smtClean="0"/>
              <a:t>departamento</a:t>
            </a:r>
            <a:r>
              <a:rPr lang="ca-ES" dirty="0" smtClean="0"/>
              <a:t> de </a:t>
            </a:r>
            <a:r>
              <a:rPr lang="ca-ES" dirty="0" err="1" smtClean="0"/>
              <a:t>electrónica</a:t>
            </a:r>
            <a:endParaRPr lang="ca-ES" dirty="0" smtClean="0"/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dirty="0" smtClean="0">
                <a:sym typeface="Wingdings" panose="05000000000000000000" pitchFamily="2" charset="2"/>
              </a:rPr>
              <a:t>Gran carga de </a:t>
            </a:r>
            <a:r>
              <a:rPr lang="es-ES" dirty="0" smtClean="0">
                <a:sym typeface="Wingdings" panose="05000000000000000000" pitchFamily="2" charset="2"/>
              </a:rPr>
              <a:t>trabajo</a:t>
            </a:r>
          </a:p>
          <a:p>
            <a:pPr marL="324000" lvl="1" indent="0">
              <a:spcBef>
                <a:spcPts val="0"/>
              </a:spcBef>
              <a:buNone/>
            </a:pPr>
            <a:r>
              <a:rPr lang="es-ES" dirty="0" smtClean="0">
                <a:sym typeface="Wingdings" panose="05000000000000000000" pitchFamily="2" charset="2"/>
              </a:rPr>
              <a:t>      para </a:t>
            </a:r>
            <a:r>
              <a:rPr lang="es-ES" dirty="0" smtClean="0">
                <a:sym typeface="Wingdings" panose="05000000000000000000" pitchFamily="2" charset="2"/>
              </a:rPr>
              <a:t>el responsable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15151" y="2801101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9373704" y="2616435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0" y="3545262"/>
            <a:ext cx="6290070" cy="215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lumno: 25/30 horas de dedicación</a:t>
            </a:r>
            <a:endParaRPr lang="ca-ES" dirty="0"/>
          </a:p>
          <a:p>
            <a:pPr lvl="1"/>
            <a:r>
              <a:rPr lang="ca-ES" dirty="0" smtClean="0"/>
              <a:t>Profesor:</a:t>
            </a:r>
          </a:p>
          <a:p>
            <a:pPr lvl="2"/>
            <a:r>
              <a:rPr lang="ca-ES" dirty="0" smtClean="0"/>
              <a:t>Grado</a:t>
            </a:r>
            <a:r>
              <a:rPr lang="ca-ES" dirty="0"/>
              <a:t>: </a:t>
            </a:r>
            <a:r>
              <a:rPr lang="ca-ES" dirty="0" smtClean="0"/>
              <a:t>10 horas de enseñanza</a:t>
            </a:r>
            <a:endParaRPr lang="ca-ES" dirty="0"/>
          </a:p>
          <a:p>
            <a:pPr lvl="2"/>
            <a:r>
              <a:rPr lang="ca-ES" dirty="0"/>
              <a:t>Máster</a:t>
            </a:r>
            <a:r>
              <a:rPr lang="ca-ES" dirty="0" smtClean="0"/>
              <a:t>: 9 horas de enseñanza</a:t>
            </a:r>
          </a:p>
          <a:p>
            <a:pPr lvl="1"/>
            <a:endParaRPr lang="ca-ES" sz="1800" dirty="0" smtClean="0"/>
          </a:p>
          <a:p>
            <a:r>
              <a:rPr lang="es-ES" dirty="0" smtClean="0"/>
              <a:t>Útil </a:t>
            </a:r>
            <a:r>
              <a:rPr lang="es-ES" dirty="0"/>
              <a:t>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 smtClean="0"/>
          </a:p>
          <a:p>
            <a:r>
              <a:rPr lang="es-ES" dirty="0"/>
              <a:t>Cada profesor: </a:t>
            </a:r>
            <a:r>
              <a:rPr lang="es-ES" dirty="0" err="1"/>
              <a:t>PADs</a:t>
            </a:r>
            <a:r>
              <a:rPr lang="es-ES" dirty="0"/>
              <a:t> contratados</a:t>
            </a:r>
          </a:p>
          <a:p>
            <a:pPr lvl="1"/>
            <a:r>
              <a:rPr lang="es-ES" dirty="0"/>
              <a:t>1 crédito ECTS = 3 </a:t>
            </a:r>
            <a:r>
              <a:rPr lang="es-ES" dirty="0" err="1" smtClean="0"/>
              <a:t>PADs</a:t>
            </a:r>
            <a:endParaRPr lang="es-ES" dirty="0" smtClean="0"/>
          </a:p>
          <a:p>
            <a:pPr lvl="1"/>
            <a:r>
              <a:rPr lang="es-ES" dirty="0" smtClean="0"/>
              <a:t>Tiene que cubrir los </a:t>
            </a:r>
            <a:r>
              <a:rPr lang="es-ES" dirty="0" err="1" smtClean="0"/>
              <a:t>PADs</a:t>
            </a:r>
            <a:r>
              <a:rPr lang="es-ES" dirty="0" smtClean="0"/>
              <a:t> con asignaturas</a:t>
            </a:r>
            <a:endParaRPr lang="es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/>
              <a:t> </a:t>
            </a:r>
            <a:r>
              <a:rPr lang="en-US" dirty="0" smtClean="0"/>
              <a:t>web.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y </a:t>
            </a:r>
            <a:r>
              <a:rPr lang="en-US" dirty="0" err="1" smtClean="0"/>
              <a:t>aportar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mejora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la </a:t>
            </a:r>
            <a:r>
              <a:rPr lang="en-US" dirty="0" err="1" smtClean="0"/>
              <a:t>situacion</a:t>
            </a:r>
            <a:r>
              <a:rPr lang="en-US" dirty="0" smtClean="0"/>
              <a:t> anterior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3"/>
          <a:stretch/>
        </p:blipFill>
        <p:spPr>
          <a:xfrm>
            <a:off x="581192" y="2411515"/>
            <a:ext cx="10885384" cy="32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8513064" y="2603977"/>
            <a:ext cx="2176272" cy="2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 numCol="2"/>
          <a:lstStyle/>
          <a:p>
            <a:r>
              <a:rPr lang="es-ES" dirty="0" smtClean="0"/>
              <a:t>Web vs aplicación web </a:t>
            </a:r>
            <a:r>
              <a:rPr lang="es-ES" dirty="0" smtClean="0">
                <a:sym typeface="Wingdings" pitchFamily="2" charset="2"/>
              </a:rPr>
              <a:t> estática o dinámica?</a:t>
            </a:r>
            <a:endParaRPr lang="es-ES" dirty="0" smtClean="0"/>
          </a:p>
          <a:p>
            <a:r>
              <a:rPr lang="es-ES" dirty="0" smtClean="0"/>
              <a:t>Aplicación web:</a:t>
            </a:r>
          </a:p>
          <a:p>
            <a:pPr lvl="1"/>
            <a:r>
              <a:rPr lang="es-ES" dirty="0" smtClean="0"/>
              <a:t>Front 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Back 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7" y="3868385"/>
            <a:ext cx="3976747" cy="1484309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45" y="352469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5907</TotalTime>
  <Words>483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Wingdings 2</vt:lpstr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ResultaDOs</vt:lpstr>
      <vt:lpstr>Futuras mejoras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161</cp:revision>
  <dcterms:created xsi:type="dcterms:W3CDTF">2019-09-11T10:20:28Z</dcterms:created>
  <dcterms:modified xsi:type="dcterms:W3CDTF">2020-01-28T12:46:36Z</dcterms:modified>
</cp:coreProperties>
</file>