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6" r:id="rId2"/>
    <p:sldId id="265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98FAF-FD02-3246-A7C7-C5979A986612}" v="28" dt="2021-03-11T21:32:0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/>
    <p:restoredTop sz="85391"/>
  </p:normalViewPr>
  <p:slideViewPr>
    <p:cSldViewPr snapToGrid="0" snapToObjects="1">
      <p:cViewPr varScale="1">
        <p:scale>
          <a:sx n="107" d="100"/>
          <a:sy n="107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eja, Sanya Bathla" userId="799d058d-57bc-440a-8f75-08d784809017" providerId="ADAL" clId="{9C198FAF-FD02-3246-A7C7-C5979A986612}"/>
    <pc:docChg chg="undo custSel addSld delSld modSld sldOrd">
      <pc:chgData name="Taneja, Sanya Bathla" userId="799d058d-57bc-440a-8f75-08d784809017" providerId="ADAL" clId="{9C198FAF-FD02-3246-A7C7-C5979A986612}" dt="2021-03-11T21:33:23.754" v="645" actId="20577"/>
      <pc:docMkLst>
        <pc:docMk/>
      </pc:docMkLst>
      <pc:sldChg chg="addSp delSp modSp del mod modNotesTx">
        <pc:chgData name="Taneja, Sanya Bathla" userId="799d058d-57bc-440a-8f75-08d784809017" providerId="ADAL" clId="{9C198FAF-FD02-3246-A7C7-C5979A986612}" dt="2021-03-11T21:10:06.625" v="481" actId="2696"/>
        <pc:sldMkLst>
          <pc:docMk/>
          <pc:sldMk cId="1082248420" sldId="257"/>
        </pc:sldMkLst>
        <pc:spChg chg="add del mod">
          <ac:chgData name="Taneja, Sanya Bathla" userId="799d058d-57bc-440a-8f75-08d784809017" providerId="ADAL" clId="{9C198FAF-FD02-3246-A7C7-C5979A986612}" dt="2021-03-11T19:49:44.058" v="31" actId="478"/>
          <ac:spMkLst>
            <pc:docMk/>
            <pc:sldMk cId="1082248420" sldId="257"/>
            <ac:spMk id="2" creationId="{65B7FD67-FFAC-A046-8BE7-2C44D6F26DBC}"/>
          </ac:spMkLst>
        </pc:spChg>
        <pc:spChg chg="mod">
          <ac:chgData name="Taneja, Sanya Bathla" userId="799d058d-57bc-440a-8f75-08d784809017" providerId="ADAL" clId="{9C198FAF-FD02-3246-A7C7-C5979A986612}" dt="2021-03-11T19:48:39.518" v="21" actId="20577"/>
          <ac:spMkLst>
            <pc:docMk/>
            <pc:sldMk cId="1082248420" sldId="257"/>
            <ac:spMk id="4" creationId="{7ABACE6F-EFB1-F048-B28A-5A867E69C372}"/>
          </ac:spMkLst>
        </pc:spChg>
        <pc:spChg chg="mod">
          <ac:chgData name="Taneja, Sanya Bathla" userId="799d058d-57bc-440a-8f75-08d784809017" providerId="ADAL" clId="{9C198FAF-FD02-3246-A7C7-C5979A986612}" dt="2021-03-11T21:00:56.639" v="204" actId="20577"/>
          <ac:spMkLst>
            <pc:docMk/>
            <pc:sldMk cId="1082248420" sldId="257"/>
            <ac:spMk id="16" creationId="{01BED2DA-8124-F542-A289-B6DE92795068}"/>
          </ac:spMkLst>
        </pc:spChg>
        <pc:spChg chg="del">
          <ac:chgData name="Taneja, Sanya Bathla" userId="799d058d-57bc-440a-8f75-08d784809017" providerId="ADAL" clId="{9C198FAF-FD02-3246-A7C7-C5979A986612}" dt="2021-03-11T19:45:14.235" v="2" actId="478"/>
          <ac:spMkLst>
            <pc:docMk/>
            <pc:sldMk cId="1082248420" sldId="257"/>
            <ac:spMk id="26" creationId="{009AA1DF-4B4C-6A45-B7AE-B51C99F89059}"/>
          </ac:spMkLst>
        </pc:spChg>
        <pc:spChg chg="del mod">
          <ac:chgData name="Taneja, Sanya Bathla" userId="799d058d-57bc-440a-8f75-08d784809017" providerId="ADAL" clId="{9C198FAF-FD02-3246-A7C7-C5979A986612}" dt="2021-03-11T19:51:58.867" v="53" actId="21"/>
          <ac:spMkLst>
            <pc:docMk/>
            <pc:sldMk cId="1082248420" sldId="257"/>
            <ac:spMk id="29" creationId="{9F8B2CF6-F2F6-074D-856A-566BEEA54D25}"/>
          </ac:spMkLst>
        </pc:spChg>
        <pc:spChg chg="del">
          <ac:chgData name="Taneja, Sanya Bathla" userId="799d058d-57bc-440a-8f75-08d784809017" providerId="ADAL" clId="{9C198FAF-FD02-3246-A7C7-C5979A986612}" dt="2021-03-11T19:46:21.166" v="3" actId="478"/>
          <ac:spMkLst>
            <pc:docMk/>
            <pc:sldMk cId="1082248420" sldId="257"/>
            <ac:spMk id="31" creationId="{63F2A791-409D-A547-975E-3879C8B641F3}"/>
          </ac:spMkLst>
        </pc:spChg>
        <pc:spChg chg="del">
          <ac:chgData name="Taneja, Sanya Bathla" userId="799d058d-57bc-440a-8f75-08d784809017" providerId="ADAL" clId="{9C198FAF-FD02-3246-A7C7-C5979A986612}" dt="2021-03-11T19:44:02.619" v="1" actId="478"/>
          <ac:spMkLst>
            <pc:docMk/>
            <pc:sldMk cId="1082248420" sldId="257"/>
            <ac:spMk id="35" creationId="{E313E5DC-B677-A04B-89D6-5B4052572F9E}"/>
          </ac:spMkLst>
        </pc:spChg>
        <pc:spChg chg="add mod">
          <ac:chgData name="Taneja, Sanya Bathla" userId="799d058d-57bc-440a-8f75-08d784809017" providerId="ADAL" clId="{9C198FAF-FD02-3246-A7C7-C5979A986612}" dt="2021-03-11T19:48:47.466" v="24" actId="1076"/>
          <ac:spMkLst>
            <pc:docMk/>
            <pc:sldMk cId="1082248420" sldId="257"/>
            <ac:spMk id="36" creationId="{3F24F61E-CE5D-244C-A095-4B0656695E89}"/>
          </ac:spMkLst>
        </pc:spChg>
        <pc:spChg chg="del">
          <ac:chgData name="Taneja, Sanya Bathla" userId="799d058d-57bc-440a-8f75-08d784809017" providerId="ADAL" clId="{9C198FAF-FD02-3246-A7C7-C5979A986612}" dt="2021-03-11T19:44:01.080" v="0" actId="478"/>
          <ac:spMkLst>
            <pc:docMk/>
            <pc:sldMk cId="1082248420" sldId="257"/>
            <ac:spMk id="39" creationId="{1131E45C-BB39-6543-BF8A-8CC2C8C2626A}"/>
          </ac:spMkLst>
        </pc:spChg>
        <pc:spChg chg="mod">
          <ac:chgData name="Taneja, Sanya Bathla" userId="799d058d-57bc-440a-8f75-08d784809017" providerId="ADAL" clId="{9C198FAF-FD02-3246-A7C7-C5979A986612}" dt="2021-03-11T19:55:21.937" v="75" actId="1076"/>
          <ac:spMkLst>
            <pc:docMk/>
            <pc:sldMk cId="1082248420" sldId="257"/>
            <ac:spMk id="40" creationId="{E8ED1674-F94F-BB43-BBB5-031943D9CC23}"/>
          </ac:spMkLst>
        </pc:spChg>
        <pc:spChg chg="add mod">
          <ac:chgData name="Taneja, Sanya Bathla" userId="799d058d-57bc-440a-8f75-08d784809017" providerId="ADAL" clId="{9C198FAF-FD02-3246-A7C7-C5979A986612}" dt="2021-03-11T19:49:52.141" v="39" actId="20577"/>
          <ac:spMkLst>
            <pc:docMk/>
            <pc:sldMk cId="1082248420" sldId="257"/>
            <ac:spMk id="41" creationId="{A7436711-8DA7-D947-BCF4-60AFD3A595A0}"/>
          </ac:spMkLst>
        </pc:spChg>
        <pc:spChg chg="add del mod">
          <ac:chgData name="Taneja, Sanya Bathla" userId="799d058d-57bc-440a-8f75-08d784809017" providerId="ADAL" clId="{9C198FAF-FD02-3246-A7C7-C5979A986612}" dt="2021-03-11T19:52:23.943" v="58" actId="21"/>
          <ac:spMkLst>
            <pc:docMk/>
            <pc:sldMk cId="1082248420" sldId="257"/>
            <ac:spMk id="42" creationId="{D1AC4D2A-FF39-1A41-BE09-19548345F8C1}"/>
          </ac:spMkLst>
        </pc:spChg>
        <pc:spChg chg="add mod">
          <ac:chgData name="Taneja, Sanya Bathla" userId="799d058d-57bc-440a-8f75-08d784809017" providerId="ADAL" clId="{9C198FAF-FD02-3246-A7C7-C5979A986612}" dt="2021-03-11T19:55:21.937" v="75" actId="1076"/>
          <ac:spMkLst>
            <pc:docMk/>
            <pc:sldMk cId="1082248420" sldId="257"/>
            <ac:spMk id="43" creationId="{2307C39E-3B61-CD48-9DD9-6C8935FEB665}"/>
          </ac:spMkLst>
        </pc:spChg>
        <pc:spChg chg="mod">
          <ac:chgData name="Taneja, Sanya Bathla" userId="799d058d-57bc-440a-8f75-08d784809017" providerId="ADAL" clId="{9C198FAF-FD02-3246-A7C7-C5979A986612}" dt="2021-03-11T20:10:19.156" v="158" actId="20577"/>
          <ac:spMkLst>
            <pc:docMk/>
            <pc:sldMk cId="1082248420" sldId="257"/>
            <ac:spMk id="45" creationId="{F7BFB07C-83A3-524C-9B8B-FA13BD6B96A8}"/>
          </ac:spMkLst>
        </pc:spChg>
        <pc:spChg chg="add del mod">
          <ac:chgData name="Taneja, Sanya Bathla" userId="799d058d-57bc-440a-8f75-08d784809017" providerId="ADAL" clId="{9C198FAF-FD02-3246-A7C7-C5979A986612}" dt="2021-03-11T19:53:45.913" v="62" actId="21"/>
          <ac:spMkLst>
            <pc:docMk/>
            <pc:sldMk cId="1082248420" sldId="257"/>
            <ac:spMk id="47" creationId="{8A114DAB-D6EE-724B-B302-EFB30B7D1CA3}"/>
          </ac:spMkLst>
        </pc:spChg>
        <pc:spChg chg="mod">
          <ac:chgData name="Taneja, Sanya Bathla" userId="799d058d-57bc-440a-8f75-08d784809017" providerId="ADAL" clId="{9C198FAF-FD02-3246-A7C7-C5979A986612}" dt="2021-03-11T21:00:44.935" v="198" actId="20577"/>
          <ac:spMkLst>
            <pc:docMk/>
            <pc:sldMk cId="1082248420" sldId="257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11T19:46:29.571" v="5" actId="1076"/>
          <ac:spMkLst>
            <pc:docMk/>
            <pc:sldMk cId="1082248420" sldId="257"/>
            <ac:spMk id="50" creationId="{320ACE8B-9686-CB44-83E7-D03A70ED4F93}"/>
          </ac:spMkLst>
        </pc:spChg>
        <pc:spChg chg="add mod">
          <ac:chgData name="Taneja, Sanya Bathla" userId="799d058d-57bc-440a-8f75-08d784809017" providerId="ADAL" clId="{9C198FAF-FD02-3246-A7C7-C5979A986612}" dt="2021-03-11T19:55:21.937" v="75" actId="1076"/>
          <ac:spMkLst>
            <pc:docMk/>
            <pc:sldMk cId="1082248420" sldId="257"/>
            <ac:spMk id="51" creationId="{6B8926D0-904D-834A-B554-E850EF771153}"/>
          </ac:spMkLst>
        </pc:spChg>
        <pc:spChg chg="del mod">
          <ac:chgData name="Taneja, Sanya Bathla" userId="799d058d-57bc-440a-8f75-08d784809017" providerId="ADAL" clId="{9C198FAF-FD02-3246-A7C7-C5979A986612}" dt="2021-03-11T19:57:01.035" v="84" actId="478"/>
          <ac:spMkLst>
            <pc:docMk/>
            <pc:sldMk cId="1082248420" sldId="257"/>
            <ac:spMk id="53" creationId="{F308B709-5F34-8544-8CE4-4B9339834DA1}"/>
          </ac:spMkLst>
        </pc:spChg>
        <pc:spChg chg="del mod">
          <ac:chgData name="Taneja, Sanya Bathla" userId="799d058d-57bc-440a-8f75-08d784809017" providerId="ADAL" clId="{9C198FAF-FD02-3246-A7C7-C5979A986612}" dt="2021-03-11T19:56:59.438" v="83" actId="478"/>
          <ac:spMkLst>
            <pc:docMk/>
            <pc:sldMk cId="1082248420" sldId="257"/>
            <ac:spMk id="56" creationId="{A3CAFF64-0C2A-5341-80CA-0C22BB11BA79}"/>
          </ac:spMkLst>
        </pc:spChg>
        <pc:spChg chg="del">
          <ac:chgData name="Taneja, Sanya Bathla" userId="799d058d-57bc-440a-8f75-08d784809017" providerId="ADAL" clId="{9C198FAF-FD02-3246-A7C7-C5979A986612}" dt="2021-03-11T19:56:02.658" v="81" actId="478"/>
          <ac:spMkLst>
            <pc:docMk/>
            <pc:sldMk cId="1082248420" sldId="257"/>
            <ac:spMk id="58" creationId="{ACCA52A5-C6B5-0A48-8195-AEA0EEADC837}"/>
          </ac:spMkLst>
        </pc:spChg>
        <pc:spChg chg="add del mod">
          <ac:chgData name="Taneja, Sanya Bathla" userId="799d058d-57bc-440a-8f75-08d784809017" providerId="ADAL" clId="{9C198FAF-FD02-3246-A7C7-C5979A986612}" dt="2021-03-11T19:55:23.584" v="76" actId="21"/>
          <ac:spMkLst>
            <pc:docMk/>
            <pc:sldMk cId="1082248420" sldId="257"/>
            <ac:spMk id="62" creationId="{FA2EB636-C6B2-674D-A533-3967CB56F2A5}"/>
          </ac:spMkLst>
        </pc:spChg>
        <pc:spChg chg="add mod">
          <ac:chgData name="Taneja, Sanya Bathla" userId="799d058d-57bc-440a-8f75-08d784809017" providerId="ADAL" clId="{9C198FAF-FD02-3246-A7C7-C5979A986612}" dt="2021-03-11T19:55:45.946" v="80" actId="1076"/>
          <ac:spMkLst>
            <pc:docMk/>
            <pc:sldMk cId="1082248420" sldId="257"/>
            <ac:spMk id="63" creationId="{DD924998-6B66-5A4E-B8A2-7E3AC177A0E9}"/>
          </ac:spMkLst>
        </pc:spChg>
        <pc:spChg chg="add del mod">
          <ac:chgData name="Taneja, Sanya Bathla" userId="799d058d-57bc-440a-8f75-08d784809017" providerId="ADAL" clId="{9C198FAF-FD02-3246-A7C7-C5979A986612}" dt="2021-03-11T19:57:08.795" v="87" actId="21"/>
          <ac:spMkLst>
            <pc:docMk/>
            <pc:sldMk cId="1082248420" sldId="257"/>
            <ac:spMk id="65" creationId="{629D0251-B984-B040-9C1F-D3653B90C0FA}"/>
          </ac:spMkLst>
        </pc:spChg>
        <pc:spChg chg="add mod">
          <ac:chgData name="Taneja, Sanya Bathla" userId="799d058d-57bc-440a-8f75-08d784809017" providerId="ADAL" clId="{9C198FAF-FD02-3246-A7C7-C5979A986612}" dt="2021-03-11T20:01:53.876" v="104" actId="1076"/>
          <ac:spMkLst>
            <pc:docMk/>
            <pc:sldMk cId="1082248420" sldId="257"/>
            <ac:spMk id="66" creationId="{F1626724-68AE-384A-9A3A-5C805122FFB0}"/>
          </ac:spMkLst>
        </pc:spChg>
        <pc:spChg chg="add mod">
          <ac:chgData name="Taneja, Sanya Bathla" userId="799d058d-57bc-440a-8f75-08d784809017" providerId="ADAL" clId="{9C198FAF-FD02-3246-A7C7-C5979A986612}" dt="2021-03-11T20:01:48.439" v="102" actId="1076"/>
          <ac:spMkLst>
            <pc:docMk/>
            <pc:sldMk cId="1082248420" sldId="257"/>
            <ac:spMk id="67" creationId="{D3E25DBA-0460-E845-9354-5FEE849C41F5}"/>
          </ac:spMkLst>
        </pc:spChg>
        <pc:spChg chg="add mod">
          <ac:chgData name="Taneja, Sanya Bathla" userId="799d058d-57bc-440a-8f75-08d784809017" providerId="ADAL" clId="{9C198FAF-FD02-3246-A7C7-C5979A986612}" dt="2021-03-11T20:02:30.878" v="118" actId="20577"/>
          <ac:spMkLst>
            <pc:docMk/>
            <pc:sldMk cId="1082248420" sldId="257"/>
            <ac:spMk id="68" creationId="{CDE53F2C-1722-4946-8193-F6C1657768CC}"/>
          </ac:spMkLst>
        </pc:spChg>
        <pc:spChg chg="add del mod">
          <ac:chgData name="Taneja, Sanya Bathla" userId="799d058d-57bc-440a-8f75-08d784809017" providerId="ADAL" clId="{9C198FAF-FD02-3246-A7C7-C5979A986612}" dt="2021-03-11T20:02:34.344" v="120" actId="478"/>
          <ac:spMkLst>
            <pc:docMk/>
            <pc:sldMk cId="1082248420" sldId="257"/>
            <ac:spMk id="70" creationId="{32FDB9B4-04CC-BB44-8371-5EF18297B210}"/>
          </ac:spMkLst>
        </pc:spChg>
        <pc:spChg chg="add mod">
          <ac:chgData name="Taneja, Sanya Bathla" userId="799d058d-57bc-440a-8f75-08d784809017" providerId="ADAL" clId="{9C198FAF-FD02-3246-A7C7-C5979A986612}" dt="2021-03-11T21:00:48.220" v="203" actId="20577"/>
          <ac:spMkLst>
            <pc:docMk/>
            <pc:sldMk cId="1082248420" sldId="257"/>
            <ac:spMk id="71" creationId="{871064A8-782B-6B43-A918-995F235A2D75}"/>
          </ac:spMkLst>
        </pc:spChg>
        <pc:cxnChg chg="add del mod">
          <ac:chgData name="Taneja, Sanya Bathla" userId="799d058d-57bc-440a-8f75-08d784809017" providerId="ADAL" clId="{9C198FAF-FD02-3246-A7C7-C5979A986612}" dt="2021-03-11T19:56:57.511" v="82" actId="478"/>
          <ac:cxnSpMkLst>
            <pc:docMk/>
            <pc:sldMk cId="1082248420" sldId="257"/>
            <ac:cxnSpMk id="5" creationId="{F5FADAAA-94CA-9446-BF79-B58B180290F1}"/>
          </ac:cxnSpMkLst>
        </pc:cxnChg>
        <pc:cxnChg chg="add">
          <ac:chgData name="Taneja, Sanya Bathla" userId="799d058d-57bc-440a-8f75-08d784809017" providerId="ADAL" clId="{9C198FAF-FD02-3246-A7C7-C5979A986612}" dt="2021-03-11T19:49:40.378" v="30" actId="11529"/>
          <ac:cxnSpMkLst>
            <pc:docMk/>
            <pc:sldMk cId="1082248420" sldId="257"/>
            <ac:cxnSpMk id="9" creationId="{4E822D49-45B5-7C4F-AFCF-65C30024C5E2}"/>
          </ac:cxnSpMkLst>
        </pc:cxnChg>
        <pc:cxnChg chg="add del mod">
          <ac:chgData name="Taneja, Sanya Bathla" userId="799d058d-57bc-440a-8f75-08d784809017" providerId="ADAL" clId="{9C198FAF-FD02-3246-A7C7-C5979A986612}" dt="2021-03-11T19:54:00.977" v="64" actId="478"/>
          <ac:cxnSpMkLst>
            <pc:docMk/>
            <pc:sldMk cId="1082248420" sldId="257"/>
            <ac:cxnSpMk id="15" creationId="{1FD4678E-1043-354A-B814-E59FA42E44A1}"/>
          </ac:cxnSpMkLst>
        </pc:cxnChg>
        <pc:cxnChg chg="add del mod">
          <ac:chgData name="Taneja, Sanya Bathla" userId="799d058d-57bc-440a-8f75-08d784809017" providerId="ADAL" clId="{9C198FAF-FD02-3246-A7C7-C5979A986612}" dt="2021-03-11T19:54:14.880" v="66" actId="478"/>
          <ac:cxnSpMkLst>
            <pc:docMk/>
            <pc:sldMk cId="1082248420" sldId="257"/>
            <ac:cxnSpMk id="18" creationId="{C635825F-98D6-3C4F-BCB5-440B7976AE93}"/>
          </ac:cxnSpMkLst>
        </pc:cxnChg>
        <pc:cxnChg chg="del">
          <ac:chgData name="Taneja, Sanya Bathla" userId="799d058d-57bc-440a-8f75-08d784809017" providerId="ADAL" clId="{9C198FAF-FD02-3246-A7C7-C5979A986612}" dt="2021-03-11T20:11:47.359" v="159" actId="478"/>
          <ac:cxnSpMkLst>
            <pc:docMk/>
            <pc:sldMk cId="1082248420" sldId="257"/>
            <ac:cxnSpMk id="20" creationId="{5AB24F3A-5A60-3146-BF58-88D25FE5D669}"/>
          </ac:cxnSpMkLst>
        </pc:cxnChg>
        <pc:cxnChg chg="add del mod">
          <ac:chgData name="Taneja, Sanya Bathla" userId="799d058d-57bc-440a-8f75-08d784809017" providerId="ADAL" clId="{9C198FAF-FD02-3246-A7C7-C5979A986612}" dt="2021-03-11T19:55:17.716" v="74" actId="478"/>
          <ac:cxnSpMkLst>
            <pc:docMk/>
            <pc:sldMk cId="1082248420" sldId="257"/>
            <ac:cxnSpMk id="22" creationId="{A3FD9D42-FC6D-7547-A7F7-7CD46BA66CA0}"/>
          </ac:cxnSpMkLst>
        </pc:cxnChg>
        <pc:cxnChg chg="del mod">
          <ac:chgData name="Taneja, Sanya Bathla" userId="799d058d-57bc-440a-8f75-08d784809017" providerId="ADAL" clId="{9C198FAF-FD02-3246-A7C7-C5979A986612}" dt="2021-03-11T19:46:24.154" v="4" actId="478"/>
          <ac:cxnSpMkLst>
            <pc:docMk/>
            <pc:sldMk cId="1082248420" sldId="257"/>
            <ac:cxnSpMk id="25" creationId="{3A4C1EEF-C6A9-7E4B-8419-70AA76E9CD38}"/>
          </ac:cxnSpMkLst>
        </pc:cxnChg>
        <pc:cxnChg chg="add">
          <ac:chgData name="Taneja, Sanya Bathla" userId="799d058d-57bc-440a-8f75-08d784809017" providerId="ADAL" clId="{9C198FAF-FD02-3246-A7C7-C5979A986612}" dt="2021-03-11T19:55:31.254" v="77" actId="11529"/>
          <ac:cxnSpMkLst>
            <pc:docMk/>
            <pc:sldMk cId="1082248420" sldId="257"/>
            <ac:cxnSpMk id="28" creationId="{2C865703-AA62-FD4B-95A3-536AFA3B0F02}"/>
          </ac:cxnSpMkLst>
        </pc:cxnChg>
        <pc:cxnChg chg="add">
          <ac:chgData name="Taneja, Sanya Bathla" userId="799d058d-57bc-440a-8f75-08d784809017" providerId="ADAL" clId="{9C198FAF-FD02-3246-A7C7-C5979A986612}" dt="2021-03-11T19:55:41.499" v="78" actId="11529"/>
          <ac:cxnSpMkLst>
            <pc:docMk/>
            <pc:sldMk cId="1082248420" sldId="257"/>
            <ac:cxnSpMk id="32" creationId="{C2107C31-33A9-5646-A04B-88EC416A22E9}"/>
          </ac:cxnSpMkLst>
        </pc:cxnChg>
        <pc:cxnChg chg="add mod">
          <ac:chgData name="Taneja, Sanya Bathla" userId="799d058d-57bc-440a-8f75-08d784809017" providerId="ADAL" clId="{9C198FAF-FD02-3246-A7C7-C5979A986612}" dt="2021-03-11T20:01:51.441" v="103" actId="1076"/>
          <ac:cxnSpMkLst>
            <pc:docMk/>
            <pc:sldMk cId="1082248420" sldId="257"/>
            <ac:cxnSpMk id="38" creationId="{05BBEB37-AF28-7D4A-AF10-BA13DEE9996C}"/>
          </ac:cxnSpMkLst>
        </pc:cxnChg>
        <pc:cxnChg chg="add mod">
          <ac:chgData name="Taneja, Sanya Bathla" userId="799d058d-57bc-440a-8f75-08d784809017" providerId="ADAL" clId="{9C198FAF-FD02-3246-A7C7-C5979A986612}" dt="2021-03-11T19:55:21.937" v="75" actId="1076"/>
          <ac:cxnSpMkLst>
            <pc:docMk/>
            <pc:sldMk cId="1082248420" sldId="257"/>
            <ac:cxnSpMk id="44" creationId="{3D3D2BF2-F0CF-E040-8781-EC0A459C6B28}"/>
          </ac:cxnSpMkLst>
        </pc:cxnChg>
        <pc:cxnChg chg="del mod">
          <ac:chgData name="Taneja, Sanya Bathla" userId="799d058d-57bc-440a-8f75-08d784809017" providerId="ADAL" clId="{9C198FAF-FD02-3246-A7C7-C5979A986612}" dt="2021-03-11T19:52:14.074" v="56" actId="478"/>
          <ac:cxnSpMkLst>
            <pc:docMk/>
            <pc:sldMk cId="1082248420" sldId="257"/>
            <ac:cxnSpMk id="46" creationId="{9E2430B3-D718-DB45-A1FE-AB75DA641329}"/>
          </ac:cxnSpMkLst>
        </pc:cxnChg>
        <pc:cxnChg chg="mod">
          <ac:chgData name="Taneja, Sanya Bathla" userId="799d058d-57bc-440a-8f75-08d784809017" providerId="ADAL" clId="{9C198FAF-FD02-3246-A7C7-C5979A986612}" dt="2021-03-11T20:12:17.682" v="163" actId="1036"/>
          <ac:cxnSpMkLst>
            <pc:docMk/>
            <pc:sldMk cId="1082248420" sldId="257"/>
            <ac:cxnSpMk id="49" creationId="{A2815E33-AC2E-564B-8ACB-32FE6D1869ED}"/>
          </ac:cxnSpMkLst>
        </pc:cxnChg>
        <pc:cxnChg chg="del mod">
          <ac:chgData name="Taneja, Sanya Bathla" userId="799d058d-57bc-440a-8f75-08d784809017" providerId="ADAL" clId="{9C198FAF-FD02-3246-A7C7-C5979A986612}" dt="2021-03-11T19:47:47.124" v="15" actId="478"/>
          <ac:cxnSpMkLst>
            <pc:docMk/>
            <pc:sldMk cId="1082248420" sldId="257"/>
            <ac:cxnSpMk id="54" creationId="{91A7AB26-5A99-C94A-9FEA-24AA594F7B04}"/>
          </ac:cxnSpMkLst>
        </pc:cxnChg>
        <pc:cxnChg chg="add del mod">
          <ac:chgData name="Taneja, Sanya Bathla" userId="799d058d-57bc-440a-8f75-08d784809017" providerId="ADAL" clId="{9C198FAF-FD02-3246-A7C7-C5979A986612}" dt="2021-03-11T19:57:14.301" v="90" actId="478"/>
          <ac:cxnSpMkLst>
            <pc:docMk/>
            <pc:sldMk cId="1082248420" sldId="257"/>
            <ac:cxnSpMk id="64" creationId="{1877C192-970F-8240-93A2-EB59ACAFE084}"/>
          </ac:cxnSpMkLst>
        </pc:cxnChg>
        <pc:cxnChg chg="add mod">
          <ac:chgData name="Taneja, Sanya Bathla" userId="799d058d-57bc-440a-8f75-08d784809017" providerId="ADAL" clId="{9C198FAF-FD02-3246-A7C7-C5979A986612}" dt="2021-03-11T20:02:27.701" v="106" actId="1076"/>
          <ac:cxnSpMkLst>
            <pc:docMk/>
            <pc:sldMk cId="1082248420" sldId="257"/>
            <ac:cxnSpMk id="69" creationId="{4B2BF5A9-7773-9944-981D-4FBC99F9CB2F}"/>
          </ac:cxnSpMkLst>
        </pc:cxnChg>
        <pc:cxnChg chg="add">
          <ac:chgData name="Taneja, Sanya Bathla" userId="799d058d-57bc-440a-8f75-08d784809017" providerId="ADAL" clId="{9C198FAF-FD02-3246-A7C7-C5979A986612}" dt="2021-03-11T20:12:13.602" v="160" actId="11529"/>
          <ac:cxnSpMkLst>
            <pc:docMk/>
            <pc:sldMk cId="1082248420" sldId="257"/>
            <ac:cxnSpMk id="72" creationId="{58E2307A-CF9D-E84D-9BFC-F268714415B9}"/>
          </ac:cxnSpMkLst>
        </pc:cxnChg>
      </pc:sldChg>
      <pc:sldChg chg="delSp modSp del mod">
        <pc:chgData name="Taneja, Sanya Bathla" userId="799d058d-57bc-440a-8f75-08d784809017" providerId="ADAL" clId="{9C198FAF-FD02-3246-A7C7-C5979A986612}" dt="2021-03-11T21:29:53.524" v="516" actId="2696"/>
        <pc:sldMkLst>
          <pc:docMk/>
          <pc:sldMk cId="2533416488" sldId="258"/>
        </pc:sldMkLst>
        <pc:spChg chg="del">
          <ac:chgData name="Taneja, Sanya Bathla" userId="799d058d-57bc-440a-8f75-08d784809017" providerId="ADAL" clId="{9C198FAF-FD02-3246-A7C7-C5979A986612}" dt="2021-03-11T21:00:14.842" v="193" actId="478"/>
          <ac:spMkLst>
            <pc:docMk/>
            <pc:sldMk cId="2533416488" sldId="258"/>
            <ac:spMk id="35" creationId="{0865A023-562B-474E-B1AE-F999BF0A426F}"/>
          </ac:spMkLst>
        </pc:spChg>
        <pc:spChg chg="del">
          <ac:chgData name="Taneja, Sanya Bathla" userId="799d058d-57bc-440a-8f75-08d784809017" providerId="ADAL" clId="{9C198FAF-FD02-3246-A7C7-C5979A986612}" dt="2021-03-11T21:00:11.687" v="191" actId="478"/>
          <ac:spMkLst>
            <pc:docMk/>
            <pc:sldMk cId="2533416488" sldId="258"/>
            <ac:spMk id="36" creationId="{3C251F11-0D71-E642-98FE-674D298B8373}"/>
          </ac:spMkLst>
        </pc:spChg>
        <pc:cxnChg chg="del mod">
          <ac:chgData name="Taneja, Sanya Bathla" userId="799d058d-57bc-440a-8f75-08d784809017" providerId="ADAL" clId="{9C198FAF-FD02-3246-A7C7-C5979A986612}" dt="2021-03-11T21:00:13.451" v="192" actId="478"/>
          <ac:cxnSpMkLst>
            <pc:docMk/>
            <pc:sldMk cId="2533416488" sldId="258"/>
            <ac:cxnSpMk id="37" creationId="{7A36A372-8BE3-5F43-B2AA-ED7D4E554606}"/>
          </ac:cxnSpMkLst>
        </pc:cxnChg>
      </pc:sldChg>
      <pc:sldChg chg="del ord">
        <pc:chgData name="Taneja, Sanya Bathla" userId="799d058d-57bc-440a-8f75-08d784809017" providerId="ADAL" clId="{9C198FAF-FD02-3246-A7C7-C5979A986612}" dt="2021-03-11T21:03:21.027" v="316" actId="2696"/>
        <pc:sldMkLst>
          <pc:docMk/>
          <pc:sldMk cId="1947630601" sldId="260"/>
        </pc:sldMkLst>
      </pc:sldChg>
      <pc:sldChg chg="del">
        <pc:chgData name="Taneja, Sanya Bathla" userId="799d058d-57bc-440a-8f75-08d784809017" providerId="ADAL" clId="{9C198FAF-FD02-3246-A7C7-C5979A986612}" dt="2021-03-11T21:08:00.406" v="395" actId="2696"/>
        <pc:sldMkLst>
          <pc:docMk/>
          <pc:sldMk cId="1152741497" sldId="261"/>
        </pc:sldMkLst>
      </pc:sldChg>
      <pc:sldChg chg="delSp del mod">
        <pc:chgData name="Taneja, Sanya Bathla" userId="799d058d-57bc-440a-8f75-08d784809017" providerId="ADAL" clId="{9C198FAF-FD02-3246-A7C7-C5979A986612}" dt="2021-03-11T21:08:13.372" v="396" actId="2696"/>
        <pc:sldMkLst>
          <pc:docMk/>
          <pc:sldMk cId="2058925298" sldId="262"/>
        </pc:sldMkLst>
        <pc:spChg chg="del">
          <ac:chgData name="Taneja, Sanya Bathla" userId="799d058d-57bc-440a-8f75-08d784809017" providerId="ADAL" clId="{9C198FAF-FD02-3246-A7C7-C5979A986612}" dt="2021-03-11T21:01:09.197" v="205" actId="478"/>
          <ac:spMkLst>
            <pc:docMk/>
            <pc:sldMk cId="2058925298" sldId="262"/>
            <ac:spMk id="30" creationId="{0C5DDD01-D650-D14C-96BF-8D9930329FEE}"/>
          </ac:spMkLst>
        </pc:spChg>
        <pc:cxnChg chg="del">
          <ac:chgData name="Taneja, Sanya Bathla" userId="799d058d-57bc-440a-8f75-08d784809017" providerId="ADAL" clId="{9C198FAF-FD02-3246-A7C7-C5979A986612}" dt="2021-03-11T21:01:09.197" v="205" actId="478"/>
          <ac:cxnSpMkLst>
            <pc:docMk/>
            <pc:sldMk cId="2058925298" sldId="262"/>
            <ac:cxnSpMk id="6" creationId="{77DC5E76-A9A1-314C-A3E5-744C76FFC119}"/>
          </ac:cxnSpMkLst>
        </pc:cxnChg>
      </pc:sldChg>
      <pc:sldChg chg="del">
        <pc:chgData name="Taneja, Sanya Bathla" userId="799d058d-57bc-440a-8f75-08d784809017" providerId="ADAL" clId="{9C198FAF-FD02-3246-A7C7-C5979A986612}" dt="2021-03-11T21:32:14.143" v="562" actId="2696"/>
        <pc:sldMkLst>
          <pc:docMk/>
          <pc:sldMk cId="2121934041" sldId="263"/>
        </pc:sldMkLst>
      </pc:sldChg>
      <pc:sldChg chg="modSp add del mod ord modNotesTx">
        <pc:chgData name="Taneja, Sanya Bathla" userId="799d058d-57bc-440a-8f75-08d784809017" providerId="ADAL" clId="{9C198FAF-FD02-3246-A7C7-C5979A986612}" dt="2021-03-11T21:07:13.538" v="372" actId="2696"/>
        <pc:sldMkLst>
          <pc:docMk/>
          <pc:sldMk cId="771215343" sldId="264"/>
        </pc:sldMkLst>
        <pc:spChg chg="mod">
          <ac:chgData name="Taneja, Sanya Bathla" userId="799d058d-57bc-440a-8f75-08d784809017" providerId="ADAL" clId="{9C198FAF-FD02-3246-A7C7-C5979A986612}" dt="2021-03-11T21:03:07.989" v="315" actId="20577"/>
          <ac:spMkLst>
            <pc:docMk/>
            <pc:sldMk cId="771215343" sldId="264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02:55.460" v="301" actId="20577"/>
          <ac:spMkLst>
            <pc:docMk/>
            <pc:sldMk cId="771215343" sldId="264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02:49.896" v="292" actId="20577"/>
          <ac:spMkLst>
            <pc:docMk/>
            <pc:sldMk cId="771215343" sldId="264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01:23.447" v="209" actId="20577"/>
          <ac:spMkLst>
            <pc:docMk/>
            <pc:sldMk cId="771215343" sldId="264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3-11T21:01:41.062" v="222" actId="20577"/>
          <ac:spMkLst>
            <pc:docMk/>
            <pc:sldMk cId="771215343" sldId="264"/>
            <ac:spMk id="40" creationId="{E8ED1674-F94F-BB43-BBB5-031943D9CC23}"/>
          </ac:spMkLst>
        </pc:spChg>
      </pc:sldChg>
      <pc:sldChg chg="addSp delSp modSp add mod modNotesTx">
        <pc:chgData name="Taneja, Sanya Bathla" userId="799d058d-57bc-440a-8f75-08d784809017" providerId="ADAL" clId="{9C198FAF-FD02-3246-A7C7-C5979A986612}" dt="2021-03-11T21:07:36.439" v="394" actId="20577"/>
        <pc:sldMkLst>
          <pc:docMk/>
          <pc:sldMk cId="978541202" sldId="265"/>
        </pc:sldMkLst>
        <pc:spChg chg="mod">
          <ac:chgData name="Taneja, Sanya Bathla" userId="799d058d-57bc-440a-8f75-08d784809017" providerId="ADAL" clId="{9C198FAF-FD02-3246-A7C7-C5979A986612}" dt="2021-03-11T21:04:00.098" v="322" actId="1076"/>
          <ac:spMkLst>
            <pc:docMk/>
            <pc:sldMk cId="978541202" sldId="265"/>
            <ac:spMk id="4" creationId="{7ABACE6F-EFB1-F048-B28A-5A867E69C372}"/>
          </ac:spMkLst>
        </pc:spChg>
        <pc:spChg chg="mod">
          <ac:chgData name="Taneja, Sanya Bathla" userId="799d058d-57bc-440a-8f75-08d784809017" providerId="ADAL" clId="{9C198FAF-FD02-3246-A7C7-C5979A986612}" dt="2021-03-11T21:03:45.052" v="318" actId="1076"/>
          <ac:spMkLst>
            <pc:docMk/>
            <pc:sldMk cId="978541202" sldId="265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04:29.539" v="327" actId="1076"/>
          <ac:spMkLst>
            <pc:docMk/>
            <pc:sldMk cId="978541202" sldId="265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04:36.120" v="329" actId="1076"/>
          <ac:spMkLst>
            <pc:docMk/>
            <pc:sldMk cId="978541202" sldId="265"/>
            <ac:spMk id="27" creationId="{8200F678-D458-E04E-9C49-D614BDD58B07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05:16.228" v="345" actId="1076"/>
          <ac:spMkLst>
            <pc:docMk/>
            <pc:sldMk cId="978541202" sldId="265"/>
            <ac:spMk id="40" creationId="{E8ED1674-F94F-BB43-BBB5-031943D9CC23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41" creationId="{A7436711-8DA7-D947-BCF4-60AFD3A595A0}"/>
          </ac:spMkLst>
        </pc:spChg>
        <pc:spChg chg="mod">
          <ac:chgData name="Taneja, Sanya Bathla" userId="799d058d-57bc-440a-8f75-08d784809017" providerId="ADAL" clId="{9C198FAF-FD02-3246-A7C7-C5979A986612}" dt="2021-03-11T21:05:16.228" v="345" actId="1076"/>
          <ac:spMkLst>
            <pc:docMk/>
            <pc:sldMk cId="978541202" sldId="265"/>
            <ac:spMk id="43" creationId="{2307C39E-3B61-CD48-9DD9-6C8935FEB665}"/>
          </ac:spMkLst>
        </pc:spChg>
        <pc:spChg chg="mod">
          <ac:chgData name="Taneja, Sanya Bathla" userId="799d058d-57bc-440a-8f75-08d784809017" providerId="ADAL" clId="{9C198FAF-FD02-3246-A7C7-C5979A986612}" dt="2021-03-11T21:04:44.496" v="331" actId="1076"/>
          <ac:spMkLst>
            <pc:docMk/>
            <pc:sldMk cId="978541202" sldId="265"/>
            <ac:spMk id="45" creationId="{F7BFB07C-83A3-524C-9B8B-FA13BD6B96A8}"/>
          </ac:spMkLst>
        </pc:spChg>
        <pc:spChg chg="mod">
          <ac:chgData name="Taneja, Sanya Bathla" userId="799d058d-57bc-440a-8f75-08d784809017" providerId="ADAL" clId="{9C198FAF-FD02-3246-A7C7-C5979A986612}" dt="2021-03-11T21:05:51.927" v="354" actId="1076"/>
          <ac:spMkLst>
            <pc:docMk/>
            <pc:sldMk cId="978541202" sldId="265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11T21:05:38.578" v="349" actId="1076"/>
          <ac:spMkLst>
            <pc:docMk/>
            <pc:sldMk cId="978541202" sldId="265"/>
            <ac:spMk id="50" creationId="{320ACE8B-9686-CB44-83E7-D03A70ED4F93}"/>
          </ac:spMkLst>
        </pc:spChg>
        <pc:spChg chg="mod">
          <ac:chgData name="Taneja, Sanya Bathla" userId="799d058d-57bc-440a-8f75-08d784809017" providerId="ADAL" clId="{9C198FAF-FD02-3246-A7C7-C5979A986612}" dt="2021-03-11T21:05:16.228" v="345" actId="1076"/>
          <ac:spMkLst>
            <pc:docMk/>
            <pc:sldMk cId="978541202" sldId="265"/>
            <ac:spMk id="51" creationId="{6B8926D0-904D-834A-B554-E850EF771153}"/>
          </ac:spMkLst>
        </pc:spChg>
        <pc:spChg chg="add mod">
          <ac:chgData name="Taneja, Sanya Bathla" userId="799d058d-57bc-440a-8f75-08d784809017" providerId="ADAL" clId="{9C198FAF-FD02-3246-A7C7-C5979A986612}" dt="2021-03-11T21:06:31.844" v="363" actId="1076"/>
          <ac:spMkLst>
            <pc:docMk/>
            <pc:sldMk cId="978541202" sldId="265"/>
            <ac:spMk id="52" creationId="{C651D875-6C62-4A4D-BD05-85FE5A6F980A}"/>
          </ac:spMkLst>
        </pc:spChg>
        <pc:spChg chg="add mod">
          <ac:chgData name="Taneja, Sanya Bathla" userId="799d058d-57bc-440a-8f75-08d784809017" providerId="ADAL" clId="{9C198FAF-FD02-3246-A7C7-C5979A986612}" dt="2021-03-11T21:06:59.239" v="368" actId="1076"/>
          <ac:spMkLst>
            <pc:docMk/>
            <pc:sldMk cId="978541202" sldId="265"/>
            <ac:spMk id="53" creationId="{35D96AF4-BC4D-BD46-8614-AD6F252439A0}"/>
          </ac:spMkLst>
        </pc:spChg>
        <pc:spChg chg="add mod">
          <ac:chgData name="Taneja, Sanya Bathla" userId="799d058d-57bc-440a-8f75-08d784809017" providerId="ADAL" clId="{9C198FAF-FD02-3246-A7C7-C5979A986612}" dt="2021-03-11T21:06:55.154" v="367" actId="1076"/>
          <ac:spMkLst>
            <pc:docMk/>
            <pc:sldMk cId="978541202" sldId="265"/>
            <ac:spMk id="54" creationId="{4A280515-C4AF-0A43-AEA1-85711E184331}"/>
          </ac:spMkLst>
        </pc:spChg>
        <pc:spChg chg="add mod">
          <ac:chgData name="Taneja, Sanya Bathla" userId="799d058d-57bc-440a-8f75-08d784809017" providerId="ADAL" clId="{9C198FAF-FD02-3246-A7C7-C5979A986612}" dt="2021-03-11T21:06:40.588" v="365" actId="1076"/>
          <ac:spMkLst>
            <pc:docMk/>
            <pc:sldMk cId="978541202" sldId="265"/>
            <ac:spMk id="56" creationId="{1108AD84-B45C-944A-902D-0466259315C7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61" creationId="{E9CC9CAA-350D-0D48-A7CB-1C0470EA7D79}"/>
          </ac:spMkLst>
        </pc:spChg>
        <pc:spChg chg="mod">
          <ac:chgData name="Taneja, Sanya Bathla" userId="799d058d-57bc-440a-8f75-08d784809017" providerId="ADAL" clId="{9C198FAF-FD02-3246-A7C7-C5979A986612}" dt="2021-03-11T21:05:26.988" v="347" actId="1076"/>
          <ac:spMkLst>
            <pc:docMk/>
            <pc:sldMk cId="978541202" sldId="265"/>
            <ac:spMk id="63" creationId="{DD924998-6B66-5A4E-B8A2-7E3AC177A0E9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66" creationId="{F1626724-68AE-384A-9A3A-5C805122FFB0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67" creationId="{D3E25DBA-0460-E845-9354-5FEE849C41F5}"/>
          </ac:spMkLst>
        </pc:spChg>
        <pc:spChg chg="mod">
          <ac:chgData name="Taneja, Sanya Bathla" userId="799d058d-57bc-440a-8f75-08d784809017" providerId="ADAL" clId="{9C198FAF-FD02-3246-A7C7-C5979A986612}" dt="2021-03-11T21:07:03.892" v="369" actId="1076"/>
          <ac:spMkLst>
            <pc:docMk/>
            <pc:sldMk cId="978541202" sldId="265"/>
            <ac:spMk id="68" creationId="{CDE53F2C-1722-4946-8193-F6C1657768CC}"/>
          </ac:spMkLst>
        </pc:spChg>
        <pc:spChg chg="mod">
          <ac:chgData name="Taneja, Sanya Bathla" userId="799d058d-57bc-440a-8f75-08d784809017" providerId="ADAL" clId="{9C198FAF-FD02-3246-A7C7-C5979A986612}" dt="2021-03-11T21:06:16.958" v="359" actId="1076"/>
          <ac:spMkLst>
            <pc:docMk/>
            <pc:sldMk cId="978541202" sldId="265"/>
            <ac:spMk id="71" creationId="{871064A8-782B-6B43-A918-995F235A2D75}"/>
          </ac:spMkLst>
        </pc:spChg>
        <pc:cxnChg chg="mod">
          <ac:chgData name="Taneja, Sanya Bathla" userId="799d058d-57bc-440a-8f75-08d784809017" providerId="ADAL" clId="{9C198FAF-FD02-3246-A7C7-C5979A986612}" dt="2021-03-11T21:04:00.098" v="322" actId="1076"/>
          <ac:cxnSpMkLst>
            <pc:docMk/>
            <pc:sldMk cId="978541202" sldId="265"/>
            <ac:cxnSpMk id="9" creationId="{4E822D49-45B5-7C4F-AFCF-65C30024C5E2}"/>
          </ac:cxnSpMkLst>
        </pc:cxnChg>
        <pc:cxnChg chg="add">
          <ac:chgData name="Taneja, Sanya Bathla" userId="799d058d-57bc-440a-8f75-08d784809017" providerId="ADAL" clId="{9C198FAF-FD02-3246-A7C7-C5979A986612}" dt="2021-03-11T21:06:51.020" v="366" actId="11529"/>
          <ac:cxnSpMkLst>
            <pc:docMk/>
            <pc:sldMk cId="978541202" sldId="265"/>
            <ac:cxnSpMk id="13" creationId="{D5539BCD-0FBD-F740-B195-D1B20F5FB278}"/>
          </ac:cxnSpMkLst>
        </pc:cxnChg>
        <pc:cxnChg chg="mod">
          <ac:chgData name="Taneja, Sanya Bathla" userId="799d058d-57bc-440a-8f75-08d784809017" providerId="ADAL" clId="{9C198FAF-FD02-3246-A7C7-C5979A986612}" dt="2021-03-11T21:04:32.113" v="328" actId="1076"/>
          <ac:cxnSpMkLst>
            <pc:docMk/>
            <pc:sldMk cId="978541202" sldId="265"/>
            <ac:cxnSpMk id="19" creationId="{F34A142B-0756-B040-9464-C1BD4EA76F59}"/>
          </ac:cxnSpMkLst>
        </pc:cxnChg>
        <pc:cxnChg chg="mod">
          <ac:chgData name="Taneja, Sanya Bathla" userId="799d058d-57bc-440a-8f75-08d784809017" providerId="ADAL" clId="{9C198FAF-FD02-3246-A7C7-C5979A986612}" dt="2021-03-11T21:05:03.003" v="343" actId="1076"/>
          <ac:cxnSpMkLst>
            <pc:docMk/>
            <pc:sldMk cId="978541202" sldId="265"/>
            <ac:cxnSpMk id="28" creationId="{2C865703-AA62-FD4B-95A3-536AFA3B0F02}"/>
          </ac:cxnSpMkLst>
        </pc:cxnChg>
        <pc:cxnChg chg="add del mod">
          <ac:chgData name="Taneja, Sanya Bathla" userId="799d058d-57bc-440a-8f75-08d784809017" providerId="ADAL" clId="{9C198FAF-FD02-3246-A7C7-C5979A986612}" dt="2021-03-11T21:05:23.907" v="346" actId="14100"/>
          <ac:cxnSpMkLst>
            <pc:docMk/>
            <pc:sldMk cId="978541202" sldId="265"/>
            <ac:cxnSpMk id="32" creationId="{C2107C31-33A9-5646-A04B-88EC416A22E9}"/>
          </ac:cxnSpMkLst>
        </pc:cxnChg>
        <pc:cxnChg chg="mod">
          <ac:chgData name="Taneja, Sanya Bathla" userId="799d058d-57bc-440a-8f75-08d784809017" providerId="ADAL" clId="{9C198FAF-FD02-3246-A7C7-C5979A986612}" dt="2021-03-11T21:06:16.958" v="359" actId="1076"/>
          <ac:cxnSpMkLst>
            <pc:docMk/>
            <pc:sldMk cId="978541202" sldId="265"/>
            <ac:cxnSpMk id="34" creationId="{272EFAFF-3AF4-5145-A4D1-6F2205E63227}"/>
          </ac:cxnSpMkLst>
        </pc:cxnChg>
        <pc:cxnChg chg="mod">
          <ac:chgData name="Taneja, Sanya Bathla" userId="799d058d-57bc-440a-8f75-08d784809017" providerId="ADAL" clId="{9C198FAF-FD02-3246-A7C7-C5979A986612}" dt="2021-03-11T21:06:16.958" v="359" actId="1076"/>
          <ac:cxnSpMkLst>
            <pc:docMk/>
            <pc:sldMk cId="978541202" sldId="265"/>
            <ac:cxnSpMk id="38" creationId="{05BBEB37-AF28-7D4A-AF10-BA13DEE9996C}"/>
          </ac:cxnSpMkLst>
        </pc:cxnChg>
        <pc:cxnChg chg="mod">
          <ac:chgData name="Taneja, Sanya Bathla" userId="799d058d-57bc-440a-8f75-08d784809017" providerId="ADAL" clId="{9C198FAF-FD02-3246-A7C7-C5979A986612}" dt="2021-03-11T21:05:16.228" v="345" actId="1076"/>
          <ac:cxnSpMkLst>
            <pc:docMk/>
            <pc:sldMk cId="978541202" sldId="265"/>
            <ac:cxnSpMk id="44" creationId="{3D3D2BF2-F0CF-E040-8781-EC0A459C6B28}"/>
          </ac:cxnSpMkLst>
        </pc:cxnChg>
        <pc:cxnChg chg="add del mod">
          <ac:chgData name="Taneja, Sanya Bathla" userId="799d058d-57bc-440a-8f75-08d784809017" providerId="ADAL" clId="{9C198FAF-FD02-3246-A7C7-C5979A986612}" dt="2021-03-11T21:05:53.835" v="356"/>
          <ac:cxnSpMkLst>
            <pc:docMk/>
            <pc:sldMk cId="978541202" sldId="265"/>
            <ac:cxnSpMk id="46" creationId="{5A1F643E-A3DA-6B46-9CA2-C124DE5BC541}"/>
          </ac:cxnSpMkLst>
        </pc:cxnChg>
        <pc:cxnChg chg="add mod">
          <ac:chgData name="Taneja, Sanya Bathla" userId="799d058d-57bc-440a-8f75-08d784809017" providerId="ADAL" clId="{9C198FAF-FD02-3246-A7C7-C5979A986612}" dt="2021-03-11T21:06:28.899" v="362" actId="1076"/>
          <ac:cxnSpMkLst>
            <pc:docMk/>
            <pc:sldMk cId="978541202" sldId="265"/>
            <ac:cxnSpMk id="47" creationId="{10D04718-CA95-274C-B843-B33A01B5E2A7}"/>
          </ac:cxnSpMkLst>
        </pc:cxnChg>
        <pc:cxnChg chg="mod">
          <ac:chgData name="Taneja, Sanya Bathla" userId="799d058d-57bc-440a-8f75-08d784809017" providerId="ADAL" clId="{9C198FAF-FD02-3246-A7C7-C5979A986612}" dt="2021-03-11T21:05:48.092" v="353" actId="1038"/>
          <ac:cxnSpMkLst>
            <pc:docMk/>
            <pc:sldMk cId="978541202" sldId="265"/>
            <ac:cxnSpMk id="49" creationId="{A2815E33-AC2E-564B-8ACB-32FE6D1869ED}"/>
          </ac:cxnSpMkLst>
        </pc:cxnChg>
        <pc:cxnChg chg="mod">
          <ac:chgData name="Taneja, Sanya Bathla" userId="799d058d-57bc-440a-8f75-08d784809017" providerId="ADAL" clId="{9C198FAF-FD02-3246-A7C7-C5979A986612}" dt="2021-03-11T21:03:57.584" v="321" actId="14100"/>
          <ac:cxnSpMkLst>
            <pc:docMk/>
            <pc:sldMk cId="978541202" sldId="265"/>
            <ac:cxnSpMk id="55" creationId="{0246BE37-C612-6542-B8DC-90FA10E8F496}"/>
          </ac:cxnSpMkLst>
        </pc:cxnChg>
        <pc:cxnChg chg="mod">
          <ac:chgData name="Taneja, Sanya Bathla" userId="799d058d-57bc-440a-8f75-08d784809017" providerId="ADAL" clId="{9C198FAF-FD02-3246-A7C7-C5979A986612}" dt="2021-03-11T21:03:52.068" v="320" actId="14100"/>
          <ac:cxnSpMkLst>
            <pc:docMk/>
            <pc:sldMk cId="978541202" sldId="265"/>
            <ac:cxnSpMk id="57" creationId="{B2E3A606-B897-FC44-A4FE-DEA400E57535}"/>
          </ac:cxnSpMkLst>
        </pc:cxnChg>
        <pc:cxnChg chg="mod">
          <ac:chgData name="Taneja, Sanya Bathla" userId="799d058d-57bc-440a-8f75-08d784809017" providerId="ADAL" clId="{9C198FAF-FD02-3246-A7C7-C5979A986612}" dt="2021-03-11T21:03:48.327" v="319" actId="1076"/>
          <ac:cxnSpMkLst>
            <pc:docMk/>
            <pc:sldMk cId="978541202" sldId="265"/>
            <ac:cxnSpMk id="59" creationId="{04699D0D-0527-BF49-9894-731360AEB202}"/>
          </ac:cxnSpMkLst>
        </pc:cxnChg>
        <pc:cxnChg chg="mod">
          <ac:chgData name="Taneja, Sanya Bathla" userId="799d058d-57bc-440a-8f75-08d784809017" providerId="ADAL" clId="{9C198FAF-FD02-3246-A7C7-C5979A986612}" dt="2021-03-11T21:06:16.958" v="359" actId="1076"/>
          <ac:cxnSpMkLst>
            <pc:docMk/>
            <pc:sldMk cId="978541202" sldId="265"/>
            <ac:cxnSpMk id="69" creationId="{4B2BF5A9-7773-9944-981D-4FBC99F9CB2F}"/>
          </ac:cxnSpMkLst>
        </pc:cxnChg>
        <pc:cxnChg chg="mod">
          <ac:chgData name="Taneja, Sanya Bathla" userId="799d058d-57bc-440a-8f75-08d784809017" providerId="ADAL" clId="{9C198FAF-FD02-3246-A7C7-C5979A986612}" dt="2021-03-11T21:06:20.779" v="360" actId="14100"/>
          <ac:cxnSpMkLst>
            <pc:docMk/>
            <pc:sldMk cId="978541202" sldId="265"/>
            <ac:cxnSpMk id="72" creationId="{58E2307A-CF9D-E84D-9BFC-F268714415B9}"/>
          </ac:cxnSpMkLst>
        </pc:cxnChg>
      </pc:sldChg>
      <pc:sldChg chg="delSp modSp add mod ord">
        <pc:chgData name="Taneja, Sanya Bathla" userId="799d058d-57bc-440a-8f75-08d784809017" providerId="ADAL" clId="{9C198FAF-FD02-3246-A7C7-C5979A986612}" dt="2021-03-11T21:07:29.165" v="378" actId="1076"/>
        <pc:sldMkLst>
          <pc:docMk/>
          <pc:sldMk cId="80994607" sldId="266"/>
        </pc:sldMkLst>
        <pc:spChg chg="mod">
          <ac:chgData name="Taneja, Sanya Bathla" userId="799d058d-57bc-440a-8f75-08d784809017" providerId="ADAL" clId="{9C198FAF-FD02-3246-A7C7-C5979A986612}" dt="2021-03-11T21:07:25.515" v="377" actId="1076"/>
          <ac:spMkLst>
            <pc:docMk/>
            <pc:sldMk cId="80994607" sldId="266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11T21:07:29.165" v="378" actId="1076"/>
          <ac:spMkLst>
            <pc:docMk/>
            <pc:sldMk cId="80994607" sldId="266"/>
            <ac:spMk id="50" creationId="{320ACE8B-9686-CB44-83E7-D03A70ED4F93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2" creationId="{C651D875-6C62-4A4D-BD05-85FE5A6F980A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3" creationId="{35D96AF4-BC4D-BD46-8614-AD6F252439A0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4" creationId="{4A280515-C4AF-0A43-AEA1-85711E184331}"/>
          </ac:spMkLst>
        </pc:spChg>
        <pc:spChg chg="del">
          <ac:chgData name="Taneja, Sanya Bathla" userId="799d058d-57bc-440a-8f75-08d784809017" providerId="ADAL" clId="{9C198FAF-FD02-3246-A7C7-C5979A986612}" dt="2021-03-11T21:07:17.948" v="373" actId="478"/>
          <ac:spMkLst>
            <pc:docMk/>
            <pc:sldMk cId="80994607" sldId="266"/>
            <ac:spMk id="56" creationId="{1108AD84-B45C-944A-902D-0466259315C7}"/>
          </ac:spMkLst>
        </pc:spChg>
        <pc:cxnChg chg="del mod">
          <ac:chgData name="Taneja, Sanya Bathla" userId="799d058d-57bc-440a-8f75-08d784809017" providerId="ADAL" clId="{9C198FAF-FD02-3246-A7C7-C5979A986612}" dt="2021-03-11T21:07:19.384" v="374" actId="478"/>
          <ac:cxnSpMkLst>
            <pc:docMk/>
            <pc:sldMk cId="80994607" sldId="266"/>
            <ac:cxnSpMk id="13" creationId="{D5539BCD-0FBD-F740-B195-D1B20F5FB278}"/>
          </ac:cxnSpMkLst>
        </pc:cxnChg>
        <pc:cxnChg chg="del">
          <ac:chgData name="Taneja, Sanya Bathla" userId="799d058d-57bc-440a-8f75-08d784809017" providerId="ADAL" clId="{9C198FAF-FD02-3246-A7C7-C5979A986612}" dt="2021-03-11T21:07:20.859" v="375" actId="478"/>
          <ac:cxnSpMkLst>
            <pc:docMk/>
            <pc:sldMk cId="80994607" sldId="266"/>
            <ac:cxnSpMk id="47" creationId="{10D04718-CA95-274C-B843-B33A01B5E2A7}"/>
          </ac:cxnSpMkLst>
        </pc:cxnChg>
        <pc:cxnChg chg="mod">
          <ac:chgData name="Taneja, Sanya Bathla" userId="799d058d-57bc-440a-8f75-08d784809017" providerId="ADAL" clId="{9C198FAF-FD02-3246-A7C7-C5979A986612}" dt="2021-03-11T21:07:22.726" v="376" actId="1076"/>
          <ac:cxnSpMkLst>
            <pc:docMk/>
            <pc:sldMk cId="80994607" sldId="266"/>
            <ac:cxnSpMk id="49" creationId="{A2815E33-AC2E-564B-8ACB-32FE6D1869ED}"/>
          </ac:cxnSpMkLst>
        </pc:cxnChg>
      </pc:sldChg>
      <pc:sldChg chg="modSp add mod ord modNotesTx">
        <pc:chgData name="Taneja, Sanya Bathla" userId="799d058d-57bc-440a-8f75-08d784809017" providerId="ADAL" clId="{9C198FAF-FD02-3246-A7C7-C5979A986612}" dt="2021-03-11T21:10:04.848" v="480" actId="20577"/>
        <pc:sldMkLst>
          <pc:docMk/>
          <pc:sldMk cId="199602573" sldId="267"/>
        </pc:sldMkLst>
        <pc:spChg chg="mod">
          <ac:chgData name="Taneja, Sanya Bathla" userId="799d058d-57bc-440a-8f75-08d784809017" providerId="ADAL" clId="{9C198FAF-FD02-3246-A7C7-C5979A986612}" dt="2021-03-11T21:09:47.618" v="456"/>
          <ac:spMkLst>
            <pc:docMk/>
            <pc:sldMk cId="199602573" sldId="267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09:16.144" v="435" actId="20577"/>
          <ac:spMkLst>
            <pc:docMk/>
            <pc:sldMk cId="199602573" sldId="267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09:26.080" v="455" actId="20577"/>
          <ac:spMkLst>
            <pc:docMk/>
            <pc:sldMk cId="199602573" sldId="267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08:54.421" v="419"/>
          <ac:spMkLst>
            <pc:docMk/>
            <pc:sldMk cId="199602573" sldId="267"/>
            <ac:spMk id="36" creationId="{3F24F61E-CE5D-244C-A095-4B0656695E89}"/>
          </ac:spMkLst>
        </pc:spChg>
        <pc:spChg chg="mod">
          <ac:chgData name="Taneja, Sanya Bathla" userId="799d058d-57bc-440a-8f75-08d784809017" providerId="ADAL" clId="{9C198FAF-FD02-3246-A7C7-C5979A986612}" dt="2021-03-11T21:09:06.624" v="420"/>
          <ac:spMkLst>
            <pc:docMk/>
            <pc:sldMk cId="199602573" sldId="267"/>
            <ac:spMk id="40" creationId="{E8ED1674-F94F-BB43-BBB5-031943D9CC23}"/>
          </ac:spMkLst>
        </pc:spChg>
      </pc:sldChg>
      <pc:sldChg chg="addSp modSp add mod modNotesTx">
        <pc:chgData name="Taneja, Sanya Bathla" userId="799d058d-57bc-440a-8f75-08d784809017" providerId="ADAL" clId="{9C198FAF-FD02-3246-A7C7-C5979A986612}" dt="2021-03-11T21:33:17.011" v="619" actId="20577"/>
        <pc:sldMkLst>
          <pc:docMk/>
          <pc:sldMk cId="1299862990" sldId="268"/>
        </pc:sldMkLst>
        <pc:spChg chg="add mod">
          <ac:chgData name="Taneja, Sanya Bathla" userId="799d058d-57bc-440a-8f75-08d784809017" providerId="ADAL" clId="{9C198FAF-FD02-3246-A7C7-C5979A986612}" dt="2021-03-11T21:32:07.004" v="561" actId="1076"/>
          <ac:spMkLst>
            <pc:docMk/>
            <pc:sldMk cId="1299862990" sldId="268"/>
            <ac:spMk id="3" creationId="{65731289-557A-7A47-A246-7F5B181C67B6}"/>
          </ac:spMkLst>
        </pc:spChg>
        <pc:spChg chg="mod">
          <ac:chgData name="Taneja, Sanya Bathla" userId="799d058d-57bc-440a-8f75-08d784809017" providerId="ADAL" clId="{9C198FAF-FD02-3246-A7C7-C5979A986612}" dt="2021-03-11T21:20:48.069" v="510" actId="20577"/>
          <ac:spMkLst>
            <pc:docMk/>
            <pc:sldMk cId="1299862990" sldId="268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9C198FAF-FD02-3246-A7C7-C5979A986612}" dt="2021-03-11T21:19:38.587" v="502" actId="20577"/>
          <ac:spMkLst>
            <pc:docMk/>
            <pc:sldMk cId="1299862990" sldId="268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27:52.877" v="515" actId="20577"/>
          <ac:spMkLst>
            <pc:docMk/>
            <pc:sldMk cId="1299862990" sldId="268"/>
            <ac:spMk id="33" creationId="{4083D672-00C3-A841-BAA9-DDD5D986E697}"/>
          </ac:spMkLst>
        </pc:spChg>
        <pc:spChg chg="mod">
          <ac:chgData name="Taneja, Sanya Bathla" userId="799d058d-57bc-440a-8f75-08d784809017" providerId="ADAL" clId="{9C198FAF-FD02-3246-A7C7-C5979A986612}" dt="2021-03-11T21:19:12.488" v="483"/>
          <ac:spMkLst>
            <pc:docMk/>
            <pc:sldMk cId="1299862990" sldId="268"/>
            <ac:spMk id="36" creationId="{3F24F61E-CE5D-244C-A095-4B0656695E89}"/>
          </ac:spMkLst>
        </pc:spChg>
        <pc:spChg chg="add mod">
          <ac:chgData name="Taneja, Sanya Bathla" userId="799d058d-57bc-440a-8f75-08d784809017" providerId="ADAL" clId="{9C198FAF-FD02-3246-A7C7-C5979A986612}" dt="2021-03-11T21:30:45.509" v="519"/>
          <ac:spMkLst>
            <pc:docMk/>
            <pc:sldMk cId="1299862990" sldId="268"/>
            <ac:spMk id="39" creationId="{C418C5A9-063A-9045-AAAC-E24775B86883}"/>
          </ac:spMkLst>
        </pc:spChg>
        <pc:spChg chg="mod">
          <ac:chgData name="Taneja, Sanya Bathla" userId="799d058d-57bc-440a-8f75-08d784809017" providerId="ADAL" clId="{9C198FAF-FD02-3246-A7C7-C5979A986612}" dt="2021-03-11T21:19:20.529" v="484"/>
          <ac:spMkLst>
            <pc:docMk/>
            <pc:sldMk cId="1299862990" sldId="268"/>
            <ac:spMk id="40" creationId="{E8ED1674-F94F-BB43-BBB5-031943D9CC23}"/>
          </ac:spMkLst>
        </pc:spChg>
        <pc:spChg chg="mod">
          <ac:chgData name="Taneja, Sanya Bathla" userId="799d058d-57bc-440a-8f75-08d784809017" providerId="ADAL" clId="{9C198FAF-FD02-3246-A7C7-C5979A986612}" dt="2021-03-11T21:21:29.004" v="512" actId="1076"/>
          <ac:spMkLst>
            <pc:docMk/>
            <pc:sldMk cId="1299862990" sldId="268"/>
            <ac:spMk id="41" creationId="{A7436711-8DA7-D947-BCF4-60AFD3A595A0}"/>
          </ac:spMkLst>
        </pc:spChg>
        <pc:spChg chg="add mod">
          <ac:chgData name="Taneja, Sanya Bathla" userId="799d058d-57bc-440a-8f75-08d784809017" providerId="ADAL" clId="{9C198FAF-FD02-3246-A7C7-C5979A986612}" dt="2021-03-11T21:30:45.509" v="519"/>
          <ac:spMkLst>
            <pc:docMk/>
            <pc:sldMk cId="1299862990" sldId="268"/>
            <ac:spMk id="46" creationId="{020ED5BE-A376-EA41-A5A8-F71D3B05AA9B}"/>
          </ac:spMkLst>
        </pc:spChg>
        <pc:spChg chg="add mod">
          <ac:chgData name="Taneja, Sanya Bathla" userId="799d058d-57bc-440a-8f75-08d784809017" providerId="ADAL" clId="{9C198FAF-FD02-3246-A7C7-C5979A986612}" dt="2021-03-11T21:30:45.509" v="519"/>
          <ac:spMkLst>
            <pc:docMk/>
            <pc:sldMk cId="1299862990" sldId="268"/>
            <ac:spMk id="47" creationId="{611C7513-0A3A-CD4B-994A-877EFBC1B0A6}"/>
          </ac:spMkLst>
        </pc:spChg>
        <pc:spChg chg="mod">
          <ac:chgData name="Taneja, Sanya Bathla" userId="799d058d-57bc-440a-8f75-08d784809017" providerId="ADAL" clId="{9C198FAF-FD02-3246-A7C7-C5979A986612}" dt="2021-03-11T21:30:51.880" v="520" actId="1076"/>
          <ac:spMkLst>
            <pc:docMk/>
            <pc:sldMk cId="1299862990" sldId="268"/>
            <ac:spMk id="48" creationId="{0112AC88-6488-4C45-A68B-DB826A24A820}"/>
          </ac:spMkLst>
        </pc:spChg>
        <pc:spChg chg="mod">
          <ac:chgData name="Taneja, Sanya Bathla" userId="799d058d-57bc-440a-8f75-08d784809017" providerId="ADAL" clId="{9C198FAF-FD02-3246-A7C7-C5979A986612}" dt="2021-03-11T21:30:57.613" v="521" actId="1076"/>
          <ac:spMkLst>
            <pc:docMk/>
            <pc:sldMk cId="1299862990" sldId="268"/>
            <ac:spMk id="50" creationId="{320ACE8B-9686-CB44-83E7-D03A70ED4F93}"/>
          </ac:spMkLst>
        </pc:spChg>
        <pc:spChg chg="add mod">
          <ac:chgData name="Taneja, Sanya Bathla" userId="799d058d-57bc-440a-8f75-08d784809017" providerId="ADAL" clId="{9C198FAF-FD02-3246-A7C7-C5979A986612}" dt="2021-03-11T21:30:45.509" v="519"/>
          <ac:spMkLst>
            <pc:docMk/>
            <pc:sldMk cId="1299862990" sldId="268"/>
            <ac:spMk id="52" creationId="{B326CA47-9219-E641-B8D6-545E9B01A457}"/>
          </ac:spMkLst>
        </pc:spChg>
        <pc:spChg chg="add mod">
          <ac:chgData name="Taneja, Sanya Bathla" userId="799d058d-57bc-440a-8f75-08d784809017" providerId="ADAL" clId="{9C198FAF-FD02-3246-A7C7-C5979A986612}" dt="2021-03-11T21:31:47.637" v="547" actId="1076"/>
          <ac:spMkLst>
            <pc:docMk/>
            <pc:sldMk cId="1299862990" sldId="268"/>
            <ac:spMk id="54" creationId="{5C63629E-D64E-E74F-9DA3-C20E617EE2F4}"/>
          </ac:spMkLst>
        </pc:spChg>
        <pc:spChg chg="add mod">
          <ac:chgData name="Taneja, Sanya Bathla" userId="799d058d-57bc-440a-8f75-08d784809017" providerId="ADAL" clId="{9C198FAF-FD02-3246-A7C7-C5979A986612}" dt="2021-03-11T21:32:00.422" v="550" actId="207"/>
          <ac:spMkLst>
            <pc:docMk/>
            <pc:sldMk cId="1299862990" sldId="268"/>
            <ac:spMk id="56" creationId="{F4D195A7-6079-3A4E-B4E5-5E6AEEC01FDE}"/>
          </ac:spMkLst>
        </pc:spChg>
        <pc:spChg chg="mod">
          <ac:chgData name="Taneja, Sanya Bathla" userId="799d058d-57bc-440a-8f75-08d784809017" providerId="ADAL" clId="{9C198FAF-FD02-3246-A7C7-C5979A986612}" dt="2021-03-11T21:32:22.066" v="563" actId="20577"/>
          <ac:spMkLst>
            <pc:docMk/>
            <pc:sldMk cId="1299862990" sldId="268"/>
            <ac:spMk id="66" creationId="{F1626724-68AE-384A-9A3A-5C805122FFB0}"/>
          </ac:spMkLst>
        </pc:spChg>
        <pc:cxnChg chg="mod">
          <ac:chgData name="Taneja, Sanya Bathla" userId="799d058d-57bc-440a-8f75-08d784809017" providerId="ADAL" clId="{9C198FAF-FD02-3246-A7C7-C5979A986612}" dt="2021-03-11T21:21:33.757" v="513" actId="1076"/>
          <ac:cxnSpMkLst>
            <pc:docMk/>
            <pc:sldMk cId="1299862990" sldId="268"/>
            <ac:cxnSpMk id="34" creationId="{272EFAFF-3AF4-5145-A4D1-6F2205E63227}"/>
          </ac:cxnSpMkLst>
        </pc:cxnChg>
        <pc:cxnChg chg="add mod">
          <ac:chgData name="Taneja, Sanya Bathla" userId="799d058d-57bc-440a-8f75-08d784809017" providerId="ADAL" clId="{9C198FAF-FD02-3246-A7C7-C5979A986612}" dt="2021-03-11T21:30:45.509" v="519"/>
          <ac:cxnSpMkLst>
            <pc:docMk/>
            <pc:sldMk cId="1299862990" sldId="268"/>
            <ac:cxnSpMk id="37" creationId="{715918C1-9C4F-6C40-9F75-647506EB5210}"/>
          </ac:cxnSpMkLst>
        </pc:cxnChg>
        <pc:cxnChg chg="mod">
          <ac:chgData name="Taneja, Sanya Bathla" userId="799d058d-57bc-440a-8f75-08d784809017" providerId="ADAL" clId="{9C198FAF-FD02-3246-A7C7-C5979A986612}" dt="2021-03-11T21:30:57.613" v="521" actId="1076"/>
          <ac:cxnSpMkLst>
            <pc:docMk/>
            <pc:sldMk cId="1299862990" sldId="268"/>
            <ac:cxnSpMk id="49" creationId="{A2815E33-AC2E-564B-8ACB-32FE6D1869ED}"/>
          </ac:cxnSpMkLst>
        </pc:cxnChg>
        <pc:cxnChg chg="add mod">
          <ac:chgData name="Taneja, Sanya Bathla" userId="799d058d-57bc-440a-8f75-08d784809017" providerId="ADAL" clId="{9C198FAF-FD02-3246-A7C7-C5979A986612}" dt="2021-03-11T21:30:45.509" v="519"/>
          <ac:cxnSpMkLst>
            <pc:docMk/>
            <pc:sldMk cId="1299862990" sldId="268"/>
            <ac:cxnSpMk id="53" creationId="{B78C7A7A-40D3-774C-99D2-54FA9E9DB192}"/>
          </ac:cxnSpMkLst>
        </pc:cxnChg>
        <pc:cxnChg chg="add mod">
          <ac:chgData name="Taneja, Sanya Bathla" userId="799d058d-57bc-440a-8f75-08d784809017" providerId="ADAL" clId="{9C198FAF-FD02-3246-A7C7-C5979A986612}" dt="2021-03-11T21:31:54.011" v="548" actId="14100"/>
          <ac:cxnSpMkLst>
            <pc:docMk/>
            <pc:sldMk cId="1299862990" sldId="268"/>
            <ac:cxnSpMk id="58" creationId="{49F3AD20-BD2A-5244-9B55-D56EAA2C908F}"/>
          </ac:cxnSpMkLst>
        </pc:cxnChg>
      </pc:sldChg>
      <pc:sldChg chg="modSp add mod modNotesTx">
        <pc:chgData name="Taneja, Sanya Bathla" userId="799d058d-57bc-440a-8f75-08d784809017" providerId="ADAL" clId="{9C198FAF-FD02-3246-A7C7-C5979A986612}" dt="2021-03-11T21:33:23.754" v="645" actId="20577"/>
        <pc:sldMkLst>
          <pc:docMk/>
          <pc:sldMk cId="580621768" sldId="269"/>
        </pc:sldMkLst>
        <pc:spChg chg="mod">
          <ac:chgData name="Taneja, Sanya Bathla" userId="799d058d-57bc-440a-8f75-08d784809017" providerId="ADAL" clId="{9C198FAF-FD02-3246-A7C7-C5979A986612}" dt="2021-03-11T21:32:32.129" v="574" actId="20577"/>
          <ac:spMkLst>
            <pc:docMk/>
            <pc:sldMk cId="580621768" sldId="269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9C198FAF-FD02-3246-A7C7-C5979A986612}" dt="2021-03-11T21:32:52.372" v="596" actId="20577"/>
          <ac:spMkLst>
            <pc:docMk/>
            <pc:sldMk cId="580621768" sldId="269"/>
            <ac:spMk id="66" creationId="{F1626724-68AE-384A-9A3A-5C805122FFB0}"/>
          </ac:spMkLst>
        </pc:spChg>
      </pc:sldChg>
      <pc:sldChg chg="add del ord">
        <pc:chgData name="Taneja, Sanya Bathla" userId="799d058d-57bc-440a-8f75-08d784809017" providerId="ADAL" clId="{9C198FAF-FD02-3246-A7C7-C5979A986612}" dt="2021-03-11T21:31:01.436" v="522" actId="2696"/>
        <pc:sldMkLst>
          <pc:docMk/>
          <pc:sldMk cId="2001088247" sldId="269"/>
        </pc:sldMkLst>
      </pc:sldChg>
    </pc:docChg>
  </pc:docChgLst>
  <pc:docChgLst>
    <pc:chgData name="Taneja, Sanya Bathla" userId="799d058d-57bc-440a-8f75-08d784809017" providerId="ADAL" clId="{EF69EDC8-4E21-FD44-AC7B-B4C2BF3E2693}"/>
    <pc:docChg chg="undo redo custSel addSld delSld modSld sldOrd">
      <pc:chgData name="Taneja, Sanya Bathla" userId="799d058d-57bc-440a-8f75-08d784809017" providerId="ADAL" clId="{EF69EDC8-4E21-FD44-AC7B-B4C2BF3E2693}" dt="2021-03-08T19:02:03.195" v="1259" actId="20577"/>
      <pc:docMkLst>
        <pc:docMk/>
      </pc:docMkLst>
      <pc:sldChg chg="addSp modSp del mod modNotesTx">
        <pc:chgData name="Taneja, Sanya Bathla" userId="799d058d-57bc-440a-8f75-08d784809017" providerId="ADAL" clId="{EF69EDC8-4E21-FD44-AC7B-B4C2BF3E2693}" dt="2021-03-08T17:11:53.398" v="252" actId="2696"/>
        <pc:sldMkLst>
          <pc:docMk/>
          <pc:sldMk cId="1847891560" sldId="256"/>
        </pc:sldMkLst>
        <pc:spChg chg="add mod">
          <ac:chgData name="Taneja, Sanya Bathla" userId="799d058d-57bc-440a-8f75-08d784809017" providerId="ADAL" clId="{EF69EDC8-4E21-FD44-AC7B-B4C2BF3E2693}" dt="2021-03-08T17:03:37.780" v="205" actId="20577"/>
          <ac:spMkLst>
            <pc:docMk/>
            <pc:sldMk cId="1847891560" sldId="256"/>
            <ac:spMk id="2" creationId="{821F5EA4-1369-B74C-8910-FF68830A3D08}"/>
          </ac:spMkLst>
        </pc:spChg>
        <pc:spChg chg="add mod">
          <ac:chgData name="Taneja, Sanya Bathla" userId="799d058d-57bc-440a-8f75-08d784809017" providerId="ADAL" clId="{EF69EDC8-4E21-FD44-AC7B-B4C2BF3E2693}" dt="2021-03-08T14:23:03.200" v="190" actId="1076"/>
          <ac:spMkLst>
            <pc:docMk/>
            <pc:sldMk cId="1847891560" sldId="256"/>
            <ac:spMk id="26" creationId="{F892B951-325D-374B-871B-3E5ACAC696F6}"/>
          </ac:spMkLst>
        </pc:spChg>
        <pc:spChg chg="mod">
          <ac:chgData name="Taneja, Sanya Bathla" userId="799d058d-57bc-440a-8f75-08d784809017" providerId="ADAL" clId="{EF69EDC8-4E21-FD44-AC7B-B4C2BF3E2693}" dt="2021-03-08T14:13:39.039" v="187" actId="207"/>
          <ac:spMkLst>
            <pc:docMk/>
            <pc:sldMk cId="1847891560" sldId="256"/>
            <ac:spMk id="38" creationId="{7AF1D816-07C0-384B-A05A-E85933DD15EE}"/>
          </ac:spMkLst>
        </pc:spChg>
      </pc:sldChg>
      <pc:sldChg chg="addSp delSp modSp mod modNotesTx">
        <pc:chgData name="Taneja, Sanya Bathla" userId="799d058d-57bc-440a-8f75-08d784809017" providerId="ADAL" clId="{EF69EDC8-4E21-FD44-AC7B-B4C2BF3E2693}" dt="2021-03-08T18:48:46.868" v="1039" actId="20577"/>
        <pc:sldMkLst>
          <pc:docMk/>
          <pc:sldMk cId="1082248420" sldId="257"/>
        </pc:sldMkLst>
        <pc:spChg chg="add del mod">
          <ac:chgData name="Taneja, Sanya Bathla" userId="799d058d-57bc-440a-8f75-08d784809017" providerId="ADAL" clId="{EF69EDC8-4E21-FD44-AC7B-B4C2BF3E2693}" dt="2021-03-08T18:46:11.128" v="941" actId="21"/>
          <ac:spMkLst>
            <pc:docMk/>
            <pc:sldMk cId="1082248420" sldId="257"/>
            <ac:spMk id="2" creationId="{ABC9EF92-0CF1-6146-87B1-F1CB3CA43737}"/>
          </ac:spMkLst>
        </pc:spChg>
        <pc:spChg chg="mod">
          <ac:chgData name="Taneja, Sanya Bathla" userId="799d058d-57bc-440a-8f75-08d784809017" providerId="ADAL" clId="{EF69EDC8-4E21-FD44-AC7B-B4C2BF3E2693}" dt="2021-03-08T17:12:22.644" v="255" actId="1076"/>
          <ac:spMkLst>
            <pc:docMk/>
            <pc:sldMk cId="1082248420" sldId="257"/>
            <ac:spMk id="4" creationId="{7ABACE6F-EFB1-F048-B28A-5A867E69C372}"/>
          </ac:spMkLst>
        </pc:spChg>
        <pc:spChg chg="del mod">
          <ac:chgData name="Taneja, Sanya Bathla" userId="799d058d-57bc-440a-8f75-08d784809017" providerId="ADAL" clId="{EF69EDC8-4E21-FD44-AC7B-B4C2BF3E2693}" dt="2021-03-08T17:07:23.652" v="211" actId="478"/>
          <ac:spMkLst>
            <pc:docMk/>
            <pc:sldMk cId="1082248420" sldId="257"/>
            <ac:spMk id="9" creationId="{A9944A61-2A0D-B74B-87EE-8B9D76E90B89}"/>
          </ac:spMkLst>
        </pc:spChg>
        <pc:spChg chg="mod">
          <ac:chgData name="Taneja, Sanya Bathla" userId="799d058d-57bc-440a-8f75-08d784809017" providerId="ADAL" clId="{EF69EDC8-4E21-FD44-AC7B-B4C2BF3E2693}" dt="2021-03-08T17:12:51.537" v="261" actId="1076"/>
          <ac:spMkLst>
            <pc:docMk/>
            <pc:sldMk cId="1082248420" sldId="257"/>
            <ac:spMk id="11" creationId="{C40E7F15-C472-7445-A4F5-7928D7B55F6A}"/>
          </ac:spMkLst>
        </pc:spChg>
        <pc:spChg chg="add del mod">
          <ac:chgData name="Taneja, Sanya Bathla" userId="799d058d-57bc-440a-8f75-08d784809017" providerId="ADAL" clId="{EF69EDC8-4E21-FD44-AC7B-B4C2BF3E2693}" dt="2021-03-08T17:14:13.257" v="269" actId="1076"/>
          <ac:spMkLst>
            <pc:docMk/>
            <pc:sldMk cId="1082248420" sldId="257"/>
            <ac:spMk id="16" creationId="{01BED2DA-8124-F542-A289-B6DE92795068}"/>
          </ac:spMkLst>
        </pc:spChg>
        <pc:spChg chg="del mod">
          <ac:chgData name="Taneja, Sanya Bathla" userId="799d058d-57bc-440a-8f75-08d784809017" providerId="ADAL" clId="{EF69EDC8-4E21-FD44-AC7B-B4C2BF3E2693}" dt="2021-03-08T17:44:32.683" v="587" actId="478"/>
          <ac:spMkLst>
            <pc:docMk/>
            <pc:sldMk cId="1082248420" sldId="257"/>
            <ac:spMk id="17" creationId="{635CAEC6-B30C-A34D-9E78-096083D9B9BE}"/>
          </ac:spMkLst>
        </pc:spChg>
        <pc:spChg chg="add mod">
          <ac:chgData name="Taneja, Sanya Bathla" userId="799d058d-57bc-440a-8f75-08d784809017" providerId="ADAL" clId="{EF69EDC8-4E21-FD44-AC7B-B4C2BF3E2693}" dt="2021-03-08T18:48:46.868" v="1039" actId="20577"/>
          <ac:spMkLst>
            <pc:docMk/>
            <pc:sldMk cId="1082248420" sldId="257"/>
            <ac:spMk id="26" creationId="{009AA1DF-4B4C-6A45-B7AE-B51C99F89059}"/>
          </ac:spMkLst>
        </pc:spChg>
        <pc:spChg chg="mod">
          <ac:chgData name="Taneja, Sanya Bathla" userId="799d058d-57bc-440a-8f75-08d784809017" providerId="ADAL" clId="{EF69EDC8-4E21-FD44-AC7B-B4C2BF3E2693}" dt="2021-03-08T17:14:34.220" v="272" actId="1076"/>
          <ac:spMkLst>
            <pc:docMk/>
            <pc:sldMk cId="1082248420" sldId="257"/>
            <ac:spMk id="27" creationId="{8200F678-D458-E04E-9C49-D614BDD58B07}"/>
          </ac:spMkLst>
        </pc:spChg>
        <pc:spChg chg="del mod">
          <ac:chgData name="Taneja, Sanya Bathla" userId="799d058d-57bc-440a-8f75-08d784809017" providerId="ADAL" clId="{EF69EDC8-4E21-FD44-AC7B-B4C2BF3E2693}" dt="2021-03-08T17:09:47.790" v="231" actId="478"/>
          <ac:spMkLst>
            <pc:docMk/>
            <pc:sldMk cId="1082248420" sldId="257"/>
            <ac:spMk id="28" creationId="{50AB07CD-2120-584B-9506-860B81CD910A}"/>
          </ac:spMkLst>
        </pc:spChg>
        <pc:spChg chg="add mod">
          <ac:chgData name="Taneja, Sanya Bathla" userId="799d058d-57bc-440a-8f75-08d784809017" providerId="ADAL" clId="{EF69EDC8-4E21-FD44-AC7B-B4C2BF3E2693}" dt="2021-03-08T17:17:19.175" v="285" actId="20577"/>
          <ac:spMkLst>
            <pc:docMk/>
            <pc:sldMk cId="1082248420" sldId="257"/>
            <ac:spMk id="29" creationId="{9F8B2CF6-F2F6-074D-856A-566BEEA54D25}"/>
          </ac:spMkLst>
        </pc:spChg>
        <pc:spChg chg="add del mod">
          <ac:chgData name="Taneja, Sanya Bathla" userId="799d058d-57bc-440a-8f75-08d784809017" providerId="ADAL" clId="{EF69EDC8-4E21-FD44-AC7B-B4C2BF3E2693}" dt="2021-03-08T17:09:30.069" v="227"/>
          <ac:spMkLst>
            <pc:docMk/>
            <pc:sldMk cId="1082248420" sldId="257"/>
            <ac:spMk id="30" creationId="{7B8EEE31-5E2F-1043-8589-DF866D1CCE02}"/>
          </ac:spMkLst>
        </pc:spChg>
        <pc:spChg chg="mod">
          <ac:chgData name="Taneja, Sanya Bathla" userId="799d058d-57bc-440a-8f75-08d784809017" providerId="ADAL" clId="{EF69EDC8-4E21-FD44-AC7B-B4C2BF3E2693}" dt="2021-03-08T17:12:32.871" v="258" actId="1076"/>
          <ac:spMkLst>
            <pc:docMk/>
            <pc:sldMk cId="1082248420" sldId="257"/>
            <ac:spMk id="31" creationId="{63F2A791-409D-A547-975E-3879C8B641F3}"/>
          </ac:spMkLst>
        </pc:spChg>
        <pc:spChg chg="add del mod">
          <ac:chgData name="Taneja, Sanya Bathla" userId="799d058d-57bc-440a-8f75-08d784809017" providerId="ADAL" clId="{EF69EDC8-4E21-FD44-AC7B-B4C2BF3E2693}" dt="2021-03-08T17:09:29.327" v="225"/>
          <ac:spMkLst>
            <pc:docMk/>
            <pc:sldMk cId="1082248420" sldId="257"/>
            <ac:spMk id="32" creationId="{D04047B2-29C4-2440-8D09-7813CBC3413E}"/>
          </ac:spMkLst>
        </pc:spChg>
        <pc:spChg chg="add mod">
          <ac:chgData name="Taneja, Sanya Bathla" userId="799d058d-57bc-440a-8f75-08d784809017" providerId="ADAL" clId="{EF69EDC8-4E21-FD44-AC7B-B4C2BF3E2693}" dt="2021-03-08T17:13:03.487" v="264" actId="1076"/>
          <ac:spMkLst>
            <pc:docMk/>
            <pc:sldMk cId="1082248420" sldId="257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EF69EDC8-4E21-FD44-AC7B-B4C2BF3E2693}" dt="2021-03-08T17:12:57.449" v="262" actId="1076"/>
          <ac:spMkLst>
            <pc:docMk/>
            <pc:sldMk cId="1082248420" sldId="257"/>
            <ac:spMk id="35" creationId="{E313E5DC-B677-A04B-89D6-5B4052572F9E}"/>
          </ac:spMkLst>
        </pc:spChg>
        <pc:spChg chg="mod">
          <ac:chgData name="Taneja, Sanya Bathla" userId="799d058d-57bc-440a-8f75-08d784809017" providerId="ADAL" clId="{EF69EDC8-4E21-FD44-AC7B-B4C2BF3E2693}" dt="2021-03-08T17:14:38.759" v="273" actId="1076"/>
          <ac:spMkLst>
            <pc:docMk/>
            <pc:sldMk cId="1082248420" sldId="257"/>
            <ac:spMk id="39" creationId="{1131E45C-BB39-6543-BF8A-8CC2C8C2626A}"/>
          </ac:spMkLst>
        </pc:spChg>
        <pc:spChg chg="mod">
          <ac:chgData name="Taneja, Sanya Bathla" userId="799d058d-57bc-440a-8f75-08d784809017" providerId="ADAL" clId="{EF69EDC8-4E21-FD44-AC7B-B4C2BF3E2693}" dt="2021-03-08T17:07:29.561" v="212" actId="1076"/>
          <ac:spMkLst>
            <pc:docMk/>
            <pc:sldMk cId="1082248420" sldId="257"/>
            <ac:spMk id="40" creationId="{E8ED1674-F94F-BB43-BBB5-031943D9CC23}"/>
          </ac:spMkLst>
        </pc:spChg>
        <pc:spChg chg="del">
          <ac:chgData name="Taneja, Sanya Bathla" userId="799d058d-57bc-440a-8f75-08d784809017" providerId="ADAL" clId="{EF69EDC8-4E21-FD44-AC7B-B4C2BF3E2693}" dt="2021-03-08T17:11:23.467" v="246" actId="478"/>
          <ac:spMkLst>
            <pc:docMk/>
            <pc:sldMk cId="1082248420" sldId="257"/>
            <ac:spMk id="41" creationId="{F6AB5964-176B-4747-9E6E-F47A98840BF6}"/>
          </ac:spMkLst>
        </pc:spChg>
        <pc:spChg chg="del">
          <ac:chgData name="Taneja, Sanya Bathla" userId="799d058d-57bc-440a-8f75-08d784809017" providerId="ADAL" clId="{EF69EDC8-4E21-FD44-AC7B-B4C2BF3E2693}" dt="2021-03-08T17:11:26.254" v="247" actId="478"/>
          <ac:spMkLst>
            <pc:docMk/>
            <pc:sldMk cId="1082248420" sldId="257"/>
            <ac:spMk id="44" creationId="{8E73880A-40AC-F243-8E1C-5FFE03959440}"/>
          </ac:spMkLst>
        </pc:spChg>
        <pc:spChg chg="add mod">
          <ac:chgData name="Taneja, Sanya Bathla" userId="799d058d-57bc-440a-8f75-08d784809017" providerId="ADAL" clId="{EF69EDC8-4E21-FD44-AC7B-B4C2BF3E2693}" dt="2021-03-08T17:17:39.033" v="299" actId="20577"/>
          <ac:spMkLst>
            <pc:docMk/>
            <pc:sldMk cId="1082248420" sldId="257"/>
            <ac:spMk id="45" creationId="{F7BFB07C-83A3-524C-9B8B-FA13BD6B96A8}"/>
          </ac:spMkLst>
        </pc:spChg>
        <pc:spChg chg="add del mod">
          <ac:chgData name="Taneja, Sanya Bathla" userId="799d058d-57bc-440a-8f75-08d784809017" providerId="ADAL" clId="{EF69EDC8-4E21-FD44-AC7B-B4C2BF3E2693}" dt="2021-03-08T18:46:11.128" v="941" actId="21"/>
          <ac:spMkLst>
            <pc:docMk/>
            <pc:sldMk cId="1082248420" sldId="257"/>
            <ac:spMk id="47" creationId="{155526B1-D842-6C42-B908-1955C74DDE75}"/>
          </ac:spMkLst>
        </pc:spChg>
        <pc:spChg chg="add mod">
          <ac:chgData name="Taneja, Sanya Bathla" userId="799d058d-57bc-440a-8f75-08d784809017" providerId="ADAL" clId="{EF69EDC8-4E21-FD44-AC7B-B4C2BF3E2693}" dt="2021-03-08T17:39:58.058" v="460" actId="20577"/>
          <ac:spMkLst>
            <pc:docMk/>
            <pc:sldMk cId="1082248420" sldId="257"/>
            <ac:spMk id="48" creationId="{0112AC88-6488-4C45-A68B-DB826A24A820}"/>
          </ac:spMkLst>
        </pc:spChg>
        <pc:spChg chg="add mod">
          <ac:chgData name="Taneja, Sanya Bathla" userId="799d058d-57bc-440a-8f75-08d784809017" providerId="ADAL" clId="{EF69EDC8-4E21-FD44-AC7B-B4C2BF3E2693}" dt="2021-03-08T17:39:47.220" v="442" actId="1076"/>
          <ac:spMkLst>
            <pc:docMk/>
            <pc:sldMk cId="1082248420" sldId="257"/>
            <ac:spMk id="50" creationId="{320ACE8B-9686-CB44-83E7-D03A70ED4F93}"/>
          </ac:spMkLst>
        </pc:spChg>
        <pc:spChg chg="del">
          <ac:chgData name="Taneja, Sanya Bathla" userId="799d058d-57bc-440a-8f75-08d784809017" providerId="ADAL" clId="{EF69EDC8-4E21-FD44-AC7B-B4C2BF3E2693}" dt="2021-03-08T14:35:38.294" v="192" actId="478"/>
          <ac:spMkLst>
            <pc:docMk/>
            <pc:sldMk cId="1082248420" sldId="257"/>
            <ac:spMk id="51" creationId="{56199AE9-04C9-1A4D-8373-2170C55ACCAB}"/>
          </ac:spMkLst>
        </pc:spChg>
        <pc:spChg chg="add del mod">
          <ac:chgData name="Taneja, Sanya Bathla" userId="799d058d-57bc-440a-8f75-08d784809017" providerId="ADAL" clId="{EF69EDC8-4E21-FD44-AC7B-B4C2BF3E2693}" dt="2021-03-08T18:46:11.128" v="941" actId="21"/>
          <ac:spMkLst>
            <pc:docMk/>
            <pc:sldMk cId="1082248420" sldId="257"/>
            <ac:spMk id="52" creationId="{5EA445AD-DCEF-FB4B-A919-7B19B6D09DF6}"/>
          </ac:spMkLst>
        </pc:spChg>
        <pc:spChg chg="add mod">
          <ac:chgData name="Taneja, Sanya Bathla" userId="799d058d-57bc-440a-8f75-08d784809017" providerId="ADAL" clId="{EF69EDC8-4E21-FD44-AC7B-B4C2BF3E2693}" dt="2021-03-08T17:40:35.149" v="462" actId="1076"/>
          <ac:spMkLst>
            <pc:docMk/>
            <pc:sldMk cId="1082248420" sldId="257"/>
            <ac:spMk id="53" creationId="{F308B709-5F34-8544-8CE4-4B9339834DA1}"/>
          </ac:spMkLst>
        </pc:spChg>
        <pc:spChg chg="add mod">
          <ac:chgData name="Taneja, Sanya Bathla" userId="799d058d-57bc-440a-8f75-08d784809017" providerId="ADAL" clId="{EF69EDC8-4E21-FD44-AC7B-B4C2BF3E2693}" dt="2021-03-08T17:40:35.149" v="462" actId="1076"/>
          <ac:spMkLst>
            <pc:docMk/>
            <pc:sldMk cId="1082248420" sldId="257"/>
            <ac:spMk id="56" creationId="{A3CAFF64-0C2A-5341-80CA-0C22BB11BA79}"/>
          </ac:spMkLst>
        </pc:spChg>
        <pc:spChg chg="add mod">
          <ac:chgData name="Taneja, Sanya Bathla" userId="799d058d-57bc-440a-8f75-08d784809017" providerId="ADAL" clId="{EF69EDC8-4E21-FD44-AC7B-B4C2BF3E2693}" dt="2021-03-08T17:44:31.191" v="586"/>
          <ac:spMkLst>
            <pc:docMk/>
            <pc:sldMk cId="1082248420" sldId="257"/>
            <ac:spMk id="58" creationId="{ACCA52A5-C6B5-0A48-8195-AEA0EEADC837}"/>
          </ac:spMkLst>
        </pc:spChg>
        <pc:spChg chg="add mod">
          <ac:chgData name="Taneja, Sanya Bathla" userId="799d058d-57bc-440a-8f75-08d784809017" providerId="ADAL" clId="{EF69EDC8-4E21-FD44-AC7B-B4C2BF3E2693}" dt="2021-03-08T17:44:38.153" v="589" actId="1076"/>
          <ac:spMkLst>
            <pc:docMk/>
            <pc:sldMk cId="1082248420" sldId="257"/>
            <ac:spMk id="61" creationId="{E9CC9CAA-350D-0D48-A7CB-1C0470EA7D79}"/>
          </ac:spMkLst>
        </pc:spChg>
        <pc:cxnChg chg="add del mod">
          <ac:chgData name="Taneja, Sanya Bathla" userId="799d058d-57bc-440a-8f75-08d784809017" providerId="ADAL" clId="{EF69EDC8-4E21-FD44-AC7B-B4C2BF3E2693}" dt="2021-03-08T17:17:20.945" v="286" actId="478"/>
          <ac:cxnSpMkLst>
            <pc:docMk/>
            <pc:sldMk cId="1082248420" sldId="257"/>
            <ac:cxnSpMk id="5" creationId="{723E966A-ABD5-6641-9308-934E423FA443}"/>
          </ac:cxnSpMkLst>
        </pc:cxnChg>
        <pc:cxnChg chg="del">
          <ac:chgData name="Taneja, Sanya Bathla" userId="799d058d-57bc-440a-8f75-08d784809017" providerId="ADAL" clId="{EF69EDC8-4E21-FD44-AC7B-B4C2BF3E2693}" dt="2021-03-08T17:07:21.552" v="210" actId="478"/>
          <ac:cxnSpMkLst>
            <pc:docMk/>
            <pc:sldMk cId="1082248420" sldId="257"/>
            <ac:cxnSpMk id="8" creationId="{2A88FE68-057F-5447-8E00-03E5235ECA81}"/>
          </ac:cxnSpMkLst>
        </pc:cxnChg>
        <pc:cxnChg chg="mod">
          <ac:chgData name="Taneja, Sanya Bathla" userId="799d058d-57bc-440a-8f75-08d784809017" providerId="ADAL" clId="{EF69EDC8-4E21-FD44-AC7B-B4C2BF3E2693}" dt="2021-03-08T17:12:22.644" v="255" actId="1076"/>
          <ac:cxnSpMkLst>
            <pc:docMk/>
            <pc:sldMk cId="1082248420" sldId="257"/>
            <ac:cxnSpMk id="19" creationId="{F34A142B-0756-B040-9464-C1BD4EA76F59}"/>
          </ac:cxnSpMkLst>
        </pc:cxnChg>
        <pc:cxnChg chg="mod">
          <ac:chgData name="Taneja, Sanya Bathla" userId="799d058d-57bc-440a-8f75-08d784809017" providerId="ADAL" clId="{EF69EDC8-4E21-FD44-AC7B-B4C2BF3E2693}" dt="2021-03-08T17:12:31.257" v="257" actId="1076"/>
          <ac:cxnSpMkLst>
            <pc:docMk/>
            <pc:sldMk cId="1082248420" sldId="257"/>
            <ac:cxnSpMk id="20" creationId="{5AB24F3A-5A60-3146-BF58-88D25FE5D669}"/>
          </ac:cxnSpMkLst>
        </pc:cxnChg>
        <pc:cxnChg chg="add del mod">
          <ac:chgData name="Taneja, Sanya Bathla" userId="799d058d-57bc-440a-8f75-08d784809017" providerId="ADAL" clId="{EF69EDC8-4E21-FD44-AC7B-B4C2BF3E2693}" dt="2021-03-08T17:14:16.017" v="270" actId="14100"/>
          <ac:cxnSpMkLst>
            <pc:docMk/>
            <pc:sldMk cId="1082248420" sldId="257"/>
            <ac:cxnSpMk id="25" creationId="{3A4C1EEF-C6A9-7E4B-8419-70AA76E9CD38}"/>
          </ac:cxnSpMkLst>
        </pc:cxnChg>
        <pc:cxnChg chg="add mod">
          <ac:chgData name="Taneja, Sanya Bathla" userId="799d058d-57bc-440a-8f75-08d784809017" providerId="ADAL" clId="{EF69EDC8-4E21-FD44-AC7B-B4C2BF3E2693}" dt="2021-03-08T17:44:32.683" v="587" actId="478"/>
          <ac:cxnSpMkLst>
            <pc:docMk/>
            <pc:sldMk cId="1082248420" sldId="257"/>
            <ac:cxnSpMk id="34" creationId="{272EFAFF-3AF4-5145-A4D1-6F2205E63227}"/>
          </ac:cxnSpMkLst>
        </pc:cxnChg>
        <pc:cxnChg chg="del">
          <ac:chgData name="Taneja, Sanya Bathla" userId="799d058d-57bc-440a-8f75-08d784809017" providerId="ADAL" clId="{EF69EDC8-4E21-FD44-AC7B-B4C2BF3E2693}" dt="2021-03-08T17:11:27.679" v="248" actId="478"/>
          <ac:cxnSpMkLst>
            <pc:docMk/>
            <pc:sldMk cId="1082248420" sldId="257"/>
            <ac:cxnSpMk id="42" creationId="{D5F21899-6B20-384E-90AF-4D3A5FF3D4BD}"/>
          </ac:cxnSpMkLst>
        </pc:cxnChg>
        <pc:cxnChg chg="add mod">
          <ac:chgData name="Taneja, Sanya Bathla" userId="799d058d-57bc-440a-8f75-08d784809017" providerId="ADAL" clId="{EF69EDC8-4E21-FD44-AC7B-B4C2BF3E2693}" dt="2021-03-08T17:17:32.946" v="289" actId="14100"/>
          <ac:cxnSpMkLst>
            <pc:docMk/>
            <pc:sldMk cId="1082248420" sldId="257"/>
            <ac:cxnSpMk id="46" creationId="{9E2430B3-D718-DB45-A1FE-AB75DA641329}"/>
          </ac:cxnSpMkLst>
        </pc:cxnChg>
        <pc:cxnChg chg="add mod">
          <ac:chgData name="Taneja, Sanya Bathla" userId="799d058d-57bc-440a-8f75-08d784809017" providerId="ADAL" clId="{EF69EDC8-4E21-FD44-AC7B-B4C2BF3E2693}" dt="2021-03-08T17:39:52.690" v="443" actId="14100"/>
          <ac:cxnSpMkLst>
            <pc:docMk/>
            <pc:sldMk cId="1082248420" sldId="257"/>
            <ac:cxnSpMk id="49" creationId="{A2815E33-AC2E-564B-8ACB-32FE6D1869ED}"/>
          </ac:cxnSpMkLst>
        </pc:cxnChg>
        <pc:cxnChg chg="add mod">
          <ac:chgData name="Taneja, Sanya Bathla" userId="799d058d-57bc-440a-8f75-08d784809017" providerId="ADAL" clId="{EF69EDC8-4E21-FD44-AC7B-B4C2BF3E2693}" dt="2021-03-08T17:40:35.149" v="462" actId="1076"/>
          <ac:cxnSpMkLst>
            <pc:docMk/>
            <pc:sldMk cId="1082248420" sldId="257"/>
            <ac:cxnSpMk id="54" creationId="{91A7AB26-5A99-C94A-9FEA-24AA594F7B04}"/>
          </ac:cxnSpMkLst>
        </pc:cxnChg>
        <pc:cxnChg chg="mod">
          <ac:chgData name="Taneja, Sanya Bathla" userId="799d058d-57bc-440a-8f75-08d784809017" providerId="ADAL" clId="{EF69EDC8-4E21-FD44-AC7B-B4C2BF3E2693}" dt="2021-03-08T17:12:16.709" v="253" actId="14100"/>
          <ac:cxnSpMkLst>
            <pc:docMk/>
            <pc:sldMk cId="1082248420" sldId="257"/>
            <ac:cxnSpMk id="55" creationId="{0246BE37-C612-6542-B8DC-90FA10E8F496}"/>
          </ac:cxnSpMkLst>
        </pc:cxnChg>
        <pc:cxnChg chg="mod">
          <ac:chgData name="Taneja, Sanya Bathla" userId="799d058d-57bc-440a-8f75-08d784809017" providerId="ADAL" clId="{EF69EDC8-4E21-FD44-AC7B-B4C2BF3E2693}" dt="2021-03-08T17:12:48.984" v="260" actId="14100"/>
          <ac:cxnSpMkLst>
            <pc:docMk/>
            <pc:sldMk cId="1082248420" sldId="257"/>
            <ac:cxnSpMk id="59" creationId="{04699D0D-0527-BF49-9894-731360AEB202}"/>
          </ac:cxnSpMkLst>
        </pc:cxnChg>
      </pc:sldChg>
      <pc:sldChg chg="addSp delSp modSp del mod modNotesTx">
        <pc:chgData name="Taneja, Sanya Bathla" userId="799d058d-57bc-440a-8f75-08d784809017" providerId="ADAL" clId="{EF69EDC8-4E21-FD44-AC7B-B4C2BF3E2693}" dt="2021-03-08T18:50:29.622" v="1040" actId="2696"/>
        <pc:sldMkLst>
          <pc:docMk/>
          <pc:sldMk cId="2003683991" sldId="258"/>
        </pc:sldMkLst>
        <pc:spChg chg="add del mod">
          <ac:chgData name="Taneja, Sanya Bathla" userId="799d058d-57bc-440a-8f75-08d784809017" providerId="ADAL" clId="{EF69EDC8-4E21-FD44-AC7B-B4C2BF3E2693}" dt="2021-03-08T18:44:32.795" v="858" actId="478"/>
          <ac:spMkLst>
            <pc:docMk/>
            <pc:sldMk cId="2003683991" sldId="258"/>
            <ac:spMk id="2" creationId="{BE0FC879-04C7-9145-A050-BA830000282B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" creationId="{2CA3A158-6BE7-3346-9C1E-1D4C67B8C28A}"/>
          </ac:spMkLst>
        </pc:spChg>
        <pc:spChg chg="add mod">
          <ac:chgData name="Taneja, Sanya Bathla" userId="799d058d-57bc-440a-8f75-08d784809017" providerId="ADAL" clId="{EF69EDC8-4E21-FD44-AC7B-B4C2BF3E2693}" dt="2021-03-08T18:47:17.322" v="983"/>
          <ac:spMkLst>
            <pc:docMk/>
            <pc:sldMk cId="2003683991" sldId="258"/>
            <ac:spMk id="4" creationId="{F7AB5E0A-7C3B-EA46-BC4F-755C6AABCD98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5" creationId="{76B77F3E-7BA0-5F40-8C22-D6BC4321723D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6" creationId="{87BE50A0-5559-4847-9CC8-65376838D406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0" creationId="{1F00F66B-A22D-1A42-8F94-E724DC8BA1FE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1" creationId="{7228D8C6-31AF-A94F-AE0F-417E4BED79BF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5" creationId="{19FED9CC-57FA-4F42-A7AC-9E616BD8B929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6" creationId="{4928A348-B261-3342-9391-011A8ECE5C30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7" creationId="{8AE60A73-B032-1A42-9E33-33F7D745DB87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18" creationId="{F8C0800D-AEE3-034E-B416-6273EE9A678E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0" creationId="{8B8F1D7E-5F85-CC45-95B9-0817C0F7DE45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1" creationId="{2571FF4A-E022-6E43-90CB-9D7475CA3DD9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4" creationId="{F4CF1102-18F2-E14E-BDA0-1826D2DC1865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5" creationId="{DBFF5F6F-1878-2F41-A83A-2FEDABCF95BC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8" creationId="{E037300B-2A61-914D-93EB-106503C83303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29" creationId="{5A26F0D5-A0C7-E943-8A17-8C80AAD8B5EB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1" creationId="{D43ED037-CEEB-DE44-9B5C-6E394C99112D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2" creationId="{F8C75AD7-C6FA-004A-8CD5-84370FE90B73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3" creationId="{E1673417-65BB-904F-9309-C07CFD81EEF7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4" creationId="{499D54AD-0AEF-6D44-BA82-C410A0B0E90A}"/>
          </ac:spMkLst>
        </pc:spChg>
        <pc:spChg chg="add mod">
          <ac:chgData name="Taneja, Sanya Bathla" userId="799d058d-57bc-440a-8f75-08d784809017" providerId="ADAL" clId="{EF69EDC8-4E21-FD44-AC7B-B4C2BF3E2693}" dt="2021-03-08T18:47:52.477" v="1030" actId="20577"/>
          <ac:spMkLst>
            <pc:docMk/>
            <pc:sldMk cId="2003683991" sldId="258"/>
            <ac:spMk id="35" creationId="{0865A023-562B-474E-B1AE-F999BF0A426F}"/>
          </ac:spMkLst>
        </pc:spChg>
        <pc:spChg chg="add mod">
          <ac:chgData name="Taneja, Sanya Bathla" userId="799d058d-57bc-440a-8f75-08d784809017" providerId="ADAL" clId="{EF69EDC8-4E21-FD44-AC7B-B4C2BF3E2693}" dt="2021-03-08T18:46:49.215" v="946"/>
          <ac:spMkLst>
            <pc:docMk/>
            <pc:sldMk cId="2003683991" sldId="258"/>
            <ac:spMk id="36" creationId="{3C251F11-0D71-E642-98FE-674D298B8373}"/>
          </ac:spMkLst>
        </pc:sp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7" creationId="{DF029FD8-9897-C644-A7F3-037F3E5D97DB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8" creationId="{7DCDFBCB-44B5-114B-9DD0-CF29184002C6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9" creationId="{6F1F4F4F-8357-D740-82CE-A6592A5B8A0D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2" creationId="{E4B7D409-729C-6542-96D0-46A721D80906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3" creationId="{8554CAAA-BB72-274D-93B8-5A42E680AB97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4" creationId="{181E36CE-B158-894B-BB50-0D45A729EF54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19" creationId="{38183FFA-62F3-B946-BD68-04D01F6F9D38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2" creationId="{F5548447-CDDF-D345-921B-F564F1E059CB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3" creationId="{B1C711B6-6DBA-F840-B4C7-E0B02A07C4C9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6" creationId="{34C60EA7-DC80-BB4C-8A3D-C278B4426532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27" creationId="{254A31E3-446A-2B4E-A3E0-6587A99E2754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30" creationId="{1594C98D-22E2-8C44-AEF2-87428956840E}"/>
          </ac:cxnSpMkLst>
        </pc:cxnChg>
        <pc:cxnChg chg="add mod">
          <ac:chgData name="Taneja, Sanya Bathla" userId="799d058d-57bc-440a-8f75-08d784809017" providerId="ADAL" clId="{EF69EDC8-4E21-FD44-AC7B-B4C2BF3E2693}" dt="2021-03-08T18:46:49.215" v="946"/>
          <ac:cxnSpMkLst>
            <pc:docMk/>
            <pc:sldMk cId="2003683991" sldId="258"/>
            <ac:cxnSpMk id="37" creationId="{7A36A372-8BE3-5F43-B2AA-ED7D4E554606}"/>
          </ac:cxnSpMkLst>
        </pc:cxnChg>
      </pc:sldChg>
      <pc:sldChg chg="addSp delSp modSp add mod">
        <pc:chgData name="Taneja, Sanya Bathla" userId="799d058d-57bc-440a-8f75-08d784809017" providerId="ADAL" clId="{EF69EDC8-4E21-FD44-AC7B-B4C2BF3E2693}" dt="2021-03-08T19:00:42.095" v="1229" actId="1076"/>
        <pc:sldMkLst>
          <pc:docMk/>
          <pc:sldMk cId="2533416488" sldId="258"/>
        </pc:sldMkLst>
        <pc:spChg chg="del">
          <ac:chgData name="Taneja, Sanya Bathla" userId="799d058d-57bc-440a-8f75-08d784809017" providerId="ADAL" clId="{EF69EDC8-4E21-FD44-AC7B-B4C2BF3E2693}" dt="2021-03-08T18:58:53.790" v="1187" actId="478"/>
          <ac:spMkLst>
            <pc:docMk/>
            <pc:sldMk cId="2533416488" sldId="258"/>
            <ac:spMk id="6" creationId="{87BE50A0-5559-4847-9CC8-65376838D406}"/>
          </ac:spMkLst>
        </pc:spChg>
        <pc:spChg chg="del">
          <ac:chgData name="Taneja, Sanya Bathla" userId="799d058d-57bc-440a-8f75-08d784809017" providerId="ADAL" clId="{EF69EDC8-4E21-FD44-AC7B-B4C2BF3E2693}" dt="2021-03-08T18:58:55.957" v="1188" actId="478"/>
          <ac:spMkLst>
            <pc:docMk/>
            <pc:sldMk cId="2533416488" sldId="258"/>
            <ac:spMk id="20" creationId="{8B8F1D7E-5F85-CC45-95B9-0817C0F7DE45}"/>
          </ac:spMkLst>
        </pc:spChg>
        <pc:spChg chg="del">
          <ac:chgData name="Taneja, Sanya Bathla" userId="799d058d-57bc-440a-8f75-08d784809017" providerId="ADAL" clId="{EF69EDC8-4E21-FD44-AC7B-B4C2BF3E2693}" dt="2021-03-08T18:58:57.672" v="1189" actId="478"/>
          <ac:spMkLst>
            <pc:docMk/>
            <pc:sldMk cId="2533416488" sldId="258"/>
            <ac:spMk id="21" creationId="{2571FF4A-E022-6E43-90CB-9D7475CA3DD9}"/>
          </ac:spMkLst>
        </pc:spChg>
        <pc:spChg chg="del">
          <ac:chgData name="Taneja, Sanya Bathla" userId="799d058d-57bc-440a-8f75-08d784809017" providerId="ADAL" clId="{EF69EDC8-4E21-FD44-AC7B-B4C2BF3E2693}" dt="2021-03-08T18:58:53.790" v="1187" actId="478"/>
          <ac:spMkLst>
            <pc:docMk/>
            <pc:sldMk cId="2533416488" sldId="258"/>
            <ac:spMk id="33" creationId="{E1673417-65BB-904F-9309-C07CFD81EEF7}"/>
          </ac:spMkLst>
        </pc:spChg>
        <pc:spChg chg="del">
          <ac:chgData name="Taneja, Sanya Bathla" userId="799d058d-57bc-440a-8f75-08d784809017" providerId="ADAL" clId="{EF69EDC8-4E21-FD44-AC7B-B4C2BF3E2693}" dt="2021-03-08T18:58:55.957" v="1188" actId="478"/>
          <ac:spMkLst>
            <pc:docMk/>
            <pc:sldMk cId="2533416488" sldId="258"/>
            <ac:spMk id="34" creationId="{499D54AD-0AEF-6D44-BA82-C410A0B0E90A}"/>
          </ac:spMkLst>
        </pc:spChg>
        <pc:spChg chg="add mod">
          <ac:chgData name="Taneja, Sanya Bathla" userId="799d058d-57bc-440a-8f75-08d784809017" providerId="ADAL" clId="{EF69EDC8-4E21-FD44-AC7B-B4C2BF3E2693}" dt="2021-03-08T18:59:56.553" v="1199" actId="14100"/>
          <ac:spMkLst>
            <pc:docMk/>
            <pc:sldMk cId="2533416488" sldId="258"/>
            <ac:spMk id="38" creationId="{3925DCFD-81AA-5349-B2D5-60953347DF95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1" creationId="{93D004C7-635F-EE41-BE8E-0F99985CD198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2" creationId="{ADB5EB0E-8E2A-BD42-9BA0-E6205C949D55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3" creationId="{8F1CF5A9-4F24-044F-8D5E-6D854574C386}"/>
          </ac:spMkLst>
        </pc:spChg>
        <pc:spChg chg="add mod">
          <ac:chgData name="Taneja, Sanya Bathla" userId="799d058d-57bc-440a-8f75-08d784809017" providerId="ADAL" clId="{EF69EDC8-4E21-FD44-AC7B-B4C2BF3E2693}" dt="2021-03-08T18:59:06.320" v="1191"/>
          <ac:spMkLst>
            <pc:docMk/>
            <pc:sldMk cId="2533416488" sldId="258"/>
            <ac:spMk id="44" creationId="{BEF5BFEA-9586-9A48-9C96-26187CFD51A1}"/>
          </ac:spMkLst>
        </pc:spChg>
        <pc:spChg chg="add del mod">
          <ac:chgData name="Taneja, Sanya Bathla" userId="799d058d-57bc-440a-8f75-08d784809017" providerId="ADAL" clId="{EF69EDC8-4E21-FD44-AC7B-B4C2BF3E2693}" dt="2021-03-08T18:59:26.399" v="1194" actId="478"/>
          <ac:spMkLst>
            <pc:docMk/>
            <pc:sldMk cId="2533416488" sldId="258"/>
            <ac:spMk id="45" creationId="{FADFB33F-DC2B-834E-9163-EFF6166C2CA3}"/>
          </ac:spMkLst>
        </pc:spChg>
        <pc:spChg chg="add del mod">
          <ac:chgData name="Taneja, Sanya Bathla" userId="799d058d-57bc-440a-8f75-08d784809017" providerId="ADAL" clId="{EF69EDC8-4E21-FD44-AC7B-B4C2BF3E2693}" dt="2021-03-08T18:59:26.399" v="1194" actId="478"/>
          <ac:spMkLst>
            <pc:docMk/>
            <pc:sldMk cId="2533416488" sldId="258"/>
            <ac:spMk id="46" creationId="{460D5CC5-3C02-3941-8DEF-C4939313F63F}"/>
          </ac:spMkLst>
        </pc:spChg>
        <pc:spChg chg="add del mod">
          <ac:chgData name="Taneja, Sanya Bathla" userId="799d058d-57bc-440a-8f75-08d784809017" providerId="ADAL" clId="{EF69EDC8-4E21-FD44-AC7B-B4C2BF3E2693}" dt="2021-03-08T18:59:26.399" v="1194" actId="478"/>
          <ac:spMkLst>
            <pc:docMk/>
            <pc:sldMk cId="2533416488" sldId="258"/>
            <ac:spMk id="47" creationId="{8549E69C-B63A-D548-95B7-0D622DEB084F}"/>
          </ac:spMkLst>
        </pc:spChg>
        <pc:spChg chg="add mod">
          <ac:chgData name="Taneja, Sanya Bathla" userId="799d058d-57bc-440a-8f75-08d784809017" providerId="ADAL" clId="{EF69EDC8-4E21-FD44-AC7B-B4C2BF3E2693}" dt="2021-03-08T18:59:34.105" v="1196" actId="1076"/>
          <ac:spMkLst>
            <pc:docMk/>
            <pc:sldMk cId="2533416488" sldId="258"/>
            <ac:spMk id="49" creationId="{0C070CA4-60F9-F44D-85DC-BF2ACF55E253}"/>
          </ac:spMkLst>
        </pc:spChg>
        <pc:spChg chg="add del mod">
          <ac:chgData name="Taneja, Sanya Bathla" userId="799d058d-57bc-440a-8f75-08d784809017" providerId="ADAL" clId="{EF69EDC8-4E21-FD44-AC7B-B4C2BF3E2693}" dt="2021-03-08T18:59:59.065" v="1200" actId="478"/>
          <ac:spMkLst>
            <pc:docMk/>
            <pc:sldMk cId="2533416488" sldId="258"/>
            <ac:spMk id="50" creationId="{AF302A62-7B80-C74D-980E-8ED944F9D06F}"/>
          </ac:spMkLst>
        </pc:spChg>
        <pc:spChg chg="add mod">
          <ac:chgData name="Taneja, Sanya Bathla" userId="799d058d-57bc-440a-8f75-08d784809017" providerId="ADAL" clId="{EF69EDC8-4E21-FD44-AC7B-B4C2BF3E2693}" dt="2021-03-08T19:00:42.095" v="1229" actId="1076"/>
          <ac:spMkLst>
            <pc:docMk/>
            <pc:sldMk cId="2533416488" sldId="258"/>
            <ac:spMk id="51" creationId="{F10C9F6D-1F3E-1A42-987A-AC2A7B45090E}"/>
          </ac:spMkLst>
        </pc:spChg>
        <pc:spChg chg="add mod">
          <ac:chgData name="Taneja, Sanya Bathla" userId="799d058d-57bc-440a-8f75-08d784809017" providerId="ADAL" clId="{EF69EDC8-4E21-FD44-AC7B-B4C2BF3E2693}" dt="2021-03-08T19:00:03.257" v="1202" actId="1076"/>
          <ac:spMkLst>
            <pc:docMk/>
            <pc:sldMk cId="2533416488" sldId="258"/>
            <ac:spMk id="52" creationId="{0F3E0FCC-BF53-8147-ABE1-0D397B2B574E}"/>
          </ac:spMkLst>
        </pc:spChg>
        <pc:spChg chg="add mod">
          <ac:chgData name="Taneja, Sanya Bathla" userId="799d058d-57bc-440a-8f75-08d784809017" providerId="ADAL" clId="{EF69EDC8-4E21-FD44-AC7B-B4C2BF3E2693}" dt="2021-03-08T19:00:20.658" v="1205" actId="1076"/>
          <ac:spMkLst>
            <pc:docMk/>
            <pc:sldMk cId="2533416488" sldId="258"/>
            <ac:spMk id="53" creationId="{916070A8-C16B-864C-A782-CF3C35EDB945}"/>
          </ac:spMkLst>
        </pc:spChg>
        <pc:spChg chg="add mod">
          <ac:chgData name="Taneja, Sanya Bathla" userId="799d058d-57bc-440a-8f75-08d784809017" providerId="ADAL" clId="{EF69EDC8-4E21-FD44-AC7B-B4C2BF3E2693}" dt="2021-03-08T19:00:28.919" v="1225" actId="20577"/>
          <ac:spMkLst>
            <pc:docMk/>
            <pc:sldMk cId="2533416488" sldId="258"/>
            <ac:spMk id="54" creationId="{B1571C84-12EA-4946-B835-D0D66311102A}"/>
          </ac:spMkLst>
        </pc:spChg>
        <pc:cxnChg chg="del">
          <ac:chgData name="Taneja, Sanya Bathla" userId="799d058d-57bc-440a-8f75-08d784809017" providerId="ADAL" clId="{EF69EDC8-4E21-FD44-AC7B-B4C2BF3E2693}" dt="2021-03-08T18:58:57.672" v="1189" actId="478"/>
          <ac:cxnSpMkLst>
            <pc:docMk/>
            <pc:sldMk cId="2533416488" sldId="258"/>
            <ac:cxnSpMk id="8" creationId="{7DCDFBCB-44B5-114B-9DD0-CF29184002C6}"/>
          </ac:cxnSpMkLst>
        </pc:cxnChg>
        <pc:cxnChg chg="del mod">
          <ac:chgData name="Taneja, Sanya Bathla" userId="799d058d-57bc-440a-8f75-08d784809017" providerId="ADAL" clId="{EF69EDC8-4E21-FD44-AC7B-B4C2BF3E2693}" dt="2021-03-08T18:58:55.957" v="1188" actId="478"/>
          <ac:cxnSpMkLst>
            <pc:docMk/>
            <pc:sldMk cId="2533416488" sldId="258"/>
            <ac:cxnSpMk id="19" creationId="{38183FFA-62F3-B946-BD68-04D01F6F9D38}"/>
          </ac:cxnSpMkLst>
        </pc:cxnChg>
        <pc:cxnChg chg="add mod">
          <ac:chgData name="Taneja, Sanya Bathla" userId="799d058d-57bc-440a-8f75-08d784809017" providerId="ADAL" clId="{EF69EDC8-4E21-FD44-AC7B-B4C2BF3E2693}" dt="2021-03-08T18:59:06.320" v="1191"/>
          <ac:cxnSpMkLst>
            <pc:docMk/>
            <pc:sldMk cId="2533416488" sldId="258"/>
            <ac:cxnSpMk id="39" creationId="{5A78301E-6D94-5941-B0C3-71DC8FC67269}"/>
          </ac:cxnSpMkLst>
        </pc:cxnChg>
        <pc:cxnChg chg="add mod">
          <ac:chgData name="Taneja, Sanya Bathla" userId="799d058d-57bc-440a-8f75-08d784809017" providerId="ADAL" clId="{EF69EDC8-4E21-FD44-AC7B-B4C2BF3E2693}" dt="2021-03-08T18:59:56.553" v="1199" actId="14100"/>
          <ac:cxnSpMkLst>
            <pc:docMk/>
            <pc:sldMk cId="2533416488" sldId="258"/>
            <ac:cxnSpMk id="40" creationId="{81E5A75B-20C4-DD43-8523-32274F691BB5}"/>
          </ac:cxnSpMkLst>
        </pc:cxnChg>
        <pc:cxnChg chg="add mod">
          <ac:chgData name="Taneja, Sanya Bathla" userId="799d058d-57bc-440a-8f75-08d784809017" providerId="ADAL" clId="{EF69EDC8-4E21-FD44-AC7B-B4C2BF3E2693}" dt="2021-03-08T18:59:34.105" v="1196" actId="1076"/>
          <ac:cxnSpMkLst>
            <pc:docMk/>
            <pc:sldMk cId="2533416488" sldId="258"/>
            <ac:cxnSpMk id="48" creationId="{AE49450B-A862-8348-AEA3-5888F8A0C5F2}"/>
          </ac:cxnSpMkLst>
        </pc:cxnChg>
        <pc:cxnChg chg="add mod">
          <ac:chgData name="Taneja, Sanya Bathla" userId="799d058d-57bc-440a-8f75-08d784809017" providerId="ADAL" clId="{EF69EDC8-4E21-FD44-AC7B-B4C2BF3E2693}" dt="2021-03-08T19:00:38.034" v="1228" actId="14100"/>
          <ac:cxnSpMkLst>
            <pc:docMk/>
            <pc:sldMk cId="2533416488" sldId="258"/>
            <ac:cxnSpMk id="55" creationId="{62175D76-462F-114E-9767-DC0B26BC7007}"/>
          </ac:cxnSpMkLst>
        </pc:cxnChg>
      </pc:sldChg>
      <pc:sldChg chg="addSp delSp modSp add del mod">
        <pc:chgData name="Taneja, Sanya Bathla" userId="799d058d-57bc-440a-8f75-08d784809017" providerId="ADAL" clId="{EF69EDC8-4E21-FD44-AC7B-B4C2BF3E2693}" dt="2021-03-08T17:44:39.958" v="590" actId="2696"/>
        <pc:sldMkLst>
          <pc:docMk/>
          <pc:sldMk cId="2072204566" sldId="259"/>
        </pc:sldMkLst>
        <pc:spChg chg="add mod">
          <ac:chgData name="Taneja, Sanya Bathla" userId="799d058d-57bc-440a-8f75-08d784809017" providerId="ADAL" clId="{EF69EDC8-4E21-FD44-AC7B-B4C2BF3E2693}" dt="2021-03-08T17:19:44.952" v="346" actId="1076"/>
          <ac:spMkLst>
            <pc:docMk/>
            <pc:sldMk cId="2072204566" sldId="259"/>
            <ac:spMk id="3" creationId="{36C1D268-6FC7-5F4B-9F13-1860EDBBB085}"/>
          </ac:spMkLst>
        </pc:spChg>
        <pc:spChg chg="del">
          <ac:chgData name="Taneja, Sanya Bathla" userId="799d058d-57bc-440a-8f75-08d784809017" providerId="ADAL" clId="{EF69EDC8-4E21-FD44-AC7B-B4C2BF3E2693}" dt="2021-03-08T17:17:59.283" v="301" actId="478"/>
          <ac:spMkLst>
            <pc:docMk/>
            <pc:sldMk cId="2072204566" sldId="259"/>
            <ac:spMk id="17" creationId="{635CAEC6-B30C-A34D-9E78-096083D9B9BE}"/>
          </ac:spMkLst>
        </pc:spChg>
        <pc:spChg chg="add mod">
          <ac:chgData name="Taneja, Sanya Bathla" userId="799d058d-57bc-440a-8f75-08d784809017" providerId="ADAL" clId="{EF69EDC8-4E21-FD44-AC7B-B4C2BF3E2693}" dt="2021-03-08T17:29:03.740" v="438" actId="20577"/>
          <ac:spMkLst>
            <pc:docMk/>
            <pc:sldMk cId="2072204566" sldId="259"/>
            <ac:spMk id="26" creationId="{3F426D16-97AF-2B43-8CBB-2C6499CEE532}"/>
          </ac:spMkLst>
        </pc:spChg>
        <pc:spChg chg="add mod">
          <ac:chgData name="Taneja, Sanya Bathla" userId="799d058d-57bc-440a-8f75-08d784809017" providerId="ADAL" clId="{EF69EDC8-4E21-FD44-AC7B-B4C2BF3E2693}" dt="2021-03-08T17:28:59.507" v="437" actId="1076"/>
          <ac:spMkLst>
            <pc:docMk/>
            <pc:sldMk cId="2072204566" sldId="259"/>
            <ac:spMk id="28" creationId="{7E36A93B-FE9D-D243-A30B-6A69380089EE}"/>
          </ac:spMkLst>
        </pc:spChg>
        <pc:spChg chg="del mod">
          <ac:chgData name="Taneja, Sanya Bathla" userId="799d058d-57bc-440a-8f75-08d784809017" providerId="ADAL" clId="{EF69EDC8-4E21-FD44-AC7B-B4C2BF3E2693}" dt="2021-03-08T17:39:35.800" v="440" actId="478"/>
          <ac:spMkLst>
            <pc:docMk/>
            <pc:sldMk cId="2072204566" sldId="259"/>
            <ac:spMk id="52" creationId="{5EA445AD-DCEF-FB4B-A919-7B19B6D09DF6}"/>
          </ac:spMkLst>
        </pc:spChg>
        <pc:cxnChg chg="mod">
          <ac:chgData name="Taneja, Sanya Bathla" userId="799d058d-57bc-440a-8f75-08d784809017" providerId="ADAL" clId="{EF69EDC8-4E21-FD44-AC7B-B4C2BF3E2693}" dt="2021-03-08T17:17:59.283" v="301" actId="478"/>
          <ac:cxnSpMkLst>
            <pc:docMk/>
            <pc:sldMk cId="2072204566" sldId="259"/>
            <ac:cxnSpMk id="34" creationId="{272EFAFF-3AF4-5145-A4D1-6F2205E63227}"/>
          </ac:cxnSpMkLst>
        </pc:cxnChg>
      </pc:sldChg>
      <pc:sldChg chg="addSp delSp modSp add mod ord modNotesTx">
        <pc:chgData name="Taneja, Sanya Bathla" userId="799d058d-57bc-440a-8f75-08d784809017" providerId="ADAL" clId="{EF69EDC8-4E21-FD44-AC7B-B4C2BF3E2693}" dt="2021-03-08T18:54:14.176" v="1085" actId="20577"/>
        <pc:sldMkLst>
          <pc:docMk/>
          <pc:sldMk cId="1947630601" sldId="260"/>
        </pc:sldMkLst>
        <pc:spChg chg="del">
          <ac:chgData name="Taneja, Sanya Bathla" userId="799d058d-57bc-440a-8f75-08d784809017" providerId="ADAL" clId="{EF69EDC8-4E21-FD44-AC7B-B4C2BF3E2693}" dt="2021-03-08T17:25:49.310" v="357" actId="478"/>
          <ac:spMkLst>
            <pc:docMk/>
            <pc:sldMk cId="1947630601" sldId="260"/>
            <ac:spMk id="2" creationId="{ABC9EF92-0CF1-6146-87B1-F1CB3CA43737}"/>
          </ac:spMkLst>
        </pc:spChg>
        <pc:spChg chg="add del mod">
          <ac:chgData name="Taneja, Sanya Bathla" userId="799d058d-57bc-440a-8f75-08d784809017" providerId="ADAL" clId="{EF69EDC8-4E21-FD44-AC7B-B4C2BF3E2693}" dt="2021-03-08T17:27:02.772" v="417"/>
          <ac:spMkLst>
            <pc:docMk/>
            <pc:sldMk cId="1947630601" sldId="260"/>
            <ac:spMk id="3" creationId="{436F1888-E2A6-5C44-8A72-B43118D1ECCC}"/>
          </ac:spMkLst>
        </pc:spChg>
        <pc:spChg chg="mod">
          <ac:chgData name="Taneja, Sanya Bathla" userId="799d058d-57bc-440a-8f75-08d784809017" providerId="ADAL" clId="{EF69EDC8-4E21-FD44-AC7B-B4C2BF3E2693}" dt="2021-03-08T18:24:53.732" v="623" actId="20577"/>
          <ac:spMkLst>
            <pc:docMk/>
            <pc:sldMk cId="1947630601" sldId="260"/>
            <ac:spMk id="4" creationId="{7ABACE6F-EFB1-F048-B28A-5A867E69C372}"/>
          </ac:spMkLst>
        </pc:spChg>
        <pc:spChg chg="add mod">
          <ac:chgData name="Taneja, Sanya Bathla" userId="799d058d-57bc-440a-8f75-08d784809017" providerId="ADAL" clId="{EF69EDC8-4E21-FD44-AC7B-B4C2BF3E2693}" dt="2021-03-08T17:27:16.813" v="423" actId="1076"/>
          <ac:spMkLst>
            <pc:docMk/>
            <pc:sldMk cId="1947630601" sldId="260"/>
            <ac:spMk id="7" creationId="{D970F00E-66C7-9C4C-8D72-6065209BE2DE}"/>
          </ac:spMkLst>
        </pc:spChg>
        <pc:spChg chg="mod">
          <ac:chgData name="Taneja, Sanya Bathla" userId="799d058d-57bc-440a-8f75-08d784809017" providerId="ADAL" clId="{EF69EDC8-4E21-FD44-AC7B-B4C2BF3E2693}" dt="2021-03-08T18:25:17.328" v="655" actId="20577"/>
          <ac:spMkLst>
            <pc:docMk/>
            <pc:sldMk cId="1947630601" sldId="260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EF69EDC8-4E21-FD44-AC7B-B4C2BF3E2693}" dt="2021-03-08T18:25:10.067" v="642" actId="20577"/>
          <ac:spMkLst>
            <pc:docMk/>
            <pc:sldMk cId="1947630601" sldId="260"/>
            <ac:spMk id="16" creationId="{01BED2DA-8124-F542-A289-B6DE92795068}"/>
          </ac:spMkLst>
        </pc:spChg>
        <pc:spChg chg="add mod">
          <ac:chgData name="Taneja, Sanya Bathla" userId="799d058d-57bc-440a-8f75-08d784809017" providerId="ADAL" clId="{EF69EDC8-4E21-FD44-AC7B-B4C2BF3E2693}" dt="2021-03-08T18:25:51.270" v="661" actId="1076"/>
          <ac:spMkLst>
            <pc:docMk/>
            <pc:sldMk cId="1947630601" sldId="260"/>
            <ac:spMk id="30" creationId="{0C5DDD01-D650-D14C-96BF-8D9930329FEE}"/>
          </ac:spMkLst>
        </pc:spChg>
        <pc:spChg chg="add mod">
          <ac:chgData name="Taneja, Sanya Bathla" userId="799d058d-57bc-440a-8f75-08d784809017" providerId="ADAL" clId="{EF69EDC8-4E21-FD44-AC7B-B4C2BF3E2693}" dt="2021-03-08T18:54:14.176" v="1085" actId="20577"/>
          <ac:spMkLst>
            <pc:docMk/>
            <pc:sldMk cId="1947630601" sldId="260"/>
            <ac:spMk id="32" creationId="{0A193BB0-4C6B-7848-B8D5-91BABCA424FE}"/>
          </ac:spMkLst>
        </pc:spChg>
        <pc:spChg chg="del mod">
          <ac:chgData name="Taneja, Sanya Bathla" userId="799d058d-57bc-440a-8f75-08d784809017" providerId="ADAL" clId="{EF69EDC8-4E21-FD44-AC7B-B4C2BF3E2693}" dt="2021-03-08T18:24:36.211" v="604" actId="478"/>
          <ac:spMkLst>
            <pc:docMk/>
            <pc:sldMk cId="1947630601" sldId="260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EF69EDC8-4E21-FD44-AC7B-B4C2BF3E2693}" dt="2021-03-08T18:45:23.379" v="864"/>
          <ac:spMkLst>
            <pc:docMk/>
            <pc:sldMk cId="1947630601" sldId="260"/>
            <ac:spMk id="36" creationId="{5AADE4FF-E8F1-7247-87A9-0A54161D7285}"/>
          </ac:spMkLst>
        </pc:spChg>
        <pc:spChg chg="add mod">
          <ac:chgData name="Taneja, Sanya Bathla" userId="799d058d-57bc-440a-8f75-08d784809017" providerId="ADAL" clId="{EF69EDC8-4E21-FD44-AC7B-B4C2BF3E2693}" dt="2021-03-08T18:45:23.379" v="864"/>
          <ac:spMkLst>
            <pc:docMk/>
            <pc:sldMk cId="1947630601" sldId="260"/>
            <ac:spMk id="37" creationId="{8ED037C8-1694-CA4A-B462-136F7CF998A6}"/>
          </ac:spMkLst>
        </pc:spChg>
        <pc:spChg chg="mod">
          <ac:chgData name="Taneja, Sanya Bathla" userId="799d058d-57bc-440a-8f75-08d784809017" providerId="ADAL" clId="{EF69EDC8-4E21-FD44-AC7B-B4C2BF3E2693}" dt="2021-03-08T18:24:57.142" v="628" actId="20577"/>
          <ac:spMkLst>
            <pc:docMk/>
            <pc:sldMk cId="1947630601" sldId="260"/>
            <ac:spMk id="40" creationId="{E8ED1674-F94F-BB43-BBB5-031943D9CC23}"/>
          </ac:spMkLst>
        </pc:spChg>
        <pc:spChg chg="add mod">
          <ac:chgData name="Taneja, Sanya Bathla" userId="799d058d-57bc-440a-8f75-08d784809017" providerId="ADAL" clId="{EF69EDC8-4E21-FD44-AC7B-B4C2BF3E2693}" dt="2021-03-08T18:46:22.806" v="944" actId="1076"/>
          <ac:spMkLst>
            <pc:docMk/>
            <pc:sldMk cId="1947630601" sldId="260"/>
            <ac:spMk id="41" creationId="{D9B069AB-BC66-C940-938F-2ABD49B28A89}"/>
          </ac:spMkLst>
        </pc:spChg>
        <pc:spChg chg="add mod">
          <ac:chgData name="Taneja, Sanya Bathla" userId="799d058d-57bc-440a-8f75-08d784809017" providerId="ADAL" clId="{EF69EDC8-4E21-FD44-AC7B-B4C2BF3E2693}" dt="2021-03-08T18:46:18.628" v="943" actId="1076"/>
          <ac:spMkLst>
            <pc:docMk/>
            <pc:sldMk cId="1947630601" sldId="260"/>
            <ac:spMk id="42" creationId="{2482FEF9-A90B-EF42-837D-424649204983}"/>
          </ac:spMkLst>
        </pc:spChg>
        <pc:spChg chg="add mod">
          <ac:chgData name="Taneja, Sanya Bathla" userId="799d058d-57bc-440a-8f75-08d784809017" providerId="ADAL" clId="{EF69EDC8-4E21-FD44-AC7B-B4C2BF3E2693}" dt="2021-03-08T18:46:25.900" v="945" actId="1076"/>
          <ac:spMkLst>
            <pc:docMk/>
            <pc:sldMk cId="1947630601" sldId="260"/>
            <ac:spMk id="43" creationId="{B757C7DF-9B4F-7249-90C4-957F6727090B}"/>
          </ac:spMkLst>
        </pc:spChg>
        <pc:spChg chg="del">
          <ac:chgData name="Taneja, Sanya Bathla" userId="799d058d-57bc-440a-8f75-08d784809017" providerId="ADAL" clId="{EF69EDC8-4E21-FD44-AC7B-B4C2BF3E2693}" dt="2021-03-08T17:26:17.076" v="386" actId="478"/>
          <ac:spMkLst>
            <pc:docMk/>
            <pc:sldMk cId="1947630601" sldId="260"/>
            <ac:spMk id="52" creationId="{5EA445AD-DCEF-FB4B-A919-7B19B6D09DF6}"/>
          </ac:spMkLst>
        </pc:spChg>
        <pc:cxnChg chg="add mod">
          <ac:chgData name="Taneja, Sanya Bathla" userId="799d058d-57bc-440a-8f75-08d784809017" providerId="ADAL" clId="{EF69EDC8-4E21-FD44-AC7B-B4C2BF3E2693}" dt="2021-03-08T18:48:33.908" v="1034" actId="208"/>
          <ac:cxnSpMkLst>
            <pc:docMk/>
            <pc:sldMk cId="1947630601" sldId="260"/>
            <ac:cxnSpMk id="6" creationId="{77DC5E76-A9A1-314C-A3E5-744C76FFC119}"/>
          </ac:cxnSpMkLst>
        </pc:cxnChg>
        <pc:cxnChg chg="mod">
          <ac:chgData name="Taneja, Sanya Bathla" userId="799d058d-57bc-440a-8f75-08d784809017" providerId="ADAL" clId="{EF69EDC8-4E21-FD44-AC7B-B4C2BF3E2693}" dt="2021-03-08T18:48:33.908" v="1034" actId="208"/>
          <ac:cxnSpMkLst>
            <pc:docMk/>
            <pc:sldMk cId="1947630601" sldId="260"/>
            <ac:cxnSpMk id="19" creationId="{F34A142B-0756-B040-9464-C1BD4EA76F59}"/>
          </ac:cxnSpMkLst>
        </pc:cxnChg>
        <pc:cxnChg chg="mod">
          <ac:chgData name="Taneja, Sanya Bathla" userId="799d058d-57bc-440a-8f75-08d784809017" providerId="ADAL" clId="{EF69EDC8-4E21-FD44-AC7B-B4C2BF3E2693}" dt="2021-03-08T18:48:33.377" v="1033" actId="208"/>
          <ac:cxnSpMkLst>
            <pc:docMk/>
            <pc:sldMk cId="1947630601" sldId="260"/>
            <ac:cxnSpMk id="20" creationId="{5AB24F3A-5A60-3146-BF58-88D25FE5D669}"/>
          </ac:cxnSpMkLst>
        </pc:cxnChg>
        <pc:cxnChg chg="add mod">
          <ac:chgData name="Taneja, Sanya Bathla" userId="799d058d-57bc-440a-8f75-08d784809017" providerId="ADAL" clId="{EF69EDC8-4E21-FD44-AC7B-B4C2BF3E2693}" dt="2021-03-08T18:45:23.379" v="864"/>
          <ac:cxnSpMkLst>
            <pc:docMk/>
            <pc:sldMk cId="1947630601" sldId="260"/>
            <ac:cxnSpMk id="38" creationId="{FC3B0DA0-4F5F-1B47-93FC-A9D1ABA19E00}"/>
          </ac:cxnSpMkLst>
        </pc:cxnChg>
      </pc:sldChg>
      <pc:sldChg chg="addSp delSp modSp add mod modNotesTx">
        <pc:chgData name="Taneja, Sanya Bathla" userId="799d058d-57bc-440a-8f75-08d784809017" providerId="ADAL" clId="{EF69EDC8-4E21-FD44-AC7B-B4C2BF3E2693}" dt="2021-03-08T18:45:12.402" v="862" actId="20577"/>
        <pc:sldMkLst>
          <pc:docMk/>
          <pc:sldMk cId="1152741497" sldId="261"/>
        </pc:sldMkLst>
        <pc:spChg chg="mod">
          <ac:chgData name="Taneja, Sanya Bathla" userId="799d058d-57bc-440a-8f75-08d784809017" providerId="ADAL" clId="{EF69EDC8-4E21-FD44-AC7B-B4C2BF3E2693}" dt="2021-03-08T17:43:44.916" v="561" actId="20577"/>
          <ac:spMkLst>
            <pc:docMk/>
            <pc:sldMk cId="1152741497" sldId="261"/>
            <ac:spMk id="4" creationId="{7ABACE6F-EFB1-F048-B28A-5A867E69C372}"/>
          </ac:spMkLst>
        </pc:spChg>
        <pc:spChg chg="add del mod">
          <ac:chgData name="Taneja, Sanya Bathla" userId="799d058d-57bc-440a-8f75-08d784809017" providerId="ADAL" clId="{EF69EDC8-4E21-FD44-AC7B-B4C2BF3E2693}" dt="2021-03-08T17:43:34.177" v="556"/>
          <ac:spMkLst>
            <pc:docMk/>
            <pc:sldMk cId="1152741497" sldId="261"/>
            <ac:spMk id="9" creationId="{8A725F28-7A61-D941-8620-7FE5A00E8955}"/>
          </ac:spMkLst>
        </pc:spChg>
        <pc:spChg chg="mod">
          <ac:chgData name="Taneja, Sanya Bathla" userId="799d058d-57bc-440a-8f75-08d784809017" providerId="ADAL" clId="{EF69EDC8-4E21-FD44-AC7B-B4C2BF3E2693}" dt="2021-03-08T18:37:41.684" v="753" actId="20577"/>
          <ac:spMkLst>
            <pc:docMk/>
            <pc:sldMk cId="1152741497" sldId="261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EF69EDC8-4E21-FD44-AC7B-B4C2BF3E2693}" dt="2021-03-08T18:36:20.079" v="677" actId="1076"/>
          <ac:spMkLst>
            <pc:docMk/>
            <pc:sldMk cId="1152741497" sldId="261"/>
            <ac:spMk id="30" creationId="{0C5DDD01-D650-D14C-96BF-8D9930329FEE}"/>
          </ac:spMkLst>
        </pc:spChg>
        <pc:spChg chg="del mod">
          <ac:chgData name="Taneja, Sanya Bathla" userId="799d058d-57bc-440a-8f75-08d784809017" providerId="ADAL" clId="{EF69EDC8-4E21-FD44-AC7B-B4C2BF3E2693}" dt="2021-03-08T18:34:23.585" v="662" actId="478"/>
          <ac:spMkLst>
            <pc:docMk/>
            <pc:sldMk cId="1152741497" sldId="261"/>
            <ac:spMk id="33" creationId="{4083D672-00C3-A841-BAA9-DDD5D986E697}"/>
          </ac:spMkLst>
        </pc:spChg>
        <pc:spChg chg="add mod">
          <ac:chgData name="Taneja, Sanya Bathla" userId="799d058d-57bc-440a-8f75-08d784809017" providerId="ADAL" clId="{EF69EDC8-4E21-FD44-AC7B-B4C2BF3E2693}" dt="2021-03-08T17:42:47.709" v="500" actId="20577"/>
          <ac:spMkLst>
            <pc:docMk/>
            <pc:sldMk cId="1152741497" sldId="261"/>
            <ac:spMk id="36" creationId="{848D85B3-0CFE-114F-8BAD-8EF5A69C3B01}"/>
          </ac:spMkLst>
        </pc:spChg>
        <pc:spChg chg="add mod">
          <ac:chgData name="Taneja, Sanya Bathla" userId="799d058d-57bc-440a-8f75-08d784809017" providerId="ADAL" clId="{EF69EDC8-4E21-FD44-AC7B-B4C2BF3E2693}" dt="2021-03-08T17:43:04.233" v="519" actId="20577"/>
          <ac:spMkLst>
            <pc:docMk/>
            <pc:sldMk cId="1152741497" sldId="261"/>
            <ac:spMk id="37" creationId="{ED5DDD69-F441-354B-8EAA-F68631AF6EB6}"/>
          </ac:spMkLst>
        </pc:spChg>
        <pc:spChg chg="mod">
          <ac:chgData name="Taneja, Sanya Bathla" userId="799d058d-57bc-440a-8f75-08d784809017" providerId="ADAL" clId="{EF69EDC8-4E21-FD44-AC7B-B4C2BF3E2693}" dt="2021-03-08T17:41:36.483" v="465" actId="1076"/>
          <ac:spMkLst>
            <pc:docMk/>
            <pc:sldMk cId="1152741497" sldId="261"/>
            <ac:spMk id="39" creationId="{1131E45C-BB39-6543-BF8A-8CC2C8C2626A}"/>
          </ac:spMkLst>
        </pc:spChg>
        <pc:spChg chg="mod">
          <ac:chgData name="Taneja, Sanya Bathla" userId="799d058d-57bc-440a-8f75-08d784809017" providerId="ADAL" clId="{EF69EDC8-4E21-FD44-AC7B-B4C2BF3E2693}" dt="2021-03-08T17:43:49.796" v="566" actId="20577"/>
          <ac:spMkLst>
            <pc:docMk/>
            <pc:sldMk cId="1152741497" sldId="261"/>
            <ac:spMk id="40" creationId="{E8ED1674-F94F-BB43-BBB5-031943D9CC23}"/>
          </ac:spMkLst>
        </pc:spChg>
        <pc:spChg chg="add mod">
          <ac:chgData name="Taneja, Sanya Bathla" userId="799d058d-57bc-440a-8f75-08d784809017" providerId="ADAL" clId="{EF69EDC8-4E21-FD44-AC7B-B4C2BF3E2693}" dt="2021-03-08T17:43:20.161" v="537" actId="20577"/>
          <ac:spMkLst>
            <pc:docMk/>
            <pc:sldMk cId="1152741497" sldId="261"/>
            <ac:spMk id="41" creationId="{3BC4765E-6041-C441-93FF-CC16E1A9C906}"/>
          </ac:spMkLst>
        </pc:spChg>
        <pc:spChg chg="add mod">
          <ac:chgData name="Taneja, Sanya Bathla" userId="799d058d-57bc-440a-8f75-08d784809017" providerId="ADAL" clId="{EF69EDC8-4E21-FD44-AC7B-B4C2BF3E2693}" dt="2021-03-08T17:43:33.303" v="554" actId="20577"/>
          <ac:spMkLst>
            <pc:docMk/>
            <pc:sldMk cId="1152741497" sldId="261"/>
            <ac:spMk id="42" creationId="{4E39DA07-76AA-6B49-854D-4E71049BA77A}"/>
          </ac:spMkLst>
        </pc:spChg>
        <pc:spChg chg="add mod">
          <ac:chgData name="Taneja, Sanya Bathla" userId="799d058d-57bc-440a-8f75-08d784809017" providerId="ADAL" clId="{EF69EDC8-4E21-FD44-AC7B-B4C2BF3E2693}" dt="2021-03-08T18:37:48.045" v="758" actId="20577"/>
          <ac:spMkLst>
            <pc:docMk/>
            <pc:sldMk cId="1152741497" sldId="261"/>
            <ac:spMk id="43" creationId="{986B48EE-0F60-1F42-8586-1B513F846D20}"/>
          </ac:spMkLst>
        </pc:spChg>
        <pc:spChg chg="add mod">
          <ac:chgData name="Taneja, Sanya Bathla" userId="799d058d-57bc-440a-8f75-08d784809017" providerId="ADAL" clId="{EF69EDC8-4E21-FD44-AC7B-B4C2BF3E2693}" dt="2021-03-08T18:36:09.927" v="676" actId="1076"/>
          <ac:spMkLst>
            <pc:docMk/>
            <pc:sldMk cId="1152741497" sldId="261"/>
            <ac:spMk id="44" creationId="{DCB36E9A-C572-7647-9237-B4484A087587}"/>
          </ac:spMkLst>
        </pc:spChg>
        <pc:spChg chg="add mod">
          <ac:chgData name="Taneja, Sanya Bathla" userId="799d058d-57bc-440a-8f75-08d784809017" providerId="ADAL" clId="{EF69EDC8-4E21-FD44-AC7B-B4C2BF3E2693}" dt="2021-03-08T18:44:52.274" v="859"/>
          <ac:spMkLst>
            <pc:docMk/>
            <pc:sldMk cId="1152741497" sldId="261"/>
            <ac:spMk id="47" creationId="{D5C1826C-4C36-BE4F-B044-DA0A85244B0F}"/>
          </ac:spMkLst>
        </pc:spChg>
        <pc:spChg chg="add mod">
          <ac:chgData name="Taneja, Sanya Bathla" userId="799d058d-57bc-440a-8f75-08d784809017" providerId="ADAL" clId="{EF69EDC8-4E21-FD44-AC7B-B4C2BF3E2693}" dt="2021-03-08T18:44:52.274" v="859"/>
          <ac:spMkLst>
            <pc:docMk/>
            <pc:sldMk cId="1152741497" sldId="261"/>
            <ac:spMk id="48" creationId="{64135FEC-5103-9A40-A520-543D7CBBE2C2}"/>
          </ac:spMkLst>
        </pc:spChg>
        <pc:cxnChg chg="mod">
          <ac:chgData name="Taneja, Sanya Bathla" userId="799d058d-57bc-440a-8f75-08d784809017" providerId="ADAL" clId="{EF69EDC8-4E21-FD44-AC7B-B4C2BF3E2693}" dt="2021-03-08T17:42:01.346" v="470" actId="14100"/>
          <ac:cxnSpMkLst>
            <pc:docMk/>
            <pc:sldMk cId="1152741497" sldId="261"/>
            <ac:cxnSpMk id="25" creationId="{3A4C1EEF-C6A9-7E4B-8419-70AA76E9CD38}"/>
          </ac:cxnSpMkLst>
        </pc:cxnChg>
        <pc:cxnChg chg="add mod">
          <ac:chgData name="Taneja, Sanya Bathla" userId="799d058d-57bc-440a-8f75-08d784809017" providerId="ADAL" clId="{EF69EDC8-4E21-FD44-AC7B-B4C2BF3E2693}" dt="2021-03-08T17:42:07.479" v="471" actId="14100"/>
          <ac:cxnSpMkLst>
            <pc:docMk/>
            <pc:sldMk cId="1152741497" sldId="261"/>
            <ac:cxnSpMk id="26" creationId="{1FBF4983-F4F3-B44F-AD21-DEAF49F600F6}"/>
          </ac:cxnSpMkLst>
        </pc:cxnChg>
        <pc:cxnChg chg="add mod">
          <ac:chgData name="Taneja, Sanya Bathla" userId="799d058d-57bc-440a-8f75-08d784809017" providerId="ADAL" clId="{EF69EDC8-4E21-FD44-AC7B-B4C2BF3E2693}" dt="2021-03-08T17:42:15.530" v="473" actId="1076"/>
          <ac:cxnSpMkLst>
            <pc:docMk/>
            <pc:sldMk cId="1152741497" sldId="261"/>
            <ac:cxnSpMk id="32" creationId="{4D613BAE-FC7D-F24D-A32E-E70B548E74BE}"/>
          </ac:cxnSpMkLst>
        </pc:cxnChg>
        <pc:cxnChg chg="add mod">
          <ac:chgData name="Taneja, Sanya Bathla" userId="799d058d-57bc-440a-8f75-08d784809017" providerId="ADAL" clId="{EF69EDC8-4E21-FD44-AC7B-B4C2BF3E2693}" dt="2021-03-08T17:43:14.282" v="521" actId="1076"/>
          <ac:cxnSpMkLst>
            <pc:docMk/>
            <pc:sldMk cId="1152741497" sldId="261"/>
            <ac:cxnSpMk id="38" creationId="{80780935-B14C-1E45-A3B8-C109B85209C9}"/>
          </ac:cxnSpMkLst>
        </pc:cxnChg>
        <pc:cxnChg chg="add mod">
          <ac:chgData name="Taneja, Sanya Bathla" userId="799d058d-57bc-440a-8f75-08d784809017" providerId="ADAL" clId="{EF69EDC8-4E21-FD44-AC7B-B4C2BF3E2693}" dt="2021-03-08T18:44:52.274" v="859"/>
          <ac:cxnSpMkLst>
            <pc:docMk/>
            <pc:sldMk cId="1152741497" sldId="261"/>
            <ac:cxnSpMk id="49" creationId="{5B2E546F-4A07-C645-A165-49F33A58A98D}"/>
          </ac:cxnSpMkLst>
        </pc:cxnChg>
      </pc:sldChg>
      <pc:sldChg chg="add del">
        <pc:chgData name="Taneja, Sanya Bathla" userId="799d058d-57bc-440a-8f75-08d784809017" providerId="ADAL" clId="{EF69EDC8-4E21-FD44-AC7B-B4C2BF3E2693}" dt="2021-03-08T17:46:13.266" v="603" actId="2890"/>
        <pc:sldMkLst>
          <pc:docMk/>
          <pc:sldMk cId="1548198751" sldId="262"/>
        </pc:sldMkLst>
      </pc:sldChg>
      <pc:sldChg chg="addSp delSp modSp add mod modNotesTx">
        <pc:chgData name="Taneja, Sanya Bathla" userId="799d058d-57bc-440a-8f75-08d784809017" providerId="ADAL" clId="{EF69EDC8-4E21-FD44-AC7B-B4C2BF3E2693}" dt="2021-03-08T18:45:40.288" v="905" actId="20577"/>
        <pc:sldMkLst>
          <pc:docMk/>
          <pc:sldMk cId="2058925298" sldId="262"/>
        </pc:sldMkLst>
        <pc:spChg chg="mod">
          <ac:chgData name="Taneja, Sanya Bathla" userId="799d058d-57bc-440a-8f75-08d784809017" providerId="ADAL" clId="{EF69EDC8-4E21-FD44-AC7B-B4C2BF3E2693}" dt="2021-03-08T18:43:13.774" v="825" actId="20577"/>
          <ac:spMkLst>
            <pc:docMk/>
            <pc:sldMk cId="2058925298" sldId="262"/>
            <ac:spMk id="4" creationId="{7ABACE6F-EFB1-F048-B28A-5A867E69C372}"/>
          </ac:spMkLst>
        </pc:spChg>
        <pc:spChg chg="mod">
          <ac:chgData name="Taneja, Sanya Bathla" userId="799d058d-57bc-440a-8f75-08d784809017" providerId="ADAL" clId="{EF69EDC8-4E21-FD44-AC7B-B4C2BF3E2693}" dt="2021-03-08T18:43:31.634" v="857" actId="20577"/>
          <ac:spMkLst>
            <pc:docMk/>
            <pc:sldMk cId="2058925298" sldId="262"/>
            <ac:spMk id="11" creationId="{C40E7F15-C472-7445-A4F5-7928D7B55F6A}"/>
          </ac:spMkLst>
        </pc:spChg>
        <pc:spChg chg="mod">
          <ac:chgData name="Taneja, Sanya Bathla" userId="799d058d-57bc-440a-8f75-08d784809017" providerId="ADAL" clId="{EF69EDC8-4E21-FD44-AC7B-B4C2BF3E2693}" dt="2021-03-08T18:37:54.447" v="763" actId="20577"/>
          <ac:spMkLst>
            <pc:docMk/>
            <pc:sldMk cId="2058925298" sldId="262"/>
            <ac:spMk id="16" creationId="{01BED2DA-8124-F542-A289-B6DE92795068}"/>
          </ac:spMkLst>
        </pc:spChg>
        <pc:spChg chg="mod">
          <ac:chgData name="Taneja, Sanya Bathla" userId="799d058d-57bc-440a-8f75-08d784809017" providerId="ADAL" clId="{EF69EDC8-4E21-FD44-AC7B-B4C2BF3E2693}" dt="2021-03-08T18:37:01.379" v="733" actId="20577"/>
          <ac:spMkLst>
            <pc:docMk/>
            <pc:sldMk cId="2058925298" sldId="262"/>
            <ac:spMk id="17" creationId="{635CAEC6-B30C-A34D-9E78-096083D9B9BE}"/>
          </ac:spMkLst>
        </pc:spChg>
        <pc:spChg chg="mod">
          <ac:chgData name="Taneja, Sanya Bathla" userId="799d058d-57bc-440a-8f75-08d784809017" providerId="ADAL" clId="{EF69EDC8-4E21-FD44-AC7B-B4C2BF3E2693}" dt="2021-03-08T18:36:46.963" v="700" actId="20577"/>
          <ac:spMkLst>
            <pc:docMk/>
            <pc:sldMk cId="2058925298" sldId="262"/>
            <ac:spMk id="31" creationId="{63F2A791-409D-A547-975E-3879C8B641F3}"/>
          </ac:spMkLst>
        </pc:spChg>
        <pc:spChg chg="mod">
          <ac:chgData name="Taneja, Sanya Bathla" userId="799d058d-57bc-440a-8f75-08d784809017" providerId="ADAL" clId="{EF69EDC8-4E21-FD44-AC7B-B4C2BF3E2693}" dt="2021-03-08T18:43:07.713" v="812" actId="20577"/>
          <ac:spMkLst>
            <pc:docMk/>
            <pc:sldMk cId="2058925298" sldId="262"/>
            <ac:spMk id="40" creationId="{E8ED1674-F94F-BB43-BBB5-031943D9CC23}"/>
          </ac:spMkLst>
        </pc:spChg>
        <pc:spChg chg="mod">
          <ac:chgData name="Taneja, Sanya Bathla" userId="799d058d-57bc-440a-8f75-08d784809017" providerId="ADAL" clId="{EF69EDC8-4E21-FD44-AC7B-B4C2BF3E2693}" dt="2021-03-08T18:37:29.026" v="748" actId="20577"/>
          <ac:spMkLst>
            <pc:docMk/>
            <pc:sldMk cId="2058925298" sldId="262"/>
            <ac:spMk id="42" creationId="{4E39DA07-76AA-6B49-854D-4E71049BA77A}"/>
          </ac:spMkLst>
        </pc:spChg>
        <pc:spChg chg="mod">
          <ac:chgData name="Taneja, Sanya Bathla" userId="799d058d-57bc-440a-8f75-08d784809017" providerId="ADAL" clId="{EF69EDC8-4E21-FD44-AC7B-B4C2BF3E2693}" dt="2021-03-08T18:37:57.024" v="768" actId="20577"/>
          <ac:spMkLst>
            <pc:docMk/>
            <pc:sldMk cId="2058925298" sldId="262"/>
            <ac:spMk id="43" creationId="{986B48EE-0F60-1F42-8586-1B513F846D20}"/>
          </ac:spMkLst>
        </pc:spChg>
        <pc:spChg chg="add del mod">
          <ac:chgData name="Taneja, Sanya Bathla" userId="799d058d-57bc-440a-8f75-08d784809017" providerId="ADAL" clId="{EF69EDC8-4E21-FD44-AC7B-B4C2BF3E2693}" dt="2021-03-08T18:45:31.837" v="866"/>
          <ac:spMkLst>
            <pc:docMk/>
            <pc:sldMk cId="2058925298" sldId="262"/>
            <ac:spMk id="47" creationId="{D76FFA54-33AC-A64B-8054-8020D67BE337}"/>
          </ac:spMkLst>
        </pc:spChg>
        <pc:spChg chg="add del mod">
          <ac:chgData name="Taneja, Sanya Bathla" userId="799d058d-57bc-440a-8f75-08d784809017" providerId="ADAL" clId="{EF69EDC8-4E21-FD44-AC7B-B4C2BF3E2693}" dt="2021-03-08T18:45:31.837" v="866"/>
          <ac:spMkLst>
            <pc:docMk/>
            <pc:sldMk cId="2058925298" sldId="262"/>
            <ac:spMk id="48" creationId="{09C7C7BF-2079-9248-A2D1-266CF0570B8D}"/>
          </ac:spMkLst>
        </pc:spChg>
        <pc:cxnChg chg="add del mod">
          <ac:chgData name="Taneja, Sanya Bathla" userId="799d058d-57bc-440a-8f75-08d784809017" providerId="ADAL" clId="{EF69EDC8-4E21-FD44-AC7B-B4C2BF3E2693}" dt="2021-03-08T18:45:31.837" v="866"/>
          <ac:cxnSpMkLst>
            <pc:docMk/>
            <pc:sldMk cId="2058925298" sldId="262"/>
            <ac:cxnSpMk id="49" creationId="{5664455E-700C-6F46-92D4-204AA091CD8C}"/>
          </ac:cxnSpMkLst>
        </pc:cxnChg>
      </pc:sldChg>
      <pc:sldChg chg="addSp delSp modSp add mod modNotesTx">
        <pc:chgData name="Taneja, Sanya Bathla" userId="799d058d-57bc-440a-8f75-08d784809017" providerId="ADAL" clId="{EF69EDC8-4E21-FD44-AC7B-B4C2BF3E2693}" dt="2021-03-08T19:02:03.195" v="1259" actId="20577"/>
        <pc:sldMkLst>
          <pc:docMk/>
          <pc:sldMk cId="2121934041" sldId="263"/>
        </pc:sldMkLst>
        <pc:spChg chg="mod">
          <ac:chgData name="Taneja, Sanya Bathla" userId="799d058d-57bc-440a-8f75-08d784809017" providerId="ADAL" clId="{EF69EDC8-4E21-FD44-AC7B-B4C2BF3E2693}" dt="2021-03-08T18:56:17.681" v="1114" actId="1076"/>
          <ac:spMkLst>
            <pc:docMk/>
            <pc:sldMk cId="2121934041" sldId="263"/>
            <ac:spMk id="5" creationId="{76B77F3E-7BA0-5F40-8C22-D6BC4321723D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6" creationId="{87BE50A0-5559-4847-9CC8-65376838D406}"/>
          </ac:spMkLst>
        </pc:spChg>
        <pc:spChg chg="mod">
          <ac:chgData name="Taneja, Sanya Bathla" userId="799d058d-57bc-440a-8f75-08d784809017" providerId="ADAL" clId="{EF69EDC8-4E21-FD44-AC7B-B4C2BF3E2693}" dt="2021-03-08T18:55:36.972" v="1097" actId="20577"/>
          <ac:spMkLst>
            <pc:docMk/>
            <pc:sldMk cId="2121934041" sldId="263"/>
            <ac:spMk id="16" creationId="{4928A348-B261-3342-9391-011A8ECE5C30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20" creationId="{8B8F1D7E-5F85-CC45-95B9-0817C0F7DE45}"/>
          </ac:spMkLst>
        </pc:spChg>
        <pc:spChg chg="del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21" creationId="{2571FF4A-E022-6E43-90CB-9D7475CA3DD9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33" creationId="{E1673417-65BB-904F-9309-C07CFD81EEF7}"/>
          </ac:spMkLst>
        </pc:spChg>
        <pc:spChg chg="del mod">
          <ac:chgData name="Taneja, Sanya Bathla" userId="799d058d-57bc-440a-8f75-08d784809017" providerId="ADAL" clId="{EF69EDC8-4E21-FD44-AC7B-B4C2BF3E2693}" dt="2021-03-08T18:59:04.963" v="1190" actId="21"/>
          <ac:spMkLst>
            <pc:docMk/>
            <pc:sldMk cId="2121934041" sldId="263"/>
            <ac:spMk id="34" creationId="{499D54AD-0AEF-6D44-BA82-C410A0B0E90A}"/>
          </ac:spMkLst>
        </pc:spChg>
        <pc:spChg chg="mod">
          <ac:chgData name="Taneja, Sanya Bathla" userId="799d058d-57bc-440a-8f75-08d784809017" providerId="ADAL" clId="{EF69EDC8-4E21-FD44-AC7B-B4C2BF3E2693}" dt="2021-03-08T18:55:47.762" v="1113" actId="20577"/>
          <ac:spMkLst>
            <pc:docMk/>
            <pc:sldMk cId="2121934041" sldId="263"/>
            <ac:spMk id="35" creationId="{0865A023-562B-474E-B1AE-F999BF0A426F}"/>
          </ac:spMkLst>
        </pc:spChg>
        <pc:spChg chg="add mod">
          <ac:chgData name="Taneja, Sanya Bathla" userId="799d058d-57bc-440a-8f75-08d784809017" providerId="ADAL" clId="{EF69EDC8-4E21-FD44-AC7B-B4C2BF3E2693}" dt="2021-03-08T18:56:50.330" v="1126"/>
          <ac:spMkLst>
            <pc:docMk/>
            <pc:sldMk cId="2121934041" sldId="263"/>
            <ac:spMk id="38" creationId="{B058F607-B2E8-7048-804C-745A4D7D2B1B}"/>
          </ac:spMkLst>
        </pc:spChg>
        <pc:spChg chg="add mod">
          <ac:chgData name="Taneja, Sanya Bathla" userId="799d058d-57bc-440a-8f75-08d784809017" providerId="ADAL" clId="{EF69EDC8-4E21-FD44-AC7B-B4C2BF3E2693}" dt="2021-03-08T18:56:39.534" v="1121" actId="1076"/>
          <ac:spMkLst>
            <pc:docMk/>
            <pc:sldMk cId="2121934041" sldId="263"/>
            <ac:spMk id="41" creationId="{E2FFA124-8632-D54E-9BAA-46D7959DF2E5}"/>
          </ac:spMkLst>
        </pc:spChg>
        <pc:spChg chg="add del mod">
          <ac:chgData name="Taneja, Sanya Bathla" userId="799d058d-57bc-440a-8f75-08d784809017" providerId="ADAL" clId="{EF69EDC8-4E21-FD44-AC7B-B4C2BF3E2693}" dt="2021-03-08T18:58:18.175" v="1159" actId="21"/>
          <ac:spMkLst>
            <pc:docMk/>
            <pc:sldMk cId="2121934041" sldId="263"/>
            <ac:spMk id="46" creationId="{C3C2D8AE-C605-FE46-BE40-7D41C6C5CA4E}"/>
          </ac:spMkLst>
        </pc:spChg>
        <pc:spChg chg="add mod">
          <ac:chgData name="Taneja, Sanya Bathla" userId="799d058d-57bc-440a-8f75-08d784809017" providerId="ADAL" clId="{EF69EDC8-4E21-FD44-AC7B-B4C2BF3E2693}" dt="2021-03-08T19:00:59.799" v="1232" actId="1076"/>
          <ac:spMkLst>
            <pc:docMk/>
            <pc:sldMk cId="2121934041" sldId="263"/>
            <ac:spMk id="48" creationId="{B9C5AF07-28CB-2C42-900C-FDDCCFAA8334}"/>
          </ac:spMkLst>
        </pc:spChg>
        <pc:spChg chg="add del mod">
          <ac:chgData name="Taneja, Sanya Bathla" userId="799d058d-57bc-440a-8f75-08d784809017" providerId="ADAL" clId="{EF69EDC8-4E21-FD44-AC7B-B4C2BF3E2693}" dt="2021-03-08T19:00:54.361" v="1231" actId="478"/>
          <ac:spMkLst>
            <pc:docMk/>
            <pc:sldMk cId="2121934041" sldId="263"/>
            <ac:spMk id="49" creationId="{1023FC33-4C5E-6243-932D-078E6B4C76FA}"/>
          </ac:spMkLst>
        </pc:spChg>
        <pc:spChg chg="add mod">
          <ac:chgData name="Taneja, Sanya Bathla" userId="799d058d-57bc-440a-8f75-08d784809017" providerId="ADAL" clId="{EF69EDC8-4E21-FD44-AC7B-B4C2BF3E2693}" dt="2021-03-08T19:01:06.410" v="1235" actId="1076"/>
          <ac:spMkLst>
            <pc:docMk/>
            <pc:sldMk cId="2121934041" sldId="263"/>
            <ac:spMk id="50" creationId="{5D942E82-3EA6-5849-86EF-DBC2D35A4A7F}"/>
          </ac:spMkLst>
        </pc:spChg>
        <pc:spChg chg="add mod">
          <ac:chgData name="Taneja, Sanya Bathla" userId="799d058d-57bc-440a-8f75-08d784809017" providerId="ADAL" clId="{EF69EDC8-4E21-FD44-AC7B-B4C2BF3E2693}" dt="2021-03-08T19:01:03.556" v="1234" actId="1076"/>
          <ac:spMkLst>
            <pc:docMk/>
            <pc:sldMk cId="2121934041" sldId="263"/>
            <ac:spMk id="51" creationId="{BE58F5F1-F6E3-9F40-AA89-2AB572F64147}"/>
          </ac:spMkLst>
        </pc:spChg>
        <pc:spChg chg="add mod">
          <ac:chgData name="Taneja, Sanya Bathla" userId="799d058d-57bc-440a-8f75-08d784809017" providerId="ADAL" clId="{EF69EDC8-4E21-FD44-AC7B-B4C2BF3E2693}" dt="2021-03-08T19:01:47.265" v="1244" actId="1076"/>
          <ac:spMkLst>
            <pc:docMk/>
            <pc:sldMk cId="2121934041" sldId="263"/>
            <ac:spMk id="52" creationId="{A76B4E8D-3004-FC4F-9AEB-A41C3DA87F57}"/>
          </ac:spMkLst>
        </pc:spChg>
        <pc:spChg chg="add mod">
          <ac:chgData name="Taneja, Sanya Bathla" userId="799d058d-57bc-440a-8f75-08d784809017" providerId="ADAL" clId="{EF69EDC8-4E21-FD44-AC7B-B4C2BF3E2693}" dt="2021-03-08T19:01:40.315" v="1242" actId="1076"/>
          <ac:spMkLst>
            <pc:docMk/>
            <pc:sldMk cId="2121934041" sldId="263"/>
            <ac:spMk id="53" creationId="{53679419-0AE8-8740-83A4-3E459570B75A}"/>
          </ac:spMkLst>
        </pc:spChg>
        <pc:cxnChg chg="del mod">
          <ac:chgData name="Taneja, Sanya Bathla" userId="799d058d-57bc-440a-8f75-08d784809017" providerId="ADAL" clId="{EF69EDC8-4E21-FD44-AC7B-B4C2BF3E2693}" dt="2021-03-08T18:59:04.963" v="1190" actId="21"/>
          <ac:cxnSpMkLst>
            <pc:docMk/>
            <pc:sldMk cId="2121934041" sldId="263"/>
            <ac:cxnSpMk id="8" creationId="{7DCDFBCB-44B5-114B-9DD0-CF29184002C6}"/>
          </ac:cxnSpMkLst>
        </pc:cxnChg>
        <pc:cxnChg chg="mod">
          <ac:chgData name="Taneja, Sanya Bathla" userId="799d058d-57bc-440a-8f75-08d784809017" providerId="ADAL" clId="{EF69EDC8-4E21-FD44-AC7B-B4C2BF3E2693}" dt="2021-03-08T18:56:20.268" v="1115" actId="14100"/>
          <ac:cxnSpMkLst>
            <pc:docMk/>
            <pc:sldMk cId="2121934041" sldId="263"/>
            <ac:cxnSpMk id="9" creationId="{6F1F4F4F-8357-D740-82CE-A6592A5B8A0D}"/>
          </ac:cxnSpMkLst>
        </pc:cxnChg>
        <pc:cxnChg chg="del mod">
          <ac:chgData name="Taneja, Sanya Bathla" userId="799d058d-57bc-440a-8f75-08d784809017" providerId="ADAL" clId="{EF69EDC8-4E21-FD44-AC7B-B4C2BF3E2693}" dt="2021-03-08T18:59:04.963" v="1190" actId="21"/>
          <ac:cxnSpMkLst>
            <pc:docMk/>
            <pc:sldMk cId="2121934041" sldId="263"/>
            <ac:cxnSpMk id="19" creationId="{38183FFA-62F3-B946-BD68-04D01F6F9D38}"/>
          </ac:cxnSpMkLst>
        </pc:cxnChg>
        <pc:cxnChg chg="add mod">
          <ac:chgData name="Taneja, Sanya Bathla" userId="799d058d-57bc-440a-8f75-08d784809017" providerId="ADAL" clId="{EF69EDC8-4E21-FD44-AC7B-B4C2BF3E2693}" dt="2021-03-08T18:56:33.200" v="1119" actId="14100"/>
          <ac:cxnSpMkLst>
            <pc:docMk/>
            <pc:sldMk cId="2121934041" sldId="263"/>
            <ac:cxnSpMk id="39" creationId="{EF1C2C5B-CFEC-3D4C-A112-03E9B5A04F89}"/>
          </ac:cxnSpMkLst>
        </pc:cxnChg>
        <pc:cxnChg chg="add del mod">
          <ac:chgData name="Taneja, Sanya Bathla" userId="799d058d-57bc-440a-8f75-08d784809017" providerId="ADAL" clId="{EF69EDC8-4E21-FD44-AC7B-B4C2BF3E2693}" dt="2021-03-08T18:58:18.175" v="1159" actId="21"/>
          <ac:cxnSpMkLst>
            <pc:docMk/>
            <pc:sldMk cId="2121934041" sldId="263"/>
            <ac:cxnSpMk id="45" creationId="{F9234070-76A0-E646-BADC-78365F68BE46}"/>
          </ac:cxnSpMkLst>
        </pc:cxnChg>
        <pc:cxnChg chg="add mod">
          <ac:chgData name="Taneja, Sanya Bathla" userId="799d058d-57bc-440a-8f75-08d784809017" providerId="ADAL" clId="{EF69EDC8-4E21-FD44-AC7B-B4C2BF3E2693}" dt="2021-03-08T19:01:01.850" v="1233" actId="1076"/>
          <ac:cxnSpMkLst>
            <pc:docMk/>
            <pc:sldMk cId="2121934041" sldId="263"/>
            <ac:cxnSpMk id="47" creationId="{3384A7F7-D32A-414E-982B-D37C60B91084}"/>
          </ac:cxnSpMkLst>
        </pc:cxnChg>
        <pc:cxnChg chg="add mod">
          <ac:chgData name="Taneja, Sanya Bathla" userId="799d058d-57bc-440a-8f75-08d784809017" providerId="ADAL" clId="{EF69EDC8-4E21-FD44-AC7B-B4C2BF3E2693}" dt="2021-03-08T19:01:54.388" v="1245" actId="14100"/>
          <ac:cxnSpMkLst>
            <pc:docMk/>
            <pc:sldMk cId="2121934041" sldId="263"/>
            <ac:cxnSpMk id="54" creationId="{7CE5BB7F-C3ED-2341-A3EE-B8F1A0B2596E}"/>
          </ac:cxnSpMkLst>
        </pc:cxnChg>
      </pc:sldChg>
      <pc:sldChg chg="add del">
        <pc:chgData name="Taneja, Sanya Bathla" userId="799d058d-57bc-440a-8f75-08d784809017" providerId="ADAL" clId="{EF69EDC8-4E21-FD44-AC7B-B4C2BF3E2693}" dt="2021-03-08T17:46:11.518" v="600" actId="2890"/>
        <pc:sldMkLst>
          <pc:docMk/>
          <pc:sldMk cId="306714950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D828-28F7-1B4C-9A2D-7F8342ACFB37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D60A-4CE9-2E4B-B2D1-5911239B9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NP constituent exists in CHEBI + GO metabolism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Kratom + </a:t>
            </a:r>
            <a:r>
              <a:rPr lang="en-US" dirty="0" err="1"/>
              <a:t>mitragynine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Goldenseal, berberine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Goldenseal</a:t>
            </a:r>
            <a:r>
              <a:rPr lang="en-US"/>
              <a:t>, hydrastine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3D60A-4CE9-2E4B-B2D1-5911239B9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4191-E902-9C45-B8D1-51A0B4A6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0F14D-DB8D-C349-A1CD-B0E32F30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8E4E-7155-FD4D-8914-A031273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1207-114F-074E-9F66-B47FDE8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07B9-BE4B-DA4F-9D1A-1EE982C9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F1E9-FE3E-EE47-8787-6214B341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30-49C9-F64A-9AFB-E0FA66F3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1E35-16DF-4841-9DC1-5B2E2C8D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1E72-E5F4-C843-A9B2-8E18CA5A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FC77-D390-284B-B448-BCAD601F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70AE0-6EF9-7A4A-9A4D-3101A2E81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D9A80-0E85-634C-9AC2-CACCA03A6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473A-6E7F-CE47-8E9B-DE56ABBB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24B7-2681-9C44-A6FC-40C3E54C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3C65-AA3E-FD45-A292-3CC8A033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B4EF-1370-884F-BB54-BDEF6B3E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9878-FBC3-9747-9EA3-1E5EA9C8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2AAB-BBF1-1948-A4EF-F5A8B5AF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48C4-F062-6949-805F-B0342AC5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E6C7-1B59-2A4D-A5CA-DC4525E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63CF-4AD5-3E42-AA80-A43C1F6C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EEC8-75ED-0F45-88BC-ABC0B564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36EB-A39D-B24F-B804-3E6F6CBC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30D-92A8-6E4F-A37B-EC43A34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06E5-D303-8149-A374-28A786F3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68A9-959F-1B40-AB89-BB593A0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3A71-1DF1-2743-9B7A-90CA768C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B9B4C-848B-1944-A02D-259F45CA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A148-9B43-4540-88BB-679588EF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E33D5-94FE-9649-B3E9-F9338ED8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2F578-A809-E640-AAA5-EB929303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7F9F-9AB5-B449-9350-DA588660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34CE-BB47-0941-B2F7-55949593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9D4FA-E249-5F40-B08A-E3154FB6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11485-7D76-FB44-8CD5-F224FFAC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9F27-7853-714D-A9E7-BF5F069B4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04F5A-9576-3F43-919E-F89FEB57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242A1-C090-474D-BC51-04244C9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F5BC9-6D3E-1543-8894-37D73EF2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CB04-C16B-C04A-8B80-6517CFF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87D50-AAAA-004B-934A-044C143B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770A7-CC82-2246-A4BE-E548315F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9845-EE73-F148-99B9-023F110F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778BF-6096-F84E-B9C2-426B5C74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0611-0E21-DE43-9CAB-F593B5F2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DE38D-503F-0046-8BB9-24600C6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E001-3EA3-5E42-9708-036E3D5D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002A-B5A7-624B-8731-5F667530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B725-415A-B442-8CC6-C26CC973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5092-F7D6-EE4F-B8EC-94C0FAAC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31BF-F3D2-524D-B524-992674D4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B6D9-D1EF-0744-909A-4D04B865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B48D-087F-9148-8A0F-1FC28F2A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BADC1-622D-9D42-B4F5-79DACB91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E673-138A-914C-AF5A-030110C0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1349-2BC6-C04A-9E05-8032B59D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DE30-CFC0-7144-B733-821B20CD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1284-BC5E-0B44-AD0D-9B7A884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5969D-1334-BD49-8BDA-784D2227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10D3-F01E-6D4D-8F42-4A29C714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96FF-0A49-1446-8A67-E3678837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3B33-2800-BF4A-9C21-6FCADF3D9EC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686D-B79E-4C42-AE7F-EA4CDEB19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509C-439B-5246-BA50-1C2E7583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5771-4A6A-E843-80B8-9F8FE0E0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2493818" y="290743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2995365" y="207627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3854560" y="90878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</p:cNvCxnSpPr>
          <p:nvPr/>
        </p:nvCxnSpPr>
        <p:spPr>
          <a:xfrm flipH="1">
            <a:off x="395417" y="602023"/>
            <a:ext cx="209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8ED1674-F94F-BB43-BBB5-031943D9CC23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3872597" y="2999055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6206972" y="208726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815E33-AC2E-564B-8ACB-32FE6D1869ED}"/>
              </a:ext>
            </a:extLst>
          </p:cNvPr>
          <p:cNvCxnSpPr>
            <a:cxnSpLocks/>
          </p:cNvCxnSpPr>
          <p:nvPr/>
        </p:nvCxnSpPr>
        <p:spPr>
          <a:xfrm flipV="1">
            <a:off x="4791855" y="2356141"/>
            <a:ext cx="1415117" cy="1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5025082" y="209081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6700923" y="26556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4790704" y="581247"/>
            <a:ext cx="1910219" cy="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307C39E-3B61-CD48-9DD9-6C8935FEB66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3D2BF2-F0CF-E040-8781-EC0A459C6B28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8926D0-904D-834A-B554-E850EF771153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865703-AA62-FD4B-95A3-536AFA3B0F02}"/>
              </a:ext>
            </a:extLst>
          </p:cNvPr>
          <p:cNvCxnSpPr/>
          <p:nvPr/>
        </p:nvCxnSpPr>
        <p:spPr>
          <a:xfrm>
            <a:off x="4561045" y="922114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2107C31-33A9-5646-A04B-88EC416A22E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924998-6B66-5A4E-B8A2-7E3AC177A0E9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3854560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2493818" y="290743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</a:t>
            </a:r>
          </a:p>
          <a:p>
            <a:pPr algn="ctr"/>
            <a:r>
              <a:rPr lang="en-US" sz="1400" dirty="0"/>
              <a:t>NCBI_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2995365" y="207627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constituent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3854560" y="90878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</p:cNvCxnSpPr>
          <p:nvPr/>
        </p:nvCxnSpPr>
        <p:spPr>
          <a:xfrm flipH="1">
            <a:off x="395417" y="602023"/>
            <a:ext cx="209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8ED1674-F94F-BB43-BBB5-031943D9CC23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Parent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 metabolite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3872597" y="2999055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6244640" y="1824649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815E33-AC2E-564B-8ACB-32FE6D1869ED}"/>
              </a:ext>
            </a:extLst>
          </p:cNvPr>
          <p:cNvCxnSpPr>
            <a:cxnSpLocks/>
          </p:cNvCxnSpPr>
          <p:nvPr/>
        </p:nvCxnSpPr>
        <p:spPr>
          <a:xfrm flipV="1">
            <a:off x="4810527" y="2215121"/>
            <a:ext cx="1415117" cy="1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5005753" y="1948767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6700923" y="26556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NP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4790704" y="581247"/>
            <a:ext cx="1910219" cy="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307C39E-3B61-CD48-9DD9-6C8935FEB66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3D2BF2-F0CF-E040-8781-EC0A459C6B28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8926D0-904D-834A-B554-E850EF771153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865703-AA62-FD4B-95A3-536AFA3B0F02}"/>
              </a:ext>
            </a:extLst>
          </p:cNvPr>
          <p:cNvCxnSpPr/>
          <p:nvPr/>
        </p:nvCxnSpPr>
        <p:spPr>
          <a:xfrm>
            <a:off x="4561045" y="922114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2107C31-33A9-5646-A04B-88EC416A22E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924998-6B66-5A4E-B8A2-7E3AC177A0E9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3854560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04718-CA95-274C-B843-B33A01B5E2A7}"/>
              </a:ext>
            </a:extLst>
          </p:cNvPr>
          <p:cNvCxnSpPr>
            <a:cxnSpLocks/>
          </p:cNvCxnSpPr>
          <p:nvPr/>
        </p:nvCxnSpPr>
        <p:spPr>
          <a:xfrm flipV="1">
            <a:off x="4824165" y="262439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651D875-6C62-4A4D-BD05-85FE5A6F980A}"/>
              </a:ext>
            </a:extLst>
          </p:cNvPr>
          <p:cNvSpPr/>
          <p:nvPr/>
        </p:nvSpPr>
        <p:spPr>
          <a:xfrm>
            <a:off x="6261488" y="2514939"/>
            <a:ext cx="1828800" cy="6313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Metabolism</a:t>
            </a:r>
          </a:p>
          <a:p>
            <a:pPr algn="ctr"/>
            <a:r>
              <a:rPr lang="en-US" sz="1400" dirty="0"/>
              <a:t>GO_008152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D96AF4-BC4D-BD46-8614-AD6F252439A0}"/>
              </a:ext>
            </a:extLst>
          </p:cNvPr>
          <p:cNvSpPr txBox="1"/>
          <p:nvPr/>
        </p:nvSpPr>
        <p:spPr>
          <a:xfrm>
            <a:off x="4905372" y="2600430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280515-C4AF-0A43-AEA1-85711E184331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108AD84-B45C-944A-902D-0466259315C7}"/>
              </a:ext>
            </a:extLst>
          </p:cNvPr>
          <p:cNvSpPr/>
          <p:nvPr/>
        </p:nvSpPr>
        <p:spPr>
          <a:xfrm>
            <a:off x="8527740" y="3482724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5539BCD-0FBD-F740-B195-D1B20F5FB278}"/>
              </a:ext>
            </a:extLst>
          </p:cNvPr>
          <p:cNvCxnSpPr>
            <a:stCxn id="52" idx="2"/>
            <a:endCxn id="56" idx="1"/>
          </p:cNvCxnSpPr>
          <p:nvPr/>
        </p:nvCxnSpPr>
        <p:spPr>
          <a:xfrm rot="16200000" flipH="1">
            <a:off x="7525764" y="2796434"/>
            <a:ext cx="652100" cy="1351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2493818" y="290743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</a:t>
            </a:r>
          </a:p>
          <a:p>
            <a:pPr algn="ctr"/>
            <a:r>
              <a:rPr lang="en-US" sz="1400" dirty="0"/>
              <a:t>NCBI_170351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2995365" y="207627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Mitragynine</a:t>
            </a:r>
            <a:endParaRPr lang="en-US" sz="1400" dirty="0"/>
          </a:p>
          <a:p>
            <a:pPr algn="ctr"/>
            <a:r>
              <a:rPr lang="en-US" sz="1400" dirty="0"/>
              <a:t>CHEBI_6956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3854560" y="90878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</p:cNvCxnSpPr>
          <p:nvPr/>
        </p:nvCxnSpPr>
        <p:spPr>
          <a:xfrm flipH="1">
            <a:off x="395417" y="602023"/>
            <a:ext cx="209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8ED1674-F94F-BB43-BBB5-031943D9CC23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51982" y="4284955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7-hydroxymitragynine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14659" y="461987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3872597" y="2999055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6206972" y="208726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815E33-AC2E-564B-8ACB-32FE6D1869ED}"/>
              </a:ext>
            </a:extLst>
          </p:cNvPr>
          <p:cNvCxnSpPr>
            <a:cxnSpLocks/>
          </p:cNvCxnSpPr>
          <p:nvPr/>
        </p:nvCxnSpPr>
        <p:spPr>
          <a:xfrm flipV="1">
            <a:off x="4791855" y="2356141"/>
            <a:ext cx="1415117" cy="1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5025082" y="209081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6700923" y="26556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Mitragyna</a:t>
            </a:r>
            <a:r>
              <a:rPr lang="en-US" sz="1400" dirty="0"/>
              <a:t> speciosa leaf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4790704" y="581247"/>
            <a:ext cx="1910219" cy="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37305" y="4304185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307C39E-3B61-CD48-9DD9-6C8935FEB66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3D2BF2-F0CF-E040-8781-EC0A459C6B28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8926D0-904D-834A-B554-E850EF771153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865703-AA62-FD4B-95A3-536AFA3B0F02}"/>
              </a:ext>
            </a:extLst>
          </p:cNvPr>
          <p:cNvCxnSpPr/>
          <p:nvPr/>
        </p:nvCxnSpPr>
        <p:spPr>
          <a:xfrm>
            <a:off x="4561045" y="922114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2107C31-33A9-5646-A04B-88EC416A22E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924998-6B66-5A4E-B8A2-7E3AC177A0E9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3854560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2493818" y="290743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2995365" y="207627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Berberine</a:t>
            </a:r>
          </a:p>
          <a:p>
            <a:pPr algn="ctr"/>
            <a:r>
              <a:rPr lang="en-US" sz="1400" dirty="0"/>
              <a:t>CHEBI_16118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3854560" y="90878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</p:cNvCxnSpPr>
          <p:nvPr/>
        </p:nvCxnSpPr>
        <p:spPr>
          <a:xfrm flipH="1">
            <a:off x="395417" y="602023"/>
            <a:ext cx="209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8ED1674-F94F-BB43-BBB5-031943D9CC23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65994" y="4036039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SRS_*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28671" y="4371907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3872597" y="2999055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6214889" y="1791433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815E33-AC2E-564B-8ACB-32FE6D1869ED}"/>
              </a:ext>
            </a:extLst>
          </p:cNvPr>
          <p:cNvCxnSpPr>
            <a:cxnSpLocks/>
          </p:cNvCxnSpPr>
          <p:nvPr/>
        </p:nvCxnSpPr>
        <p:spPr>
          <a:xfrm flipV="1">
            <a:off x="4815533" y="2177275"/>
            <a:ext cx="1415117" cy="1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5048760" y="191195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6700923" y="26556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4790704" y="581247"/>
            <a:ext cx="1910219" cy="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40019" y="3983927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307C39E-3B61-CD48-9DD9-6C8935FEB66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3D2BF2-F0CF-E040-8781-EC0A459C6B28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8926D0-904D-834A-B554-E850EF771153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865703-AA62-FD4B-95A3-536AFA3B0F02}"/>
              </a:ext>
            </a:extLst>
          </p:cNvPr>
          <p:cNvCxnSpPr/>
          <p:nvPr/>
        </p:nvCxnSpPr>
        <p:spPr>
          <a:xfrm>
            <a:off x="4561045" y="922114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2107C31-33A9-5646-A04B-88EC416A22E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924998-6B66-5A4E-B8A2-7E3AC177A0E9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3854560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918C1-9C4F-6C40-9F75-647506EB5210}"/>
              </a:ext>
            </a:extLst>
          </p:cNvPr>
          <p:cNvCxnSpPr>
            <a:cxnSpLocks/>
          </p:cNvCxnSpPr>
          <p:nvPr/>
        </p:nvCxnSpPr>
        <p:spPr>
          <a:xfrm flipV="1">
            <a:off x="4824165" y="262439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418C5A9-063A-9045-AAAC-E24775B86883}"/>
              </a:ext>
            </a:extLst>
          </p:cNvPr>
          <p:cNvSpPr/>
          <p:nvPr/>
        </p:nvSpPr>
        <p:spPr>
          <a:xfrm>
            <a:off x="6261488" y="2514939"/>
            <a:ext cx="1828800" cy="6313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Metabolism</a:t>
            </a:r>
          </a:p>
          <a:p>
            <a:pPr algn="ctr"/>
            <a:r>
              <a:rPr lang="en-US" sz="1400" dirty="0"/>
              <a:t>GO_008152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ED5BE-A376-EA41-A5A8-F71D3B05AA9B}"/>
              </a:ext>
            </a:extLst>
          </p:cNvPr>
          <p:cNvSpPr txBox="1"/>
          <p:nvPr/>
        </p:nvSpPr>
        <p:spPr>
          <a:xfrm>
            <a:off x="4905372" y="2600430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C7513-0A3A-CD4B-994A-877EFBC1B0A6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326CA47-9219-E641-B8D6-545E9B01A457}"/>
              </a:ext>
            </a:extLst>
          </p:cNvPr>
          <p:cNvSpPr/>
          <p:nvPr/>
        </p:nvSpPr>
        <p:spPr>
          <a:xfrm>
            <a:off x="8527740" y="3482724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78C7A7A-40D3-774C-99D2-54FA9E9DB192}"/>
              </a:ext>
            </a:extLst>
          </p:cNvPr>
          <p:cNvCxnSpPr>
            <a:stCxn id="39" idx="2"/>
            <a:endCxn id="52" idx="1"/>
          </p:cNvCxnSpPr>
          <p:nvPr/>
        </p:nvCxnSpPr>
        <p:spPr>
          <a:xfrm rot="16200000" flipH="1">
            <a:off x="7525764" y="2796434"/>
            <a:ext cx="652100" cy="1351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C63629E-D64E-E74F-9DA3-C20E617EE2F4}"/>
              </a:ext>
            </a:extLst>
          </p:cNvPr>
          <p:cNvSpPr/>
          <p:nvPr/>
        </p:nvSpPr>
        <p:spPr>
          <a:xfrm>
            <a:off x="476624" y="2115698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D195A7-6079-3A4E-B4E5-5E6AEEC01FDE}"/>
              </a:ext>
            </a:extLst>
          </p:cNvPr>
          <p:cNvSpPr txBox="1"/>
          <p:nvPr/>
        </p:nvSpPr>
        <p:spPr>
          <a:xfrm>
            <a:off x="2285554" y="212704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C00000"/>
                </a:solidFill>
              </a:rPr>
              <a:t>Has_role</a:t>
            </a:r>
            <a:endParaRPr lang="en-US" sz="1200" i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F3AD20-BD2A-5244-9B55-D56EAA2C908F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2305424" y="2431384"/>
            <a:ext cx="68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731289-557A-7A47-A246-7F5B181C67B6}"/>
              </a:ext>
            </a:extLst>
          </p:cNvPr>
          <p:cNvSpPr txBox="1"/>
          <p:nvPr/>
        </p:nvSpPr>
        <p:spPr>
          <a:xfrm>
            <a:off x="2119304" y="186502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chebi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BACE6F-EFB1-F048-B28A-5A867E69C372}"/>
              </a:ext>
            </a:extLst>
          </p:cNvPr>
          <p:cNvSpPr/>
          <p:nvPr/>
        </p:nvSpPr>
        <p:spPr>
          <a:xfrm>
            <a:off x="2493818" y="290743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0E7F15-C472-7445-A4F5-7928D7B55F6A}"/>
              </a:ext>
            </a:extLst>
          </p:cNvPr>
          <p:cNvSpPr/>
          <p:nvPr/>
        </p:nvSpPr>
        <p:spPr>
          <a:xfrm>
            <a:off x="3299871" y="5681654"/>
            <a:ext cx="2296886" cy="631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</a:t>
            </a:r>
          </a:p>
          <a:p>
            <a:pPr algn="ctr"/>
            <a:r>
              <a:rPr lang="en-US" sz="1400" dirty="0"/>
              <a:t>NCBI_13569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BED2DA-8124-F542-A289-B6DE92795068}"/>
              </a:ext>
            </a:extLst>
          </p:cNvPr>
          <p:cNvSpPr/>
          <p:nvPr/>
        </p:nvSpPr>
        <p:spPr>
          <a:xfrm>
            <a:off x="2995365" y="207627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Hydrastine</a:t>
            </a:r>
          </a:p>
          <a:p>
            <a:pPr algn="ctr"/>
            <a:r>
              <a:rPr lang="en-US" sz="1400" dirty="0"/>
              <a:t>CHEBI_16118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A142B-0756-B040-9464-C1BD4EA76F59}"/>
              </a:ext>
            </a:extLst>
          </p:cNvPr>
          <p:cNvCxnSpPr>
            <a:cxnSpLocks/>
          </p:cNvCxnSpPr>
          <p:nvPr/>
        </p:nvCxnSpPr>
        <p:spPr>
          <a:xfrm>
            <a:off x="3854560" y="908784"/>
            <a:ext cx="0" cy="116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0F678-D458-E04E-9C49-D614BDD58B07}"/>
              </a:ext>
            </a:extLst>
          </p:cNvPr>
          <p:cNvSpPr txBox="1"/>
          <p:nvPr/>
        </p:nvSpPr>
        <p:spPr>
          <a:xfrm>
            <a:off x="2727296" y="1172799"/>
            <a:ext cx="12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Has_component</a:t>
            </a:r>
            <a:endParaRPr lang="en-US" sz="12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46BE37-C612-6542-B8DC-90FA10E8F496}"/>
              </a:ext>
            </a:extLst>
          </p:cNvPr>
          <p:cNvCxnSpPr>
            <a:cxnSpLocks/>
          </p:cNvCxnSpPr>
          <p:nvPr/>
        </p:nvCxnSpPr>
        <p:spPr>
          <a:xfrm flipH="1">
            <a:off x="395417" y="602023"/>
            <a:ext cx="209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E3A606-B897-FC44-A4FE-DEA400E57535}"/>
              </a:ext>
            </a:extLst>
          </p:cNvPr>
          <p:cNvCxnSpPr>
            <a:cxnSpLocks/>
          </p:cNvCxnSpPr>
          <p:nvPr/>
        </p:nvCxnSpPr>
        <p:spPr>
          <a:xfrm>
            <a:off x="395416" y="602023"/>
            <a:ext cx="0" cy="53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99D0D-0527-BF49-9894-731360AEB202}"/>
              </a:ext>
            </a:extLst>
          </p:cNvPr>
          <p:cNvCxnSpPr>
            <a:cxnSpLocks/>
          </p:cNvCxnSpPr>
          <p:nvPr/>
        </p:nvCxnSpPr>
        <p:spPr>
          <a:xfrm>
            <a:off x="395416" y="5996561"/>
            <a:ext cx="290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F3E314-0AA6-FC45-84F1-55C0A24FD661}"/>
              </a:ext>
            </a:extLst>
          </p:cNvPr>
          <p:cNvSpPr txBox="1"/>
          <p:nvPr/>
        </p:nvSpPr>
        <p:spPr>
          <a:xfrm>
            <a:off x="1519244" y="279533"/>
            <a:ext cx="727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In_taxon</a:t>
            </a:r>
            <a:endParaRPr lang="en-US" sz="1200" i="1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8ED1674-F94F-BB43-BBB5-031943D9CC23}"/>
              </a:ext>
            </a:extLst>
          </p:cNvPr>
          <p:cNvSpPr/>
          <p:nvPr/>
        </p:nvSpPr>
        <p:spPr>
          <a:xfrm>
            <a:off x="9729925" y="272494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Hydrastis</a:t>
            </a:r>
            <a:r>
              <a:rPr lang="en-US" sz="1400" dirty="0"/>
              <a:t> canadensis whole</a:t>
            </a:r>
          </a:p>
          <a:p>
            <a:pPr algn="ctr"/>
            <a:r>
              <a:rPr lang="en-US" sz="1400" dirty="0"/>
              <a:t>SRS_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83D672-00C3-A841-BAA9-DDD5D986E697}"/>
              </a:ext>
            </a:extLst>
          </p:cNvPr>
          <p:cNvSpPr/>
          <p:nvPr/>
        </p:nvSpPr>
        <p:spPr>
          <a:xfrm>
            <a:off x="6565994" y="4036039"/>
            <a:ext cx="1975758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SRS_*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EFAFF-3AF4-5145-A4D1-6F2205E63227}"/>
              </a:ext>
            </a:extLst>
          </p:cNvPr>
          <p:cNvCxnSpPr>
            <a:cxnSpLocks/>
          </p:cNvCxnSpPr>
          <p:nvPr/>
        </p:nvCxnSpPr>
        <p:spPr>
          <a:xfrm flipV="1">
            <a:off x="5128671" y="4371907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BFB07C-83A3-524C-9B8B-FA13BD6B96A8}"/>
              </a:ext>
            </a:extLst>
          </p:cNvPr>
          <p:cNvSpPr txBox="1"/>
          <p:nvPr/>
        </p:nvSpPr>
        <p:spPr>
          <a:xfrm>
            <a:off x="3872597" y="2999055"/>
            <a:ext cx="1609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Has_functional_parent</a:t>
            </a:r>
            <a:endParaRPr lang="en-US" sz="1200" i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12AC88-6488-4C45-A68B-DB826A24A820}"/>
              </a:ext>
            </a:extLst>
          </p:cNvPr>
          <p:cNvSpPr/>
          <p:nvPr/>
        </p:nvSpPr>
        <p:spPr>
          <a:xfrm>
            <a:off x="6214889" y="1791433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815E33-AC2E-564B-8ACB-32FE6D1869ED}"/>
              </a:ext>
            </a:extLst>
          </p:cNvPr>
          <p:cNvCxnSpPr>
            <a:cxnSpLocks/>
          </p:cNvCxnSpPr>
          <p:nvPr/>
        </p:nvCxnSpPr>
        <p:spPr>
          <a:xfrm flipV="1">
            <a:off x="4815533" y="2177275"/>
            <a:ext cx="1415117" cy="1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0ACE8B-9686-CB44-83E7-D03A70ED4F93}"/>
              </a:ext>
            </a:extLst>
          </p:cNvPr>
          <p:cNvSpPr txBox="1"/>
          <p:nvPr/>
        </p:nvSpPr>
        <p:spPr>
          <a:xfrm>
            <a:off x="5048760" y="191195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CC9CAA-350D-0D48-A7CB-1C0470EA7D79}"/>
              </a:ext>
            </a:extLst>
          </p:cNvPr>
          <p:cNvSpPr/>
          <p:nvPr/>
        </p:nvSpPr>
        <p:spPr>
          <a:xfrm>
            <a:off x="3299871" y="4260926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F24F61E-CE5D-244C-A095-4B0656695E89}"/>
              </a:ext>
            </a:extLst>
          </p:cNvPr>
          <p:cNvSpPr/>
          <p:nvPr/>
        </p:nvSpPr>
        <p:spPr>
          <a:xfrm>
            <a:off x="6700923" y="265561"/>
            <a:ext cx="2296886" cy="631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Goldenseal</a:t>
            </a:r>
          </a:p>
          <a:p>
            <a:pPr algn="ctr"/>
            <a:r>
              <a:rPr lang="en-US" sz="1400" dirty="0"/>
              <a:t>SRS_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2D49-45B5-7C4F-AFCF-65C30024C5E2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4790704" y="581247"/>
            <a:ext cx="1910219" cy="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436711-8DA7-D947-BCF4-60AFD3A595A0}"/>
              </a:ext>
            </a:extLst>
          </p:cNvPr>
          <p:cNvSpPr txBox="1"/>
          <p:nvPr/>
        </p:nvSpPr>
        <p:spPr>
          <a:xfrm>
            <a:off x="5640019" y="3983927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AC4D2A-FF39-1A41-BE09-19548345F8C1}"/>
              </a:ext>
            </a:extLst>
          </p:cNvPr>
          <p:cNvSpPr txBox="1"/>
          <p:nvPr/>
        </p:nvSpPr>
        <p:spPr>
          <a:xfrm>
            <a:off x="5808111" y="290743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307C39E-3B61-CD48-9DD9-6C8935FEB665}"/>
              </a:ext>
            </a:extLst>
          </p:cNvPr>
          <p:cNvSpPr/>
          <p:nvPr/>
        </p:nvSpPr>
        <p:spPr>
          <a:xfrm>
            <a:off x="9988525" y="1163657"/>
            <a:ext cx="1870624" cy="6061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3D2BF2-F0CF-E040-8781-EC0A459C6B28}"/>
              </a:ext>
            </a:extLst>
          </p:cNvPr>
          <p:cNvCxnSpPr>
            <a:cxnSpLocks/>
          </p:cNvCxnSpPr>
          <p:nvPr/>
        </p:nvCxnSpPr>
        <p:spPr>
          <a:xfrm>
            <a:off x="11011362" y="1769846"/>
            <a:ext cx="0" cy="9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8926D0-904D-834A-B554-E850EF771153}"/>
              </a:ext>
            </a:extLst>
          </p:cNvPr>
          <p:cNvSpPr txBox="1"/>
          <p:nvPr/>
        </p:nvSpPr>
        <p:spPr>
          <a:xfrm>
            <a:off x="11003445" y="2108894"/>
            <a:ext cx="639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DBXRef</a:t>
            </a:r>
            <a:endParaRPr lang="en-US" sz="12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865703-AA62-FD4B-95A3-536AFA3B0F02}"/>
              </a:ext>
            </a:extLst>
          </p:cNvPr>
          <p:cNvCxnSpPr/>
          <p:nvPr/>
        </p:nvCxnSpPr>
        <p:spPr>
          <a:xfrm>
            <a:off x="4561045" y="922114"/>
            <a:ext cx="0" cy="23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2107C31-33A9-5646-A04B-88EC416A22E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5514" y="1162482"/>
            <a:ext cx="5453011" cy="304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924998-6B66-5A4E-B8A2-7E3AC177A0E9}"/>
              </a:ext>
            </a:extLst>
          </p:cNvPr>
          <p:cNvSpPr txBox="1"/>
          <p:nvPr/>
        </p:nvSpPr>
        <p:spPr>
          <a:xfrm>
            <a:off x="8014051" y="1165636"/>
            <a:ext cx="646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Part_of</a:t>
            </a:r>
            <a:endParaRPr lang="en-US" sz="1200" i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1626724-68AE-384A-9A3A-5C805122FFB0}"/>
              </a:ext>
            </a:extLst>
          </p:cNvPr>
          <p:cNvSpPr/>
          <p:nvPr/>
        </p:nvSpPr>
        <p:spPr>
          <a:xfrm>
            <a:off x="495436" y="4037101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Salt/Solvate</a:t>
            </a:r>
          </a:p>
          <a:p>
            <a:pPr algn="ctr"/>
            <a:r>
              <a:rPr lang="en-US" sz="1400" dirty="0"/>
              <a:t>CHEBI_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E25DBA-0460-E845-9354-5FEE849C41F5}"/>
              </a:ext>
            </a:extLst>
          </p:cNvPr>
          <p:cNvSpPr txBox="1"/>
          <p:nvPr/>
        </p:nvSpPr>
        <p:spPr>
          <a:xfrm>
            <a:off x="2406393" y="4094908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Has_role</a:t>
            </a:r>
            <a:endParaRPr lang="en-US" sz="12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BEB37-AF28-7D4A-AF10-BA13DEE9996C}"/>
              </a:ext>
            </a:extLst>
          </p:cNvPr>
          <p:cNvCxnSpPr>
            <a:cxnSpLocks/>
          </p:cNvCxnSpPr>
          <p:nvPr/>
        </p:nvCxnSpPr>
        <p:spPr>
          <a:xfrm flipH="1" flipV="1">
            <a:off x="2300814" y="4411256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E53F2C-1722-4946-8193-F6C1657768CC}"/>
              </a:ext>
            </a:extLst>
          </p:cNvPr>
          <p:cNvSpPr txBox="1"/>
          <p:nvPr/>
        </p:nvSpPr>
        <p:spPr>
          <a:xfrm>
            <a:off x="2357442" y="482086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Subclass_of</a:t>
            </a:r>
            <a:endParaRPr lang="en-US" sz="12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2BF5A9-7773-9944-981D-4FBC99F9CB2F}"/>
              </a:ext>
            </a:extLst>
          </p:cNvPr>
          <p:cNvCxnSpPr>
            <a:cxnSpLocks/>
          </p:cNvCxnSpPr>
          <p:nvPr/>
        </p:nvCxnSpPr>
        <p:spPr>
          <a:xfrm flipH="1" flipV="1">
            <a:off x="2328276" y="4836805"/>
            <a:ext cx="999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71064A8-782B-6B43-A918-995F235A2D75}"/>
              </a:ext>
            </a:extLst>
          </p:cNvPr>
          <p:cNvSpPr/>
          <p:nvPr/>
        </p:nvSpPr>
        <p:spPr>
          <a:xfrm>
            <a:off x="495436" y="4739685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Chemical Entity</a:t>
            </a:r>
          </a:p>
          <a:p>
            <a:pPr algn="ctr"/>
            <a:r>
              <a:rPr lang="en-US" sz="1400" dirty="0"/>
              <a:t>CHEBI_24331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E2307A-CF9D-E84D-9BFC-F268714415B9}"/>
              </a:ext>
            </a:extLst>
          </p:cNvPr>
          <p:cNvCxnSpPr>
            <a:cxnSpLocks/>
          </p:cNvCxnSpPr>
          <p:nvPr/>
        </p:nvCxnSpPr>
        <p:spPr>
          <a:xfrm flipH="1" flipV="1">
            <a:off x="3854560" y="2698743"/>
            <a:ext cx="18037" cy="156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918C1-9C4F-6C40-9F75-647506EB5210}"/>
              </a:ext>
            </a:extLst>
          </p:cNvPr>
          <p:cNvCxnSpPr>
            <a:cxnSpLocks/>
          </p:cNvCxnSpPr>
          <p:nvPr/>
        </p:nvCxnSpPr>
        <p:spPr>
          <a:xfrm flipV="1">
            <a:off x="4824165" y="2624390"/>
            <a:ext cx="1437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418C5A9-063A-9045-AAAC-E24775B86883}"/>
              </a:ext>
            </a:extLst>
          </p:cNvPr>
          <p:cNvSpPr/>
          <p:nvPr/>
        </p:nvSpPr>
        <p:spPr>
          <a:xfrm>
            <a:off x="6261488" y="2514939"/>
            <a:ext cx="1828800" cy="6313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Metabolism</a:t>
            </a:r>
          </a:p>
          <a:p>
            <a:pPr algn="ctr"/>
            <a:r>
              <a:rPr lang="en-US" sz="1400" dirty="0"/>
              <a:t>GO_008152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ED5BE-A376-EA41-A5A8-F71D3B05AA9B}"/>
              </a:ext>
            </a:extLst>
          </p:cNvPr>
          <p:cNvSpPr txBox="1"/>
          <p:nvPr/>
        </p:nvSpPr>
        <p:spPr>
          <a:xfrm>
            <a:off x="4905372" y="2600430"/>
            <a:ext cx="1109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Participates_in</a:t>
            </a:r>
            <a:endParaRPr lang="en-US" sz="12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C7513-0A3A-CD4B-994A-877EFBC1B0A6}"/>
              </a:ext>
            </a:extLst>
          </p:cNvPr>
          <p:cNvSpPr txBox="1"/>
          <p:nvPr/>
        </p:nvSpPr>
        <p:spPr>
          <a:xfrm>
            <a:off x="7205834" y="3479834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Has_participant</a:t>
            </a:r>
            <a:endParaRPr lang="en-US" sz="1200" i="1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326CA47-9219-E641-B8D6-545E9B01A457}"/>
              </a:ext>
            </a:extLst>
          </p:cNvPr>
          <p:cNvSpPr/>
          <p:nvPr/>
        </p:nvSpPr>
        <p:spPr>
          <a:xfrm>
            <a:off x="8527740" y="3482724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Enzyme</a:t>
            </a:r>
          </a:p>
          <a:p>
            <a:pPr algn="ctr"/>
            <a:r>
              <a:rPr lang="en-US" sz="1400" dirty="0"/>
              <a:t>CHEBI_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78C7A7A-40D3-774C-99D2-54FA9E9DB192}"/>
              </a:ext>
            </a:extLst>
          </p:cNvPr>
          <p:cNvCxnSpPr>
            <a:stCxn id="39" idx="2"/>
            <a:endCxn id="52" idx="1"/>
          </p:cNvCxnSpPr>
          <p:nvPr/>
        </p:nvCxnSpPr>
        <p:spPr>
          <a:xfrm rot="16200000" flipH="1">
            <a:off x="7525764" y="2796434"/>
            <a:ext cx="652100" cy="1351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C63629E-D64E-E74F-9DA3-C20E617EE2F4}"/>
              </a:ext>
            </a:extLst>
          </p:cNvPr>
          <p:cNvSpPr/>
          <p:nvPr/>
        </p:nvSpPr>
        <p:spPr>
          <a:xfrm>
            <a:off x="476624" y="2115698"/>
            <a:ext cx="1828800" cy="6313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Metabolite</a:t>
            </a:r>
          </a:p>
          <a:p>
            <a:pPr algn="ctr"/>
            <a:r>
              <a:rPr lang="en-US" sz="1400" dirty="0"/>
              <a:t>CHEBI_25212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D195A7-6079-3A4E-B4E5-5E6AEEC01FDE}"/>
              </a:ext>
            </a:extLst>
          </p:cNvPr>
          <p:cNvSpPr txBox="1"/>
          <p:nvPr/>
        </p:nvSpPr>
        <p:spPr>
          <a:xfrm>
            <a:off x="2285554" y="2127047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rgbClr val="C00000"/>
                </a:solidFill>
              </a:rPr>
              <a:t>Has_role</a:t>
            </a:r>
            <a:endParaRPr lang="en-US" sz="1200" i="1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F3AD20-BD2A-5244-9B55-D56EAA2C908F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2305424" y="2431384"/>
            <a:ext cx="68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731289-557A-7A47-A246-7F5B181C67B6}"/>
              </a:ext>
            </a:extLst>
          </p:cNvPr>
          <p:cNvSpPr txBox="1"/>
          <p:nvPr/>
        </p:nvSpPr>
        <p:spPr>
          <a:xfrm>
            <a:off x="2119304" y="186502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chebi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2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383</Words>
  <Application>Microsoft Macintosh PowerPoint</Application>
  <PresentationFormat>Widescreen</PresentationFormat>
  <Paragraphs>164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Taneja, Sanya Bathla</dc:creator>
  <cp:lastModifiedBy>Taneja, Sanya Bathla</cp:lastModifiedBy>
  <cp:revision>1</cp:revision>
  <dcterms:created xsi:type="dcterms:W3CDTF">2021-03-07T19:43:19Z</dcterms:created>
  <dcterms:modified xsi:type="dcterms:W3CDTF">2021-03-11T21:33:24Z</dcterms:modified>
</cp:coreProperties>
</file>