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86" r:id="rId4"/>
  </p:sldIdLst>
  <p:sldSz cx="32918400" cy="32918400"/>
  <p:notesSz cx="6858000" cy="9144000"/>
  <p:defaultTextStyle>
    <a:defPPr>
      <a:defRPr lang="en-US"/>
    </a:defPPr>
    <a:lvl1pPr marL="0" algn="l" defTabSz="3291159" rtl="0" eaLnBrk="1" latinLnBrk="0" hangingPunct="1">
      <a:defRPr sz="6400" kern="1200">
        <a:solidFill>
          <a:schemeClr val="tx1"/>
        </a:solidFill>
        <a:latin typeface="+mn-lt"/>
        <a:ea typeface="+mn-ea"/>
        <a:cs typeface="+mn-cs"/>
      </a:defRPr>
    </a:lvl1pPr>
    <a:lvl2pPr marL="1645580" algn="l" defTabSz="3291159" rtl="0" eaLnBrk="1" latinLnBrk="0" hangingPunct="1">
      <a:defRPr sz="6400" kern="1200">
        <a:solidFill>
          <a:schemeClr val="tx1"/>
        </a:solidFill>
        <a:latin typeface="+mn-lt"/>
        <a:ea typeface="+mn-ea"/>
        <a:cs typeface="+mn-cs"/>
      </a:defRPr>
    </a:lvl2pPr>
    <a:lvl3pPr marL="3291159" algn="l" defTabSz="3291159" rtl="0" eaLnBrk="1" latinLnBrk="0" hangingPunct="1">
      <a:defRPr sz="6400" kern="1200">
        <a:solidFill>
          <a:schemeClr val="tx1"/>
        </a:solidFill>
        <a:latin typeface="+mn-lt"/>
        <a:ea typeface="+mn-ea"/>
        <a:cs typeface="+mn-cs"/>
      </a:defRPr>
    </a:lvl3pPr>
    <a:lvl4pPr marL="4936737" algn="l" defTabSz="3291159" rtl="0" eaLnBrk="1" latinLnBrk="0" hangingPunct="1">
      <a:defRPr sz="6400" kern="1200">
        <a:solidFill>
          <a:schemeClr val="tx1"/>
        </a:solidFill>
        <a:latin typeface="+mn-lt"/>
        <a:ea typeface="+mn-ea"/>
        <a:cs typeface="+mn-cs"/>
      </a:defRPr>
    </a:lvl4pPr>
    <a:lvl5pPr marL="6582316" algn="l" defTabSz="3291159" rtl="0" eaLnBrk="1" latinLnBrk="0" hangingPunct="1">
      <a:defRPr sz="6400" kern="1200">
        <a:solidFill>
          <a:schemeClr val="tx1"/>
        </a:solidFill>
        <a:latin typeface="+mn-lt"/>
        <a:ea typeface="+mn-ea"/>
        <a:cs typeface="+mn-cs"/>
      </a:defRPr>
    </a:lvl5pPr>
    <a:lvl6pPr marL="8227896" algn="l" defTabSz="3291159" rtl="0" eaLnBrk="1" latinLnBrk="0" hangingPunct="1">
      <a:defRPr sz="6400" kern="1200">
        <a:solidFill>
          <a:schemeClr val="tx1"/>
        </a:solidFill>
        <a:latin typeface="+mn-lt"/>
        <a:ea typeface="+mn-ea"/>
        <a:cs typeface="+mn-cs"/>
      </a:defRPr>
    </a:lvl6pPr>
    <a:lvl7pPr marL="9873475" algn="l" defTabSz="3291159" rtl="0" eaLnBrk="1" latinLnBrk="0" hangingPunct="1">
      <a:defRPr sz="6400" kern="1200">
        <a:solidFill>
          <a:schemeClr val="tx1"/>
        </a:solidFill>
        <a:latin typeface="+mn-lt"/>
        <a:ea typeface="+mn-ea"/>
        <a:cs typeface="+mn-cs"/>
      </a:defRPr>
    </a:lvl7pPr>
    <a:lvl8pPr marL="11519054" algn="l" defTabSz="3291159" rtl="0" eaLnBrk="1" latinLnBrk="0" hangingPunct="1">
      <a:defRPr sz="6400" kern="1200">
        <a:solidFill>
          <a:schemeClr val="tx1"/>
        </a:solidFill>
        <a:latin typeface="+mn-lt"/>
        <a:ea typeface="+mn-ea"/>
        <a:cs typeface="+mn-cs"/>
      </a:defRPr>
    </a:lvl8pPr>
    <a:lvl9pPr marL="13164633" algn="l" defTabSz="3291159" rtl="0" eaLnBrk="1" latinLnBrk="0" hangingPunct="1">
      <a:defRPr sz="6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9DDFF"/>
    <a:srgbClr val="E5E9FF"/>
    <a:srgbClr val="2B4423"/>
    <a:srgbClr val="518044"/>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59" autoAdjust="0"/>
    <p:restoredTop sz="99208" autoAdjust="0"/>
  </p:normalViewPr>
  <p:slideViewPr>
    <p:cSldViewPr snapToGrid="0" snapToObjects="1" showGuides="1">
      <p:cViewPr>
        <p:scale>
          <a:sx n="100" d="100"/>
          <a:sy n="100" d="100"/>
        </p:scale>
        <p:origin x="-4736" y="2216"/>
      </p:cViewPr>
      <p:guideLst>
        <p:guide orient="horz" pos="-5312"/>
        <p:guide orient="horz" pos="25600"/>
        <p:guide orient="horz" pos="-5760"/>
        <p:guide pos="25821"/>
      </p:guideLst>
    </p:cSldViewPr>
  </p:slideViewPr>
  <p:outlineViewPr>
    <p:cViewPr>
      <p:scale>
        <a:sx n="33" d="100"/>
        <a:sy n="33" d="100"/>
      </p:scale>
      <p:origin x="0" y="0"/>
    </p:cViewPr>
  </p:outlineViewPr>
  <p:notesTextViewPr>
    <p:cViewPr>
      <p:scale>
        <a:sx n="100" d="100"/>
        <a:sy n="100" d="100"/>
      </p:scale>
      <p:origin x="0" y="56"/>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8/7/13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6815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8/7/13</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704543414"/>
      </p:ext>
    </p:extLst>
  </p:cSld>
  <p:clrMap bg1="lt1" tx1="dk1" bg2="lt2" tx2="dk2" accent1="accent1" accent2="accent2" accent3="accent3" accent4="accent4" accent5="accent5" accent6="accent6" hlink="hlink" folHlink="folHlink"/>
  <p:notesStyle>
    <a:lvl1pPr marL="0" algn="l" defTabSz="3291159" rtl="0" eaLnBrk="1" latinLnBrk="0" hangingPunct="1">
      <a:defRPr sz="4400" kern="1200">
        <a:solidFill>
          <a:schemeClr val="tx1"/>
        </a:solidFill>
        <a:latin typeface="+mn-lt"/>
        <a:ea typeface="+mn-ea"/>
        <a:cs typeface="+mn-cs"/>
      </a:defRPr>
    </a:lvl1pPr>
    <a:lvl2pPr marL="1645580" algn="l" defTabSz="3291159" rtl="0" eaLnBrk="1" latinLnBrk="0" hangingPunct="1">
      <a:defRPr sz="4400" kern="1200">
        <a:solidFill>
          <a:schemeClr val="tx1"/>
        </a:solidFill>
        <a:latin typeface="+mn-lt"/>
        <a:ea typeface="+mn-ea"/>
        <a:cs typeface="+mn-cs"/>
      </a:defRPr>
    </a:lvl2pPr>
    <a:lvl3pPr marL="3291159" algn="l" defTabSz="3291159" rtl="0" eaLnBrk="1" latinLnBrk="0" hangingPunct="1">
      <a:defRPr sz="4400" kern="1200">
        <a:solidFill>
          <a:schemeClr val="tx1"/>
        </a:solidFill>
        <a:latin typeface="+mn-lt"/>
        <a:ea typeface="+mn-ea"/>
        <a:cs typeface="+mn-cs"/>
      </a:defRPr>
    </a:lvl3pPr>
    <a:lvl4pPr marL="4936737" algn="l" defTabSz="3291159" rtl="0" eaLnBrk="1" latinLnBrk="0" hangingPunct="1">
      <a:defRPr sz="4400" kern="1200">
        <a:solidFill>
          <a:schemeClr val="tx1"/>
        </a:solidFill>
        <a:latin typeface="+mn-lt"/>
        <a:ea typeface="+mn-ea"/>
        <a:cs typeface="+mn-cs"/>
      </a:defRPr>
    </a:lvl4pPr>
    <a:lvl5pPr marL="6582316" algn="l" defTabSz="3291159" rtl="0" eaLnBrk="1" latinLnBrk="0" hangingPunct="1">
      <a:defRPr sz="4400" kern="1200">
        <a:solidFill>
          <a:schemeClr val="tx1"/>
        </a:solidFill>
        <a:latin typeface="+mn-lt"/>
        <a:ea typeface="+mn-ea"/>
        <a:cs typeface="+mn-cs"/>
      </a:defRPr>
    </a:lvl5pPr>
    <a:lvl6pPr marL="8227896" algn="l" defTabSz="3291159" rtl="0" eaLnBrk="1" latinLnBrk="0" hangingPunct="1">
      <a:defRPr sz="4400" kern="1200">
        <a:solidFill>
          <a:schemeClr val="tx1"/>
        </a:solidFill>
        <a:latin typeface="+mn-lt"/>
        <a:ea typeface="+mn-ea"/>
        <a:cs typeface="+mn-cs"/>
      </a:defRPr>
    </a:lvl6pPr>
    <a:lvl7pPr marL="9873475" algn="l" defTabSz="3291159" rtl="0" eaLnBrk="1" latinLnBrk="0" hangingPunct="1">
      <a:defRPr sz="4400" kern="1200">
        <a:solidFill>
          <a:schemeClr val="tx1"/>
        </a:solidFill>
        <a:latin typeface="+mn-lt"/>
        <a:ea typeface="+mn-ea"/>
        <a:cs typeface="+mn-cs"/>
      </a:defRPr>
    </a:lvl7pPr>
    <a:lvl8pPr marL="11519054" algn="l" defTabSz="3291159" rtl="0" eaLnBrk="1" latinLnBrk="0" hangingPunct="1">
      <a:defRPr sz="4400" kern="1200">
        <a:solidFill>
          <a:schemeClr val="tx1"/>
        </a:solidFill>
        <a:latin typeface="+mn-lt"/>
        <a:ea typeface="+mn-ea"/>
        <a:cs typeface="+mn-cs"/>
      </a:defRPr>
    </a:lvl8pPr>
    <a:lvl9pPr marL="13164633" algn="l" defTabSz="3291159" rtl="0" eaLnBrk="1" latinLnBrk="0" hangingPunct="1">
      <a:defRPr sz="4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3429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49446" y="457204"/>
            <a:ext cx="24007482" cy="1447800"/>
          </a:xfrm>
          <a:prstGeom prst="rect">
            <a:avLst/>
          </a:prstGeom>
        </p:spPr>
        <p:txBody>
          <a:bodyPr lIns="68566" tIns="34282" rIns="68566" bIns="34282" anchor="ctr" anchorCtr="0"/>
          <a:lstStyle>
            <a:lvl1pPr>
              <a:defRPr sz="8700"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678151" y="5875823"/>
            <a:ext cx="15547545" cy="675992"/>
          </a:xfrm>
          <a:prstGeom prst="rect">
            <a:avLst/>
          </a:prstGeom>
        </p:spPr>
        <p:txBody>
          <a:bodyPr wrap="square" lIns="171415" tIns="171415" rIns="171415" bIns="171415">
            <a:spAutoFit/>
          </a:bodyPr>
          <a:lstStyle>
            <a:lvl1pPr marL="0" indent="0">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66" y="5265743"/>
            <a:ext cx="15535273"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685800" y="1143000"/>
            <a:ext cx="3314700" cy="2514600"/>
          </a:xfrm>
          <a:prstGeom prst="rect">
            <a:avLst/>
          </a:prstGeom>
        </p:spPr>
        <p:txBody>
          <a:bodyPr lIns="68566" tIns="34282" rIns="68566" bIns="34282" anchor="ctr"/>
          <a:lstStyle>
            <a:lvl1pPr algn="ctr">
              <a:buNone/>
              <a:defRPr sz="33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8917900" y="1219200"/>
            <a:ext cx="3314700" cy="2514600"/>
          </a:xfrm>
          <a:prstGeom prst="rect">
            <a:avLst/>
          </a:prstGeom>
        </p:spPr>
        <p:txBody>
          <a:bodyPr lIns="68566" tIns="34282" rIns="68566" bIns="34282" anchor="ctr"/>
          <a:lstStyle>
            <a:lvl1pPr algn="ctr">
              <a:buNone/>
              <a:defRPr sz="33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691759" y="14212517"/>
            <a:ext cx="15539068"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93763" y="5265743"/>
            <a:ext cx="15535071"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93763" y="5875823"/>
            <a:ext cx="15535071" cy="675992"/>
          </a:xfrm>
          <a:prstGeom prst="rect">
            <a:avLst/>
          </a:prstGeom>
        </p:spPr>
        <p:txBody>
          <a:bodyPr wrap="square" lIns="171415" tIns="171415" rIns="171415" bIns="171415">
            <a:spAutoFit/>
          </a:bodyPr>
          <a:lstStyle>
            <a:lvl1pPr marL="0" indent="0">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93757" y="14229878"/>
            <a:ext cx="15530804"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687810" y="14839960"/>
            <a:ext cx="15536757" cy="675992"/>
          </a:xfrm>
          <a:prstGeom prst="rect">
            <a:avLst/>
          </a:prstGeom>
        </p:spPr>
        <p:txBody>
          <a:bodyPr wrap="square" lIns="171415" tIns="171415" rIns="171415" bIns="171415">
            <a:spAutoFit/>
          </a:bodyPr>
          <a:lstStyle>
            <a:lvl1pPr marL="0" indent="0">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705806" y="25679405"/>
            <a:ext cx="15523029"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693757" y="26304864"/>
            <a:ext cx="15530804" cy="675992"/>
          </a:xfrm>
          <a:prstGeom prst="rect">
            <a:avLst/>
          </a:prstGeom>
        </p:spPr>
        <p:txBody>
          <a:bodyPr wrap="square" lIns="171415" tIns="171415" rIns="171415" bIns="171415">
            <a:spAutoFit/>
          </a:bodyPr>
          <a:lstStyle>
            <a:lvl1pPr marL="0" indent="0">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678143" y="14865833"/>
            <a:ext cx="15548888" cy="675992"/>
          </a:xfrm>
          <a:prstGeom prst="rect">
            <a:avLst/>
          </a:prstGeom>
        </p:spPr>
        <p:txBody>
          <a:bodyPr wrap="square" lIns="171415" tIns="171415" rIns="171415" bIns="171415">
            <a:spAutoFit/>
          </a:bodyPr>
          <a:lstStyle>
            <a:lvl1pPr marL="0" indent="0">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5873410" y="19573882"/>
            <a:ext cx="15619335"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5873410" y="19573882"/>
            <a:ext cx="15619335"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5873410" y="19573882"/>
            <a:ext cx="15619335"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5873410" y="19573882"/>
            <a:ext cx="15619335"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5873410" y="19573882"/>
            <a:ext cx="15619335"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5873410" y="19573882"/>
            <a:ext cx="15619335"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5873410" y="19573882"/>
            <a:ext cx="15619335"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5873410" y="19573882"/>
            <a:ext cx="15619335"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5873410" y="19573882"/>
            <a:ext cx="15619335"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5873410" y="19573882"/>
            <a:ext cx="15619335"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5873410" y="19573882"/>
            <a:ext cx="15619335"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11993754" y="23231484"/>
            <a:ext cx="7805486" cy="6368565"/>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11993754" y="23231484"/>
            <a:ext cx="7805486" cy="6368565"/>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11993754" y="23231484"/>
            <a:ext cx="7805486" cy="6368565"/>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11993754" y="23231484"/>
            <a:ext cx="7805486" cy="6368565"/>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11993754" y="23231484"/>
            <a:ext cx="7805486" cy="6368565"/>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11993754" y="23231484"/>
            <a:ext cx="7805486" cy="6368565"/>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11993754" y="23231484"/>
            <a:ext cx="7805486" cy="6368565"/>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11993754" y="23231484"/>
            <a:ext cx="7805486" cy="6368565"/>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11993754" y="23231484"/>
            <a:ext cx="7805486" cy="6368565"/>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11993754" y="23231484"/>
            <a:ext cx="7805486" cy="6368565"/>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11993754" y="23231484"/>
            <a:ext cx="7805486" cy="6368565"/>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5873412" y="16293245"/>
            <a:ext cx="15605047"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4449446" y="3185164"/>
            <a:ext cx="23999226" cy="1280160"/>
          </a:xfrm>
          <a:prstGeom prst="rect">
            <a:avLst/>
          </a:prstGeom>
        </p:spPr>
        <p:txBody>
          <a:bodyPr lIns="68570" tIns="34284" rIns="68570" bIns="34284"/>
          <a:lstStyle>
            <a:lvl1pPr algn="ctr">
              <a:buFontTx/>
              <a:buNone/>
              <a:defRPr sz="5000">
                <a:solidFill>
                  <a:schemeClr val="bg1"/>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4449446" y="1905004"/>
            <a:ext cx="23999226" cy="1280160"/>
          </a:xfrm>
          <a:prstGeom prst="rect">
            <a:avLst/>
          </a:prstGeom>
        </p:spPr>
        <p:txBody>
          <a:bodyPr lIns="68570" tIns="34284" rIns="68570" bIns="34284"/>
          <a:lstStyle>
            <a:lvl1pPr algn="ctr">
              <a:buFontTx/>
              <a:buNone/>
              <a:defRPr sz="6600">
                <a:solidFill>
                  <a:schemeClr val="bg1"/>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9" y="5832963"/>
            <a:ext cx="10193457" cy="636421"/>
          </a:xfrm>
          <a:prstGeom prst="rect">
            <a:avLst/>
          </a:prstGeom>
        </p:spPr>
        <p:txBody>
          <a:bodyPr wrap="square" lIns="171415" tIns="171415" rIns="171415" bIns="171415">
            <a:spAutoFit/>
          </a:bodyPr>
          <a:lstStyle>
            <a:lvl1pPr marL="257122" indent="-257122">
              <a:buNone/>
              <a:defRPr sz="19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5" y="5268219"/>
            <a:ext cx="10179844"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685800" y="1143000"/>
            <a:ext cx="3314700" cy="2514600"/>
          </a:xfrm>
          <a:prstGeom prst="rect">
            <a:avLst/>
          </a:prstGeom>
        </p:spPr>
        <p:txBody>
          <a:bodyPr lIns="68566" tIns="34282" rIns="68566" bIns="34282" anchor="ctr"/>
          <a:lstStyle>
            <a:lvl1pPr algn="ctr">
              <a:buNone/>
              <a:defRPr sz="3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8917900" y="1219200"/>
            <a:ext cx="3314700" cy="2514600"/>
          </a:xfrm>
          <a:prstGeom prst="rect">
            <a:avLst/>
          </a:prstGeom>
        </p:spPr>
        <p:txBody>
          <a:bodyPr lIns="68566" tIns="34282" rIns="68566" bIns="34282" anchor="ctr"/>
          <a:lstStyle>
            <a:lvl1pPr algn="ctr">
              <a:buNone/>
              <a:defRPr sz="3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691754" y="17778087"/>
            <a:ext cx="10194648" cy="636421"/>
          </a:xfrm>
          <a:prstGeom prst="rect">
            <a:avLst/>
          </a:prstGeom>
        </p:spPr>
        <p:txBody>
          <a:bodyPr wrap="square" lIns="171415" tIns="171415" rIns="171415" bIns="171415">
            <a:spAutoFit/>
          </a:bodyPr>
          <a:lstStyle>
            <a:lvl1pPr marL="257122" indent="-257122">
              <a:buNone/>
              <a:defRPr sz="19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6" y="17245455"/>
            <a:ext cx="10179843"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8" y="21132693"/>
            <a:ext cx="10178650" cy="636421"/>
          </a:xfrm>
          <a:prstGeom prst="rect">
            <a:avLst/>
          </a:prstGeom>
        </p:spPr>
        <p:txBody>
          <a:bodyPr wrap="square" lIns="171415" tIns="171415" rIns="171415" bIns="171415">
            <a:spAutoFit/>
          </a:bodyPr>
          <a:lstStyle>
            <a:lvl1pPr marL="257122" indent="-257122">
              <a:buNone/>
              <a:defRPr sz="19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8" y="20575887"/>
            <a:ext cx="10178650"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5840901"/>
            <a:ext cx="10178650" cy="636421"/>
          </a:xfrm>
          <a:prstGeom prst="rect">
            <a:avLst/>
          </a:prstGeom>
        </p:spPr>
        <p:txBody>
          <a:bodyPr wrap="square" lIns="171415" tIns="171415" rIns="171415" bIns="171415">
            <a:spAutoFit/>
          </a:bodyPr>
          <a:lstStyle>
            <a:lvl1pPr marL="257122" indent="-257122">
              <a:buNone/>
              <a:defRPr sz="19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5715" y="5268219"/>
            <a:ext cx="1018460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17" y="5268219"/>
            <a:ext cx="10182021"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17" y="5832963"/>
            <a:ext cx="10182021" cy="636421"/>
          </a:xfrm>
          <a:prstGeom prst="rect">
            <a:avLst/>
          </a:prstGeom>
        </p:spPr>
        <p:txBody>
          <a:bodyPr wrap="square" lIns="171415" tIns="171415" rIns="171415" bIns="171415">
            <a:spAutoFit/>
          </a:bodyPr>
          <a:lstStyle>
            <a:lvl1pPr marL="257122" indent="-257122">
              <a:buNone/>
              <a:defRPr sz="19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17" y="17213345"/>
            <a:ext cx="10182021"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9" y="17778087"/>
            <a:ext cx="10185795" cy="636421"/>
          </a:xfrm>
          <a:prstGeom prst="rect">
            <a:avLst/>
          </a:prstGeom>
        </p:spPr>
        <p:txBody>
          <a:bodyPr wrap="square" lIns="171415" tIns="171415" rIns="171415" bIns="171415">
            <a:spAutoFit/>
          </a:bodyPr>
          <a:lstStyle>
            <a:lvl1pPr marL="257122" indent="-257122">
              <a:buNone/>
              <a:defRPr sz="19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17" y="25681881"/>
            <a:ext cx="10182021"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13" y="26246626"/>
            <a:ext cx="10185795" cy="636421"/>
          </a:xfrm>
          <a:prstGeom prst="rect">
            <a:avLst/>
          </a:prstGeom>
        </p:spPr>
        <p:txBody>
          <a:bodyPr wrap="square" lIns="171415" tIns="171415" rIns="171415" bIns="171415">
            <a:spAutoFit/>
          </a:bodyPr>
          <a:lstStyle>
            <a:lvl1pPr marL="257122" indent="-257122">
              <a:buNone/>
              <a:defRPr sz="19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Type in or paste your text here</a:t>
            </a:r>
            <a:endParaRPr lang="en-US" dirty="0"/>
          </a:p>
        </p:txBody>
      </p:sp>
      <p:sp>
        <p:nvSpPr>
          <p:cNvPr id="58" name="Title 1"/>
          <p:cNvSpPr>
            <a:spLocks noGrp="1"/>
          </p:cNvSpPr>
          <p:nvPr>
            <p:ph type="title" hasCustomPrompt="1"/>
          </p:nvPr>
        </p:nvSpPr>
        <p:spPr>
          <a:xfrm>
            <a:off x="4449446" y="457204"/>
            <a:ext cx="24007482" cy="1447800"/>
          </a:xfrm>
          <a:prstGeom prst="rect">
            <a:avLst/>
          </a:prstGeom>
        </p:spPr>
        <p:txBody>
          <a:bodyPr lIns="68566" tIns="34282" rIns="68566" bIns="34282" anchor="ctr" anchorCtr="0"/>
          <a:lstStyle>
            <a:lvl1pPr>
              <a:defRPr sz="7200" b="1"/>
            </a:lvl1pPr>
          </a:lstStyle>
          <a:p>
            <a:r>
              <a:rPr lang="en-US" dirty="0" smtClean="0"/>
              <a:t>Click here to add the poster title</a:t>
            </a:r>
            <a:endParaRPr lang="en-US" dirty="0"/>
          </a:p>
        </p:txBody>
      </p:sp>
      <p:sp>
        <p:nvSpPr>
          <p:cNvPr id="59" name="Text Placeholder 76"/>
          <p:cNvSpPr>
            <a:spLocks noGrp="1"/>
          </p:cNvSpPr>
          <p:nvPr>
            <p:ph type="body" sz="quarter" idx="150" hasCustomPrompt="1"/>
          </p:nvPr>
        </p:nvSpPr>
        <p:spPr>
          <a:xfrm>
            <a:off x="4449446" y="3185164"/>
            <a:ext cx="23999226" cy="1280160"/>
          </a:xfrm>
          <a:prstGeom prst="rect">
            <a:avLst/>
          </a:prstGeom>
        </p:spPr>
        <p:txBody>
          <a:bodyPr lIns="68570" tIns="34284" rIns="68570" bIns="34284"/>
          <a:lstStyle>
            <a:lvl1pPr algn="ctr">
              <a:buFontTx/>
              <a:buNone/>
              <a:defRPr sz="4500">
                <a:solidFill>
                  <a:schemeClr val="bg1"/>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4449446" y="1905004"/>
            <a:ext cx="23999226" cy="1280160"/>
          </a:xfrm>
          <a:prstGeom prst="rect">
            <a:avLst/>
          </a:prstGeom>
        </p:spPr>
        <p:txBody>
          <a:bodyPr lIns="68570" tIns="34284" rIns="68570" bIns="34284"/>
          <a:lstStyle>
            <a:lvl1pPr algn="ctr">
              <a:buFontTx/>
              <a:buNone/>
              <a:defRPr sz="6000">
                <a:solidFill>
                  <a:schemeClr val="bg1"/>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60" name="Text Placeholder 5"/>
          <p:cNvSpPr>
            <a:spLocks noGrp="1"/>
          </p:cNvSpPr>
          <p:nvPr>
            <p:ph type="body" sz="quarter" idx="95"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61" name="Text Placeholder 3"/>
          <p:cNvSpPr>
            <a:spLocks noGrp="1"/>
          </p:cNvSpPr>
          <p:nvPr>
            <p:ph type="body" sz="quarter" idx="107" hasCustomPrompt="1"/>
          </p:nvPr>
        </p:nvSpPr>
        <p:spPr>
          <a:xfrm>
            <a:off x="-10429873" y="19902496"/>
            <a:ext cx="10175797" cy="636421"/>
          </a:xfrm>
          <a:prstGeom prst="rect">
            <a:avLst/>
          </a:prstGeom>
        </p:spPr>
        <p:txBody>
          <a:bodyPr wrap="square" lIns="171415" tIns="171415" rIns="171415" bIns="171415">
            <a:spAutoFit/>
          </a:bodyPr>
          <a:lstStyle>
            <a:lvl1pPr marL="0" indent="0">
              <a:buNone/>
              <a:defRPr sz="19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6" hasCustomPrompt="1"/>
          </p:nvPr>
        </p:nvSpPr>
        <p:spPr>
          <a:xfrm>
            <a:off x="-10429873" y="19902496"/>
            <a:ext cx="10175797" cy="636421"/>
          </a:xfrm>
          <a:prstGeom prst="rect">
            <a:avLst/>
          </a:prstGeom>
        </p:spPr>
        <p:txBody>
          <a:bodyPr wrap="square" lIns="171415" tIns="171415" rIns="171415" bIns="171415">
            <a:spAutoFit/>
          </a:bodyPr>
          <a:lstStyle>
            <a:lvl1pPr marL="0" indent="0">
              <a:buNone/>
              <a:defRPr sz="19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4" name="Text Placeholder 3"/>
          <p:cNvSpPr>
            <a:spLocks noGrp="1"/>
          </p:cNvSpPr>
          <p:nvPr>
            <p:ph type="body" sz="quarter" idx="117" hasCustomPrompt="1"/>
          </p:nvPr>
        </p:nvSpPr>
        <p:spPr>
          <a:xfrm>
            <a:off x="-10429873" y="19902496"/>
            <a:ext cx="10175797" cy="636421"/>
          </a:xfrm>
          <a:prstGeom prst="rect">
            <a:avLst/>
          </a:prstGeom>
        </p:spPr>
        <p:txBody>
          <a:bodyPr wrap="square" lIns="171415" tIns="171415" rIns="171415" bIns="171415">
            <a:spAutoFit/>
          </a:bodyPr>
          <a:lstStyle>
            <a:lvl1pPr marL="0" indent="0">
              <a:buNone/>
              <a:defRPr sz="19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5" name="Text Placeholder 3"/>
          <p:cNvSpPr>
            <a:spLocks noGrp="1"/>
          </p:cNvSpPr>
          <p:nvPr>
            <p:ph type="body" sz="quarter" idx="118" hasCustomPrompt="1"/>
          </p:nvPr>
        </p:nvSpPr>
        <p:spPr>
          <a:xfrm>
            <a:off x="-10429873" y="19902496"/>
            <a:ext cx="10175797" cy="636421"/>
          </a:xfrm>
          <a:prstGeom prst="rect">
            <a:avLst/>
          </a:prstGeom>
        </p:spPr>
        <p:txBody>
          <a:bodyPr wrap="square" lIns="171415" tIns="171415" rIns="171415" bIns="171415">
            <a:spAutoFit/>
          </a:bodyPr>
          <a:lstStyle>
            <a:lvl1pPr marL="0" indent="0">
              <a:buNone/>
              <a:defRPr sz="19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6" name="Text Placeholder 3"/>
          <p:cNvSpPr>
            <a:spLocks noGrp="1"/>
          </p:cNvSpPr>
          <p:nvPr>
            <p:ph type="body" sz="quarter" idx="119" hasCustomPrompt="1"/>
          </p:nvPr>
        </p:nvSpPr>
        <p:spPr>
          <a:xfrm>
            <a:off x="-10429873" y="19902496"/>
            <a:ext cx="10175797" cy="636421"/>
          </a:xfrm>
          <a:prstGeom prst="rect">
            <a:avLst/>
          </a:prstGeom>
        </p:spPr>
        <p:txBody>
          <a:bodyPr wrap="square" lIns="171415" tIns="171415" rIns="171415" bIns="171415">
            <a:spAutoFit/>
          </a:bodyPr>
          <a:lstStyle>
            <a:lvl1pPr marL="0" indent="0">
              <a:buNone/>
              <a:defRPr sz="19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20" hasCustomPrompt="1"/>
          </p:nvPr>
        </p:nvSpPr>
        <p:spPr>
          <a:xfrm>
            <a:off x="-10429873" y="19902496"/>
            <a:ext cx="10175797" cy="636421"/>
          </a:xfrm>
          <a:prstGeom prst="rect">
            <a:avLst/>
          </a:prstGeom>
        </p:spPr>
        <p:txBody>
          <a:bodyPr wrap="square" lIns="171415" tIns="171415" rIns="171415" bIns="171415">
            <a:spAutoFit/>
          </a:bodyPr>
          <a:lstStyle>
            <a:lvl1pPr marL="0" indent="0">
              <a:buNone/>
              <a:defRPr sz="19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21" hasCustomPrompt="1"/>
          </p:nvPr>
        </p:nvSpPr>
        <p:spPr>
          <a:xfrm>
            <a:off x="-10429873" y="19902496"/>
            <a:ext cx="10175797" cy="636421"/>
          </a:xfrm>
          <a:prstGeom prst="rect">
            <a:avLst/>
          </a:prstGeom>
        </p:spPr>
        <p:txBody>
          <a:bodyPr wrap="square" lIns="171415" tIns="171415" rIns="171415" bIns="171415">
            <a:spAutoFit/>
          </a:bodyPr>
          <a:lstStyle>
            <a:lvl1pPr marL="0" indent="0">
              <a:buNone/>
              <a:defRPr sz="19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2" hasCustomPrompt="1"/>
          </p:nvPr>
        </p:nvSpPr>
        <p:spPr>
          <a:xfrm>
            <a:off x="-10429873" y="19902496"/>
            <a:ext cx="10175797" cy="636421"/>
          </a:xfrm>
          <a:prstGeom prst="rect">
            <a:avLst/>
          </a:prstGeom>
        </p:spPr>
        <p:txBody>
          <a:bodyPr wrap="square" lIns="171415" tIns="171415" rIns="171415" bIns="171415">
            <a:spAutoFit/>
          </a:bodyPr>
          <a:lstStyle>
            <a:lvl1pPr marL="0" indent="0">
              <a:buNone/>
              <a:defRPr sz="19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3" hasCustomPrompt="1"/>
          </p:nvPr>
        </p:nvSpPr>
        <p:spPr>
          <a:xfrm>
            <a:off x="-10429873" y="19902496"/>
            <a:ext cx="10175797" cy="636421"/>
          </a:xfrm>
          <a:prstGeom prst="rect">
            <a:avLst/>
          </a:prstGeom>
        </p:spPr>
        <p:txBody>
          <a:bodyPr wrap="square" lIns="171415" tIns="171415" rIns="171415" bIns="171415">
            <a:spAutoFit/>
          </a:bodyPr>
          <a:lstStyle>
            <a:lvl1pPr marL="0" indent="0">
              <a:buNone/>
              <a:defRPr sz="19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4" hasCustomPrompt="1"/>
          </p:nvPr>
        </p:nvSpPr>
        <p:spPr>
          <a:xfrm>
            <a:off x="-10429873" y="19902496"/>
            <a:ext cx="10175797" cy="636421"/>
          </a:xfrm>
          <a:prstGeom prst="rect">
            <a:avLst/>
          </a:prstGeom>
        </p:spPr>
        <p:txBody>
          <a:bodyPr wrap="square" lIns="171415" tIns="171415" rIns="171415" bIns="171415">
            <a:spAutoFit/>
          </a:bodyPr>
          <a:lstStyle>
            <a:lvl1pPr marL="0" indent="0">
              <a:buNone/>
              <a:defRPr sz="19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5" hasCustomPrompt="1"/>
          </p:nvPr>
        </p:nvSpPr>
        <p:spPr>
          <a:xfrm>
            <a:off x="-10429873" y="19902496"/>
            <a:ext cx="10175797" cy="636421"/>
          </a:xfrm>
          <a:prstGeom prst="rect">
            <a:avLst/>
          </a:prstGeom>
        </p:spPr>
        <p:txBody>
          <a:bodyPr wrap="square" lIns="171415" tIns="171415" rIns="171415" bIns="171415">
            <a:spAutoFit/>
          </a:bodyPr>
          <a:lstStyle>
            <a:lvl1pPr marL="0" indent="0">
              <a:buNone/>
              <a:defRPr sz="19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10" name="Picture Placeholder 13"/>
          <p:cNvSpPr>
            <a:spLocks noGrp="1"/>
          </p:cNvSpPr>
          <p:nvPr>
            <p:ph type="pic" sz="quarter" idx="115" hasCustomPrompt="1"/>
          </p:nvPr>
        </p:nvSpPr>
        <p:spPr>
          <a:xfrm>
            <a:off x="-9729788" y="23450744"/>
            <a:ext cx="8829675" cy="7204211"/>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26" hasCustomPrompt="1"/>
          </p:nvPr>
        </p:nvSpPr>
        <p:spPr>
          <a:xfrm>
            <a:off x="-9729788" y="23450744"/>
            <a:ext cx="8829675" cy="7204211"/>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27" hasCustomPrompt="1"/>
          </p:nvPr>
        </p:nvSpPr>
        <p:spPr>
          <a:xfrm>
            <a:off x="-9729788" y="23450744"/>
            <a:ext cx="8829675" cy="7204211"/>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8" hasCustomPrompt="1"/>
          </p:nvPr>
        </p:nvSpPr>
        <p:spPr>
          <a:xfrm>
            <a:off x="-9729788" y="23450744"/>
            <a:ext cx="8829675" cy="7204211"/>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9" hasCustomPrompt="1"/>
          </p:nvPr>
        </p:nvSpPr>
        <p:spPr>
          <a:xfrm>
            <a:off x="-9729788" y="23450744"/>
            <a:ext cx="8829675" cy="7204211"/>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30" hasCustomPrompt="1"/>
          </p:nvPr>
        </p:nvSpPr>
        <p:spPr>
          <a:xfrm>
            <a:off x="-9729788" y="23450744"/>
            <a:ext cx="8829675" cy="7204211"/>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31" hasCustomPrompt="1"/>
          </p:nvPr>
        </p:nvSpPr>
        <p:spPr>
          <a:xfrm>
            <a:off x="-9729788" y="23450744"/>
            <a:ext cx="8829675" cy="7204211"/>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2" hasCustomPrompt="1"/>
          </p:nvPr>
        </p:nvSpPr>
        <p:spPr>
          <a:xfrm>
            <a:off x="-9729788" y="23450744"/>
            <a:ext cx="8829675" cy="7204211"/>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3" hasCustomPrompt="1"/>
          </p:nvPr>
        </p:nvSpPr>
        <p:spPr>
          <a:xfrm>
            <a:off x="-9729788" y="23450744"/>
            <a:ext cx="8829675" cy="7204211"/>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4" hasCustomPrompt="1"/>
          </p:nvPr>
        </p:nvSpPr>
        <p:spPr>
          <a:xfrm>
            <a:off x="-9729788" y="23450744"/>
            <a:ext cx="8829675" cy="7204211"/>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5" hasCustomPrompt="1"/>
          </p:nvPr>
        </p:nvSpPr>
        <p:spPr>
          <a:xfrm>
            <a:off x="-9729788" y="23450744"/>
            <a:ext cx="8829675" cy="7204211"/>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21" name="Text Placeholder 5"/>
          <p:cNvSpPr>
            <a:spLocks noGrp="1"/>
          </p:cNvSpPr>
          <p:nvPr>
            <p:ph type="body" sz="quarter" idx="136"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22" name="Text Placeholder 5"/>
          <p:cNvSpPr>
            <a:spLocks noGrp="1"/>
          </p:cNvSpPr>
          <p:nvPr>
            <p:ph type="body" sz="quarter" idx="137"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23" name="Text Placeholder 5"/>
          <p:cNvSpPr>
            <a:spLocks noGrp="1"/>
          </p:cNvSpPr>
          <p:nvPr>
            <p:ph type="body" sz="quarter" idx="138"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24" name="Text Placeholder 5"/>
          <p:cNvSpPr>
            <a:spLocks noGrp="1"/>
          </p:cNvSpPr>
          <p:nvPr>
            <p:ph type="body" sz="quarter" idx="139"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25" name="Text Placeholder 5"/>
          <p:cNvSpPr>
            <a:spLocks noGrp="1"/>
          </p:cNvSpPr>
          <p:nvPr>
            <p:ph type="body" sz="quarter" idx="140"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26" name="Text Placeholder 5"/>
          <p:cNvSpPr>
            <a:spLocks noGrp="1"/>
          </p:cNvSpPr>
          <p:nvPr>
            <p:ph type="body" sz="quarter" idx="141"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27" name="Text Placeholder 5"/>
          <p:cNvSpPr>
            <a:spLocks noGrp="1"/>
          </p:cNvSpPr>
          <p:nvPr>
            <p:ph type="body" sz="quarter" idx="142"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28" name="Text Placeholder 5"/>
          <p:cNvSpPr>
            <a:spLocks noGrp="1"/>
          </p:cNvSpPr>
          <p:nvPr>
            <p:ph type="body" sz="quarter" idx="143"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29" name="Text Placeholder 5"/>
          <p:cNvSpPr>
            <a:spLocks noGrp="1"/>
          </p:cNvSpPr>
          <p:nvPr>
            <p:ph type="body" sz="quarter" idx="144"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30" name="Text Placeholder 5"/>
          <p:cNvSpPr>
            <a:spLocks noGrp="1"/>
          </p:cNvSpPr>
          <p:nvPr>
            <p:ph type="body" sz="quarter" idx="145"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31" name="Text Placeholder 5"/>
          <p:cNvSpPr>
            <a:spLocks noGrp="1"/>
          </p:cNvSpPr>
          <p:nvPr>
            <p:ph type="body" sz="quarter" idx="146"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32" name="Text Placeholder 5"/>
          <p:cNvSpPr>
            <a:spLocks noGrp="1"/>
          </p:cNvSpPr>
          <p:nvPr>
            <p:ph type="body" sz="quarter" idx="147"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33" name="Text Placeholder 5"/>
          <p:cNvSpPr>
            <a:spLocks noGrp="1"/>
          </p:cNvSpPr>
          <p:nvPr>
            <p:ph type="body" sz="quarter" idx="148"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34" name="Text Placeholder 5"/>
          <p:cNvSpPr>
            <a:spLocks noGrp="1"/>
          </p:cNvSpPr>
          <p:nvPr>
            <p:ph type="body" sz="quarter" idx="149" hasCustomPrompt="1"/>
          </p:nvPr>
        </p:nvSpPr>
        <p:spPr>
          <a:xfrm>
            <a:off x="-10434854" y="17095822"/>
            <a:ext cx="10166488"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52" y="5875823"/>
            <a:ext cx="7542609" cy="675992"/>
          </a:xfrm>
          <a:prstGeom prst="rect">
            <a:avLst/>
          </a:prstGeom>
        </p:spPr>
        <p:txBody>
          <a:bodyPr wrap="square" lIns="171415" tIns="171415" rIns="171415" bIns="171415">
            <a:spAutoFit/>
          </a:bodyPr>
          <a:lstStyle>
            <a:lvl1pPr marL="257122" indent="-257122">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91765" y="5265747"/>
            <a:ext cx="7536657" cy="600159"/>
          </a:xfrm>
          <a:prstGeom prst="rect">
            <a:avLst/>
          </a:prstGeom>
          <a:solidFill>
            <a:schemeClr val="accent5">
              <a:lumMod val="50000"/>
            </a:schemeClr>
          </a:solidFill>
        </p:spPr>
        <p:txBody>
          <a:bodyPr lIns="68566" tIns="68566" rIns="68566" bIns="68566" anchor="ctr" anchorCtr="0">
            <a:spAutoFit/>
          </a:bodyPr>
          <a:lstStyle>
            <a:lvl1pPr algn="ctr">
              <a:buNone/>
              <a:defRPr sz="30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685800" y="1143000"/>
            <a:ext cx="3314700" cy="2514600"/>
          </a:xfrm>
          <a:prstGeom prst="rect">
            <a:avLst/>
          </a:prstGeom>
        </p:spPr>
        <p:txBody>
          <a:bodyPr lIns="68566" tIns="34282" rIns="68566" bIns="34282" anchor="ctr"/>
          <a:lstStyle>
            <a:lvl1pPr algn="ctr">
              <a:buNone/>
              <a:defRPr sz="33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8917900" y="1219200"/>
            <a:ext cx="3314700" cy="2514600"/>
          </a:xfrm>
          <a:prstGeom prst="rect">
            <a:avLst/>
          </a:prstGeom>
        </p:spPr>
        <p:txBody>
          <a:bodyPr lIns="68566" tIns="34282" rIns="68566" bIns="34282" anchor="ctr"/>
          <a:lstStyle>
            <a:lvl1pPr algn="ctr">
              <a:buNone/>
              <a:defRPr sz="33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676948" y="14790490"/>
            <a:ext cx="7543800" cy="675992"/>
          </a:xfrm>
          <a:prstGeom prst="rect">
            <a:avLst/>
          </a:prstGeom>
        </p:spPr>
        <p:txBody>
          <a:bodyPr wrap="square" lIns="171415" tIns="171415" rIns="171415" bIns="171415">
            <a:spAutoFit/>
          </a:bodyPr>
          <a:lstStyle>
            <a:lvl1pPr marL="257122" indent="-257122">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91755" y="14212517"/>
            <a:ext cx="7537846"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90373" y="5867885"/>
            <a:ext cx="15540036" cy="675992"/>
          </a:xfrm>
          <a:prstGeom prst="rect">
            <a:avLst/>
          </a:prstGeom>
        </p:spPr>
        <p:txBody>
          <a:bodyPr wrap="square" lIns="171415" tIns="171415" rIns="171415" bIns="171415">
            <a:spAutoFit/>
          </a:bodyPr>
          <a:lstStyle>
            <a:lvl1pPr marL="257122" indent="-257122">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90372" y="5265743"/>
            <a:ext cx="15540038"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90372" y="21684828"/>
            <a:ext cx="15540038" cy="675992"/>
          </a:xfrm>
          <a:prstGeom prst="rect">
            <a:avLst/>
          </a:prstGeom>
        </p:spPr>
        <p:txBody>
          <a:bodyPr wrap="square" lIns="171415" tIns="171415" rIns="171415" bIns="171415">
            <a:spAutoFit/>
          </a:bodyPr>
          <a:lstStyle>
            <a:lvl1pPr marL="257122" indent="-257122">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90372" y="21074749"/>
            <a:ext cx="15540038"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693563" y="5265743"/>
            <a:ext cx="7535264"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693563" y="5875823"/>
            <a:ext cx="7535264" cy="675992"/>
          </a:xfrm>
          <a:prstGeom prst="rect">
            <a:avLst/>
          </a:prstGeom>
        </p:spPr>
        <p:txBody>
          <a:bodyPr wrap="square" lIns="171415" tIns="171415" rIns="171415" bIns="171415">
            <a:spAutoFit/>
          </a:bodyPr>
          <a:lstStyle>
            <a:lvl1pPr marL="257122" indent="-257122">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689297" y="14272742"/>
            <a:ext cx="7535264"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737617" y="14882820"/>
            <a:ext cx="7480574" cy="675992"/>
          </a:xfrm>
          <a:prstGeom prst="rect">
            <a:avLst/>
          </a:prstGeom>
        </p:spPr>
        <p:txBody>
          <a:bodyPr wrap="square" lIns="171415" tIns="171415" rIns="171415" bIns="171415">
            <a:spAutoFit/>
          </a:bodyPr>
          <a:lstStyle>
            <a:lvl1pPr marL="257122" indent="-257122">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693563" y="25669886"/>
            <a:ext cx="7535264" cy="1061817"/>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679152" y="26736820"/>
            <a:ext cx="7539038" cy="675992"/>
          </a:xfrm>
          <a:prstGeom prst="rect">
            <a:avLst/>
          </a:prstGeom>
        </p:spPr>
        <p:txBody>
          <a:bodyPr wrap="square" lIns="171415" tIns="171415" rIns="171415" bIns="171415">
            <a:spAutoFit/>
          </a:bodyPr>
          <a:lstStyle>
            <a:lvl1pPr marL="257122" indent="-257122">
              <a:buNone/>
              <a:defRPr sz="210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4449446" y="457204"/>
            <a:ext cx="24007482" cy="1447800"/>
          </a:xfrm>
          <a:prstGeom prst="rect">
            <a:avLst/>
          </a:prstGeom>
        </p:spPr>
        <p:txBody>
          <a:bodyPr lIns="68566" tIns="34282" rIns="68566" bIns="34282" anchor="ctr" anchorCtr="0"/>
          <a:lstStyle>
            <a:lvl1pPr>
              <a:defRPr sz="7200"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4449446" y="3185164"/>
            <a:ext cx="23999226" cy="1280160"/>
          </a:xfrm>
          <a:prstGeom prst="rect">
            <a:avLst/>
          </a:prstGeom>
        </p:spPr>
        <p:txBody>
          <a:bodyPr lIns="68570" tIns="34284" rIns="68570" bIns="34284"/>
          <a:lstStyle>
            <a:lvl1pPr algn="ctr">
              <a:buFontTx/>
              <a:buNone/>
              <a:defRPr sz="4500">
                <a:solidFill>
                  <a:schemeClr val="bg1"/>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4449446" y="1905004"/>
            <a:ext cx="23999226" cy="1280160"/>
          </a:xfrm>
          <a:prstGeom prst="rect">
            <a:avLst/>
          </a:prstGeom>
        </p:spPr>
        <p:txBody>
          <a:bodyPr lIns="68570" tIns="34284" rIns="68570" bIns="34284"/>
          <a:lstStyle>
            <a:lvl1pPr algn="ctr">
              <a:buFontTx/>
              <a:buNone/>
              <a:defRPr sz="6000">
                <a:solidFill>
                  <a:schemeClr val="bg1"/>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5"/>
          <p:cNvSpPr>
            <a:spLocks noGrp="1"/>
          </p:cNvSpPr>
          <p:nvPr>
            <p:ph type="body" sz="quarter" idx="95"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5794116" y="20859755"/>
            <a:ext cx="15540038"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6" hasCustomPrompt="1"/>
          </p:nvPr>
        </p:nvSpPr>
        <p:spPr>
          <a:xfrm>
            <a:off x="-15794116" y="20859755"/>
            <a:ext cx="15540038"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4" name="Text Placeholder 3"/>
          <p:cNvSpPr>
            <a:spLocks noGrp="1"/>
          </p:cNvSpPr>
          <p:nvPr>
            <p:ph type="body" sz="quarter" idx="117" hasCustomPrompt="1"/>
          </p:nvPr>
        </p:nvSpPr>
        <p:spPr>
          <a:xfrm>
            <a:off x="-15794116" y="20859755"/>
            <a:ext cx="15540038"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5" name="Text Placeholder 3"/>
          <p:cNvSpPr>
            <a:spLocks noGrp="1"/>
          </p:cNvSpPr>
          <p:nvPr>
            <p:ph type="body" sz="quarter" idx="118" hasCustomPrompt="1"/>
          </p:nvPr>
        </p:nvSpPr>
        <p:spPr>
          <a:xfrm>
            <a:off x="-15794116" y="20859755"/>
            <a:ext cx="15540038"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6" name="Text Placeholder 3"/>
          <p:cNvSpPr>
            <a:spLocks noGrp="1"/>
          </p:cNvSpPr>
          <p:nvPr>
            <p:ph type="body" sz="quarter" idx="119" hasCustomPrompt="1"/>
          </p:nvPr>
        </p:nvSpPr>
        <p:spPr>
          <a:xfrm>
            <a:off x="-15794116" y="20859755"/>
            <a:ext cx="15540038"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20" hasCustomPrompt="1"/>
          </p:nvPr>
        </p:nvSpPr>
        <p:spPr>
          <a:xfrm>
            <a:off x="-15794116" y="20859755"/>
            <a:ext cx="15540038"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21" hasCustomPrompt="1"/>
          </p:nvPr>
        </p:nvSpPr>
        <p:spPr>
          <a:xfrm>
            <a:off x="-15794116" y="20859755"/>
            <a:ext cx="15540038"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2" hasCustomPrompt="1"/>
          </p:nvPr>
        </p:nvSpPr>
        <p:spPr>
          <a:xfrm>
            <a:off x="-15794116" y="20859755"/>
            <a:ext cx="15540038"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3" hasCustomPrompt="1"/>
          </p:nvPr>
        </p:nvSpPr>
        <p:spPr>
          <a:xfrm>
            <a:off x="-15794116" y="20859755"/>
            <a:ext cx="15540038"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4" hasCustomPrompt="1"/>
          </p:nvPr>
        </p:nvSpPr>
        <p:spPr>
          <a:xfrm>
            <a:off x="-15794116" y="20859755"/>
            <a:ext cx="15540038"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5" hasCustomPrompt="1"/>
          </p:nvPr>
        </p:nvSpPr>
        <p:spPr>
          <a:xfrm>
            <a:off x="-15794116" y="20859755"/>
            <a:ext cx="15540038"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10" name="Text Placeholder 5"/>
          <p:cNvSpPr>
            <a:spLocks noGrp="1"/>
          </p:cNvSpPr>
          <p:nvPr>
            <p:ph type="body" sz="quarter" idx="136"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11" name="Text Placeholder 5"/>
          <p:cNvSpPr>
            <a:spLocks noGrp="1"/>
          </p:cNvSpPr>
          <p:nvPr>
            <p:ph type="body" sz="quarter" idx="137"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12" name="Text Placeholder 5"/>
          <p:cNvSpPr>
            <a:spLocks noGrp="1"/>
          </p:cNvSpPr>
          <p:nvPr>
            <p:ph type="body" sz="quarter" idx="138"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13" name="Text Placeholder 5"/>
          <p:cNvSpPr>
            <a:spLocks noGrp="1"/>
          </p:cNvSpPr>
          <p:nvPr>
            <p:ph type="body" sz="quarter" idx="139"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14" name="Text Placeholder 5"/>
          <p:cNvSpPr>
            <a:spLocks noGrp="1"/>
          </p:cNvSpPr>
          <p:nvPr>
            <p:ph type="body" sz="quarter" idx="140"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15" name="Text Placeholder 5"/>
          <p:cNvSpPr>
            <a:spLocks noGrp="1"/>
          </p:cNvSpPr>
          <p:nvPr>
            <p:ph type="body" sz="quarter" idx="141"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16" name="Text Placeholder 5"/>
          <p:cNvSpPr>
            <a:spLocks noGrp="1"/>
          </p:cNvSpPr>
          <p:nvPr>
            <p:ph type="body" sz="quarter" idx="142"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17" name="Text Placeholder 5"/>
          <p:cNvSpPr>
            <a:spLocks noGrp="1"/>
          </p:cNvSpPr>
          <p:nvPr>
            <p:ph type="body" sz="quarter" idx="143"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18" name="Text Placeholder 5"/>
          <p:cNvSpPr>
            <a:spLocks noGrp="1"/>
          </p:cNvSpPr>
          <p:nvPr>
            <p:ph type="body" sz="quarter" idx="144"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19" name="Text Placeholder 5"/>
          <p:cNvSpPr>
            <a:spLocks noGrp="1"/>
          </p:cNvSpPr>
          <p:nvPr>
            <p:ph type="body" sz="quarter" idx="145"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20" name="Text Placeholder 5"/>
          <p:cNvSpPr>
            <a:spLocks noGrp="1"/>
          </p:cNvSpPr>
          <p:nvPr>
            <p:ph type="body" sz="quarter" idx="146"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21" name="Text Placeholder 5"/>
          <p:cNvSpPr>
            <a:spLocks noGrp="1"/>
          </p:cNvSpPr>
          <p:nvPr>
            <p:ph type="body" sz="quarter" idx="147"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22" name="Text Placeholder 5"/>
          <p:cNvSpPr>
            <a:spLocks noGrp="1"/>
          </p:cNvSpPr>
          <p:nvPr>
            <p:ph type="body" sz="quarter" idx="148"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23" name="Text Placeholder 5"/>
          <p:cNvSpPr>
            <a:spLocks noGrp="1"/>
          </p:cNvSpPr>
          <p:nvPr>
            <p:ph type="body" sz="quarter" idx="149" hasCustomPrompt="1"/>
          </p:nvPr>
        </p:nvSpPr>
        <p:spPr>
          <a:xfrm>
            <a:off x="-15794115" y="16850459"/>
            <a:ext cx="15525750" cy="600159"/>
          </a:xfrm>
          <a:prstGeom prst="rect">
            <a:avLst/>
          </a:prstGeom>
          <a:solidFill>
            <a:schemeClr val="accent5">
              <a:lumMod val="50000"/>
            </a:schemeClr>
          </a:solidFill>
        </p:spPr>
        <p:txBody>
          <a:bodyPr wrap="square" lIns="68566" tIns="68566" rIns="68566" bIns="68566" anchor="ctr" anchorCtr="0">
            <a:spAutoFit/>
          </a:bodyPr>
          <a:lstStyle>
            <a:lvl1pPr algn="ctr">
              <a:buNone/>
              <a:defRPr sz="3000" b="1" baseline="0">
                <a:solidFill>
                  <a:schemeClr val="bg1"/>
                </a:solidFill>
              </a:defRPr>
            </a:lvl1pPr>
          </a:lstStyle>
          <a:p>
            <a:pPr lvl="0"/>
            <a:r>
              <a:rPr lang="en-US" dirty="0" smtClean="0"/>
              <a:t>SECTION HEADER PLACEHOLDER</a:t>
            </a:r>
            <a:endParaRPr lang="en-US" dirty="0"/>
          </a:p>
        </p:txBody>
      </p:sp>
      <p:sp>
        <p:nvSpPr>
          <p:cNvPr id="124" name="Text Placeholder 3"/>
          <p:cNvSpPr>
            <a:spLocks noGrp="1"/>
          </p:cNvSpPr>
          <p:nvPr>
            <p:ph type="body" sz="quarter" idx="152" hasCustomPrompt="1"/>
          </p:nvPr>
        </p:nvSpPr>
        <p:spPr>
          <a:xfrm>
            <a:off x="-11824093" y="19716755"/>
            <a:ext cx="7537847"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25" name="Text Placeholder 3"/>
          <p:cNvSpPr>
            <a:spLocks noGrp="1"/>
          </p:cNvSpPr>
          <p:nvPr>
            <p:ph type="body" sz="quarter" idx="153" hasCustomPrompt="1"/>
          </p:nvPr>
        </p:nvSpPr>
        <p:spPr>
          <a:xfrm>
            <a:off x="-11824093" y="19716755"/>
            <a:ext cx="7537847"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26" name="Text Placeholder 3"/>
          <p:cNvSpPr>
            <a:spLocks noGrp="1"/>
          </p:cNvSpPr>
          <p:nvPr>
            <p:ph type="body" sz="quarter" idx="154" hasCustomPrompt="1"/>
          </p:nvPr>
        </p:nvSpPr>
        <p:spPr>
          <a:xfrm>
            <a:off x="-11824093" y="19716755"/>
            <a:ext cx="7537847"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27" name="Text Placeholder 3"/>
          <p:cNvSpPr>
            <a:spLocks noGrp="1"/>
          </p:cNvSpPr>
          <p:nvPr>
            <p:ph type="body" sz="quarter" idx="155" hasCustomPrompt="1"/>
          </p:nvPr>
        </p:nvSpPr>
        <p:spPr>
          <a:xfrm>
            <a:off x="-11824093" y="19716755"/>
            <a:ext cx="7537847"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28" name="Text Placeholder 3"/>
          <p:cNvSpPr>
            <a:spLocks noGrp="1"/>
          </p:cNvSpPr>
          <p:nvPr>
            <p:ph type="body" sz="quarter" idx="156" hasCustomPrompt="1"/>
          </p:nvPr>
        </p:nvSpPr>
        <p:spPr>
          <a:xfrm>
            <a:off x="-11824093" y="19716755"/>
            <a:ext cx="7537847"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29" name="Text Placeholder 3"/>
          <p:cNvSpPr>
            <a:spLocks noGrp="1"/>
          </p:cNvSpPr>
          <p:nvPr>
            <p:ph type="body" sz="quarter" idx="157" hasCustomPrompt="1"/>
          </p:nvPr>
        </p:nvSpPr>
        <p:spPr>
          <a:xfrm>
            <a:off x="-11824093" y="19716755"/>
            <a:ext cx="7537847"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30" name="Text Placeholder 3"/>
          <p:cNvSpPr>
            <a:spLocks noGrp="1"/>
          </p:cNvSpPr>
          <p:nvPr>
            <p:ph type="body" sz="quarter" idx="158" hasCustomPrompt="1"/>
          </p:nvPr>
        </p:nvSpPr>
        <p:spPr>
          <a:xfrm>
            <a:off x="-11824093" y="19716755"/>
            <a:ext cx="7537847"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31" name="Text Placeholder 3"/>
          <p:cNvSpPr>
            <a:spLocks noGrp="1"/>
          </p:cNvSpPr>
          <p:nvPr>
            <p:ph type="body" sz="quarter" idx="159" hasCustomPrompt="1"/>
          </p:nvPr>
        </p:nvSpPr>
        <p:spPr>
          <a:xfrm>
            <a:off x="-11824093" y="19716755"/>
            <a:ext cx="7537847"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32" name="Text Placeholder 3"/>
          <p:cNvSpPr>
            <a:spLocks noGrp="1"/>
          </p:cNvSpPr>
          <p:nvPr>
            <p:ph type="body" sz="quarter" idx="160" hasCustomPrompt="1"/>
          </p:nvPr>
        </p:nvSpPr>
        <p:spPr>
          <a:xfrm>
            <a:off x="-11824093" y="19716755"/>
            <a:ext cx="7537847"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33" name="Text Placeholder 3"/>
          <p:cNvSpPr>
            <a:spLocks noGrp="1"/>
          </p:cNvSpPr>
          <p:nvPr>
            <p:ph type="body" sz="quarter" idx="161" hasCustomPrompt="1"/>
          </p:nvPr>
        </p:nvSpPr>
        <p:spPr>
          <a:xfrm>
            <a:off x="-11824093" y="19716755"/>
            <a:ext cx="7537847"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34" name="Text Placeholder 3"/>
          <p:cNvSpPr>
            <a:spLocks noGrp="1"/>
          </p:cNvSpPr>
          <p:nvPr>
            <p:ph type="body" sz="quarter" idx="162" hasCustomPrompt="1"/>
          </p:nvPr>
        </p:nvSpPr>
        <p:spPr>
          <a:xfrm>
            <a:off x="-11824093" y="19716755"/>
            <a:ext cx="7537847" cy="675992"/>
          </a:xfrm>
          <a:prstGeom prst="rect">
            <a:avLst/>
          </a:prstGeom>
        </p:spPr>
        <p:txBody>
          <a:bodyPr wrap="square" lIns="171415" tIns="171415" rIns="171415" bIns="171415">
            <a:spAutoFit/>
          </a:bodyPr>
          <a:lstStyle>
            <a:lvl1pPr marL="0" indent="0">
              <a:buNone/>
              <a:defRPr sz="2100" baseline="0">
                <a:latin typeface="Trebuchet MS" pitchFamily="34" charset="0"/>
              </a:defRPr>
            </a:lvl1pPr>
            <a:lvl2pPr marL="1114194" indent="-428536">
              <a:defRPr sz="1900">
                <a:latin typeface="Trebuchet MS" pitchFamily="34" charset="0"/>
              </a:defRPr>
            </a:lvl2pPr>
            <a:lvl3pPr marL="1542730" indent="-428536">
              <a:defRPr sz="1900">
                <a:latin typeface="Trebuchet MS" pitchFamily="34" charset="0"/>
              </a:defRPr>
            </a:lvl3pPr>
            <a:lvl4pPr marL="2014122" indent="-471390">
              <a:defRPr sz="1900">
                <a:latin typeface="Trebuchet MS" pitchFamily="34" charset="0"/>
              </a:defRPr>
            </a:lvl4pPr>
            <a:lvl5pPr marL="2356950" indent="-342829">
              <a:defRPr sz="1900">
                <a:latin typeface="Trebuchet MS" pitchFamily="34" charset="0"/>
              </a:defRPr>
            </a:lvl5pPr>
          </a:lstStyle>
          <a:p>
            <a:pPr lvl="0"/>
            <a:r>
              <a:rPr lang="en-US" dirty="0" smtClean="0"/>
              <a:t>TEXT PLACEHOLDER</a:t>
            </a:r>
            <a:endParaRPr lang="en-US" dirty="0"/>
          </a:p>
        </p:txBody>
      </p:sp>
      <p:sp>
        <p:nvSpPr>
          <p:cNvPr id="135" name="Text Placeholder 5"/>
          <p:cNvSpPr>
            <a:spLocks noGrp="1"/>
          </p:cNvSpPr>
          <p:nvPr>
            <p:ph type="body" sz="quarter" idx="163"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36" name="Text Placeholder 5"/>
          <p:cNvSpPr>
            <a:spLocks noGrp="1"/>
          </p:cNvSpPr>
          <p:nvPr>
            <p:ph type="body" sz="quarter" idx="164"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37" name="Text Placeholder 5"/>
          <p:cNvSpPr>
            <a:spLocks noGrp="1"/>
          </p:cNvSpPr>
          <p:nvPr>
            <p:ph type="body" sz="quarter" idx="165"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38" name="Text Placeholder 5"/>
          <p:cNvSpPr>
            <a:spLocks noGrp="1"/>
          </p:cNvSpPr>
          <p:nvPr>
            <p:ph type="body" sz="quarter" idx="166"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39" name="Text Placeholder 5"/>
          <p:cNvSpPr>
            <a:spLocks noGrp="1"/>
          </p:cNvSpPr>
          <p:nvPr>
            <p:ph type="body" sz="quarter" idx="167"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40" name="Text Placeholder 5"/>
          <p:cNvSpPr>
            <a:spLocks noGrp="1"/>
          </p:cNvSpPr>
          <p:nvPr>
            <p:ph type="body" sz="quarter" idx="168"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41" name="Text Placeholder 5"/>
          <p:cNvSpPr>
            <a:spLocks noGrp="1"/>
          </p:cNvSpPr>
          <p:nvPr>
            <p:ph type="body" sz="quarter" idx="169"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42" name="Text Placeholder 5"/>
          <p:cNvSpPr>
            <a:spLocks noGrp="1"/>
          </p:cNvSpPr>
          <p:nvPr>
            <p:ph type="body" sz="quarter" idx="170"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43" name="Text Placeholder 5"/>
          <p:cNvSpPr>
            <a:spLocks noGrp="1"/>
          </p:cNvSpPr>
          <p:nvPr>
            <p:ph type="body" sz="quarter" idx="171"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44" name="Text Placeholder 5"/>
          <p:cNvSpPr>
            <a:spLocks noGrp="1"/>
          </p:cNvSpPr>
          <p:nvPr>
            <p:ph type="body" sz="quarter" idx="172"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45" name="Text Placeholder 5"/>
          <p:cNvSpPr>
            <a:spLocks noGrp="1"/>
          </p:cNvSpPr>
          <p:nvPr>
            <p:ph type="body" sz="quarter" idx="173"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46" name="Text Placeholder 5"/>
          <p:cNvSpPr>
            <a:spLocks noGrp="1"/>
          </p:cNvSpPr>
          <p:nvPr>
            <p:ph type="body" sz="quarter" idx="174"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47" name="Text Placeholder 5"/>
          <p:cNvSpPr>
            <a:spLocks noGrp="1"/>
          </p:cNvSpPr>
          <p:nvPr>
            <p:ph type="body" sz="quarter" idx="175"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48" name="Text Placeholder 5"/>
          <p:cNvSpPr>
            <a:spLocks noGrp="1"/>
          </p:cNvSpPr>
          <p:nvPr>
            <p:ph type="body" sz="quarter" idx="176"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49" name="Text Placeholder 5"/>
          <p:cNvSpPr>
            <a:spLocks noGrp="1"/>
          </p:cNvSpPr>
          <p:nvPr>
            <p:ph type="body" sz="quarter" idx="177" hasCustomPrompt="1"/>
          </p:nvPr>
        </p:nvSpPr>
        <p:spPr>
          <a:xfrm>
            <a:off x="-11824093" y="15767085"/>
            <a:ext cx="7537847" cy="560588"/>
          </a:xfrm>
          <a:prstGeom prst="rect">
            <a:avLst/>
          </a:prstGeom>
          <a:solidFill>
            <a:schemeClr val="accent5">
              <a:lumMod val="50000"/>
            </a:schemeClr>
          </a:solidFill>
        </p:spPr>
        <p:txBody>
          <a:bodyPr wrap="square" lIns="68566" tIns="68566" rIns="68566" bIns="68566" anchor="ctr" anchorCtr="0">
            <a:spAutoFit/>
          </a:bodyPr>
          <a:lstStyle>
            <a:lvl1pPr algn="ctr">
              <a:buNone/>
              <a:defRPr sz="2700" b="1" baseline="0">
                <a:solidFill>
                  <a:schemeClr val="bg1"/>
                </a:solidFill>
              </a:defRPr>
            </a:lvl1pPr>
          </a:lstStyle>
          <a:p>
            <a:pPr lvl="0"/>
            <a:r>
              <a:rPr lang="en-US" dirty="0" smtClean="0"/>
              <a:t>SECTION HEADER PLACEHOLDER</a:t>
            </a:r>
            <a:endParaRPr lang="en-US" dirty="0"/>
          </a:p>
        </p:txBody>
      </p:sp>
      <p:sp>
        <p:nvSpPr>
          <p:cNvPr id="150" name="Picture Placeholder 13"/>
          <p:cNvSpPr>
            <a:spLocks noGrp="1"/>
          </p:cNvSpPr>
          <p:nvPr>
            <p:ph type="pic" sz="quarter" idx="115" hasCustomPrompt="1"/>
          </p:nvPr>
        </p:nvSpPr>
        <p:spPr>
          <a:xfrm>
            <a:off x="-11494765" y="24603077"/>
            <a:ext cx="6530330" cy="5328154"/>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51" name="Picture Placeholder 13"/>
          <p:cNvSpPr>
            <a:spLocks noGrp="1"/>
          </p:cNvSpPr>
          <p:nvPr>
            <p:ph type="pic" sz="quarter" idx="126" hasCustomPrompt="1"/>
          </p:nvPr>
        </p:nvSpPr>
        <p:spPr>
          <a:xfrm>
            <a:off x="-11494765" y="24603077"/>
            <a:ext cx="6530330" cy="5328154"/>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52" name="Picture Placeholder 13"/>
          <p:cNvSpPr>
            <a:spLocks noGrp="1"/>
          </p:cNvSpPr>
          <p:nvPr>
            <p:ph type="pic" sz="quarter" idx="127" hasCustomPrompt="1"/>
          </p:nvPr>
        </p:nvSpPr>
        <p:spPr>
          <a:xfrm>
            <a:off x="-11494765" y="24603077"/>
            <a:ext cx="6530330" cy="5328154"/>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53" name="Picture Placeholder 13"/>
          <p:cNvSpPr>
            <a:spLocks noGrp="1"/>
          </p:cNvSpPr>
          <p:nvPr>
            <p:ph type="pic" sz="quarter" idx="128" hasCustomPrompt="1"/>
          </p:nvPr>
        </p:nvSpPr>
        <p:spPr>
          <a:xfrm>
            <a:off x="-11494765" y="24603077"/>
            <a:ext cx="6530330" cy="5328154"/>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54" name="Picture Placeholder 13"/>
          <p:cNvSpPr>
            <a:spLocks noGrp="1"/>
          </p:cNvSpPr>
          <p:nvPr>
            <p:ph type="pic" sz="quarter" idx="129" hasCustomPrompt="1"/>
          </p:nvPr>
        </p:nvSpPr>
        <p:spPr>
          <a:xfrm>
            <a:off x="-11494765" y="24603077"/>
            <a:ext cx="6530330" cy="5328154"/>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55" name="Picture Placeholder 13"/>
          <p:cNvSpPr>
            <a:spLocks noGrp="1"/>
          </p:cNvSpPr>
          <p:nvPr>
            <p:ph type="pic" sz="quarter" idx="130" hasCustomPrompt="1"/>
          </p:nvPr>
        </p:nvSpPr>
        <p:spPr>
          <a:xfrm>
            <a:off x="-11494765" y="24603077"/>
            <a:ext cx="6530330" cy="5328154"/>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56" name="Picture Placeholder 13"/>
          <p:cNvSpPr>
            <a:spLocks noGrp="1"/>
          </p:cNvSpPr>
          <p:nvPr>
            <p:ph type="pic" sz="quarter" idx="131" hasCustomPrompt="1"/>
          </p:nvPr>
        </p:nvSpPr>
        <p:spPr>
          <a:xfrm>
            <a:off x="-11494765" y="24603077"/>
            <a:ext cx="6530330" cy="5328154"/>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57" name="Picture Placeholder 13"/>
          <p:cNvSpPr>
            <a:spLocks noGrp="1"/>
          </p:cNvSpPr>
          <p:nvPr>
            <p:ph type="pic" sz="quarter" idx="132" hasCustomPrompt="1"/>
          </p:nvPr>
        </p:nvSpPr>
        <p:spPr>
          <a:xfrm>
            <a:off x="-11494765" y="24603077"/>
            <a:ext cx="6530330" cy="5328154"/>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58" name="Picture Placeholder 13"/>
          <p:cNvSpPr>
            <a:spLocks noGrp="1"/>
          </p:cNvSpPr>
          <p:nvPr>
            <p:ph type="pic" sz="quarter" idx="133" hasCustomPrompt="1"/>
          </p:nvPr>
        </p:nvSpPr>
        <p:spPr>
          <a:xfrm>
            <a:off x="-11494765" y="24603077"/>
            <a:ext cx="6530330" cy="5328154"/>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59" name="Picture Placeholder 13"/>
          <p:cNvSpPr>
            <a:spLocks noGrp="1"/>
          </p:cNvSpPr>
          <p:nvPr>
            <p:ph type="pic" sz="quarter" idx="134" hasCustomPrompt="1"/>
          </p:nvPr>
        </p:nvSpPr>
        <p:spPr>
          <a:xfrm>
            <a:off x="-11494765" y="24603077"/>
            <a:ext cx="6530330" cy="5328154"/>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
        <p:nvSpPr>
          <p:cNvPr id="160" name="Picture Placeholder 13"/>
          <p:cNvSpPr>
            <a:spLocks noGrp="1"/>
          </p:cNvSpPr>
          <p:nvPr>
            <p:ph type="pic" sz="quarter" idx="135" hasCustomPrompt="1"/>
          </p:nvPr>
        </p:nvSpPr>
        <p:spPr>
          <a:xfrm>
            <a:off x="-11494765" y="24603077"/>
            <a:ext cx="6530330" cy="5328154"/>
          </a:xfrm>
          <a:prstGeom prst="rect">
            <a:avLst/>
          </a:prstGeom>
          <a:solidFill>
            <a:schemeClr val="bg2"/>
          </a:solidFill>
          <a:ln>
            <a:solidFill>
              <a:schemeClr val="tx2"/>
            </a:solidFill>
          </a:ln>
          <a:effectLst/>
        </p:spPr>
        <p:txBody>
          <a:bodyPr lIns="68566" tIns="34282" rIns="68566" bIns="34282" anchor="ctr"/>
          <a:lstStyle>
            <a:lvl1pPr marL="0" indent="0" algn="ctr">
              <a:buNone/>
              <a:defRPr sz="3000" b="0" baseline="0">
                <a:solidFill>
                  <a:schemeClr val="tx2"/>
                </a:solidFill>
              </a:defRPr>
            </a:lvl1pPr>
          </a:lstStyle>
          <a:p>
            <a:r>
              <a:rPr lang="en-US" dirty="0" smtClean="0"/>
              <a:t>PICTURE PLACEHOLDER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facebook.com/pages/PosterPresentationscom/217914411419?v=app_4949752878&amp;ref=ts" TargetMode="External"/><Relationship Id="rId5" Type="http://schemas.openxmlformats.org/officeDocument/2006/relationships/image" Target="../media/image3.jpeg"/><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0" name="Rectangle 19"/>
          <p:cNvSpPr/>
          <p:nvPr/>
        </p:nvSpPr>
        <p:spPr>
          <a:xfrm>
            <a:off x="33166594" y="0"/>
            <a:ext cx="15654230"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7133" tIns="274263" rIns="137133" bIns="137133"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300" b="1" dirty="0" smtClean="0">
              <a:latin typeface="Trebuchet MS" pitchFamily="34" charset="0"/>
            </a:endParaRPr>
          </a:p>
          <a:p>
            <a:pPr defTabSz="2350716"/>
            <a:r>
              <a:rPr lang="en-US" sz="3300" dirty="0" smtClean="0">
                <a:latin typeface="Trebuchet MS" pitchFamily="34" charset="0"/>
              </a:rPr>
              <a:t>This PowerPoint</a:t>
            </a:r>
            <a:r>
              <a:rPr lang="en-US" sz="3300" baseline="0" dirty="0" smtClean="0">
                <a:latin typeface="Trebuchet MS" pitchFamily="34" charset="0"/>
              </a:rPr>
              <a:t> template requires basic PowerPoint (version 2007 or newer) skills. Below is a list of commonly asked questions specific to this template. </a:t>
            </a:r>
            <a:br>
              <a:rPr lang="en-US" sz="3300" baseline="0" dirty="0" smtClean="0">
                <a:latin typeface="Trebuchet MS" pitchFamily="34" charset="0"/>
              </a:rPr>
            </a:br>
            <a:r>
              <a:rPr lang="en-US" sz="3300" baseline="0" dirty="0" smtClean="0">
                <a:latin typeface="Trebuchet MS" pitchFamily="34" charset="0"/>
              </a:rPr>
              <a:t>If you are using an older version of PowerPoint some template features may not work properly.</a:t>
            </a:r>
          </a:p>
          <a:p>
            <a:pPr defTabSz="2350716"/>
            <a:endParaRPr lang="en-US" sz="4000" b="1" dirty="0" smtClean="0">
              <a:solidFill>
                <a:srgbClr val="FFFF00"/>
              </a:solidFill>
              <a:latin typeface="Trebuchet MS" pitchFamily="34" charset="0"/>
            </a:endParaRPr>
          </a:p>
          <a:p>
            <a:pPr defTabSz="2350716"/>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300" b="1" dirty="0" smtClean="0">
              <a:solidFill>
                <a:srgbClr val="FFFF00"/>
              </a:solidFill>
              <a:latin typeface="Trebuchet MS" pitchFamily="34" charset="0"/>
            </a:endParaRPr>
          </a:p>
          <a:p>
            <a:pPr marL="0" marR="0" indent="0" algn="l" defTabSz="2350716" rtl="0" eaLnBrk="1" fontAlgn="auto" latinLnBrk="0" hangingPunct="1">
              <a:lnSpc>
                <a:spcPct val="100000"/>
              </a:lnSpc>
              <a:spcBef>
                <a:spcPts val="0"/>
              </a:spcBef>
              <a:spcAft>
                <a:spcPts val="0"/>
              </a:spcAft>
              <a:buClrTx/>
              <a:buSzTx/>
              <a:buFontTx/>
              <a:buNone/>
              <a:tabLst/>
              <a:defRPr/>
            </a:pPr>
            <a:r>
              <a:rPr lang="en-US" sz="3300" b="1" dirty="0" smtClean="0">
                <a:solidFill>
                  <a:srgbClr val="FFFF00"/>
                </a:solidFill>
                <a:latin typeface="Trebuchet MS" pitchFamily="34" charset="0"/>
              </a:rPr>
              <a:t>Verifying the quality of your graphics</a:t>
            </a:r>
          </a:p>
          <a:p>
            <a:pPr defTabSz="2350716"/>
            <a:r>
              <a:rPr lang="en-US" sz="3300" dirty="0" smtClean="0">
                <a:latin typeface="Trebuchet MS" pitchFamily="34" charset="0"/>
              </a:rPr>
              <a:t>Go to the </a:t>
            </a:r>
            <a:r>
              <a:rPr lang="en-US" sz="33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300" baseline="0" dirty="0" smtClean="0">
                <a:latin typeface="Trebuchet MS" pitchFamily="34" charset="0"/>
              </a:rPr>
            </a:br>
            <a:endParaRPr lang="en-US" sz="3300" baseline="0" dirty="0" smtClean="0">
              <a:latin typeface="Trebuchet MS" pitchFamily="34" charset="0"/>
            </a:endParaRPr>
          </a:p>
          <a:p>
            <a:pPr defTabSz="2350716"/>
            <a:r>
              <a:rPr lang="en-US" sz="3300" b="1" dirty="0" smtClean="0">
                <a:solidFill>
                  <a:srgbClr val="FFFF00"/>
                </a:solidFill>
                <a:latin typeface="Trebuchet MS" pitchFamily="34" charset="0"/>
              </a:rPr>
              <a:t>Using the placeholders</a:t>
            </a:r>
          </a:p>
          <a:p>
            <a:pPr defTabSz="2350716"/>
            <a:r>
              <a:rPr lang="en-US" sz="3300" baseline="0" dirty="0" smtClean="0">
                <a:latin typeface="Trebuchet MS" pitchFamily="34" charset="0"/>
              </a:rPr>
              <a:t>To add text to this template click inside a placeholder and type in or paste your text. To move a placeholder, click on it </a:t>
            </a:r>
            <a:r>
              <a:rPr lang="en-US" sz="3300" u="sng" baseline="0" dirty="0" smtClean="0">
                <a:latin typeface="Trebuchet MS" pitchFamily="34" charset="0"/>
              </a:rPr>
              <a:t>once</a:t>
            </a:r>
            <a:r>
              <a:rPr lang="en-US" sz="3300" baseline="0" dirty="0" smtClean="0">
                <a:latin typeface="Trebuchet MS" pitchFamily="34" charset="0"/>
              </a:rPr>
              <a:t> (to select it), place your cursor on its frame and your cursor will change to this symbol: Then, click </a:t>
            </a:r>
            <a:r>
              <a:rPr lang="en-US" sz="3300" u="sng" baseline="0" dirty="0" smtClean="0">
                <a:latin typeface="Trebuchet MS" pitchFamily="34" charset="0"/>
              </a:rPr>
              <a:t>once</a:t>
            </a:r>
            <a:r>
              <a:rPr lang="en-US" sz="3300" baseline="0" dirty="0" smtClean="0">
                <a:latin typeface="Trebuchet MS" pitchFamily="34" charset="0"/>
              </a:rPr>
              <a:t> and drag it to its new location where you can resize it as needed. Additional placeholders can be found on the left side of this template.</a:t>
            </a:r>
          </a:p>
          <a:p>
            <a:pPr defTabSz="2350716"/>
            <a:endParaRPr lang="en-US" sz="3300" b="1" baseline="0" dirty="0" smtClean="0">
              <a:solidFill>
                <a:srgbClr val="FFFF00"/>
              </a:solidFill>
              <a:latin typeface="Trebuchet MS" pitchFamily="34" charset="0"/>
            </a:endParaRPr>
          </a:p>
          <a:p>
            <a:pPr defTabSz="2350716"/>
            <a:r>
              <a:rPr lang="en-US" sz="3300" b="1" baseline="0" dirty="0" smtClean="0">
                <a:solidFill>
                  <a:srgbClr val="FFFF00"/>
                </a:solidFill>
                <a:latin typeface="Trebuchet MS" pitchFamily="34" charset="0"/>
              </a:rPr>
              <a:t>Modifying the layout</a:t>
            </a:r>
          </a:p>
          <a:p>
            <a:pPr defTabSz="2350716"/>
            <a:r>
              <a:rPr lang="en-US" sz="3300" dirty="0" smtClean="0">
                <a:latin typeface="Trebuchet MS" pitchFamily="34" charset="0"/>
              </a:rPr>
              <a:t>This template has four </a:t>
            </a:r>
            <a:r>
              <a:rPr lang="en-US" sz="3300" baseline="0" dirty="0" smtClean="0">
                <a:latin typeface="Trebuchet MS" pitchFamily="34" charset="0"/>
              </a:rPr>
              <a:t>different column layouts. </a:t>
            </a:r>
          </a:p>
          <a:p>
            <a:pPr defTabSz="2350716"/>
            <a:r>
              <a:rPr lang="en-US" sz="3300" u="sng" baseline="0" dirty="0" smtClean="0">
                <a:latin typeface="Trebuchet MS" pitchFamily="34" charset="0"/>
              </a:rPr>
              <a:t>Right-click</a:t>
            </a:r>
            <a:r>
              <a:rPr lang="en-US" sz="3300" baseline="0" dirty="0" smtClean="0">
                <a:latin typeface="Trebuchet MS" pitchFamily="34" charset="0"/>
              </a:rPr>
              <a:t> your mouse on the background and </a:t>
            </a:r>
          </a:p>
          <a:p>
            <a:pPr defTabSz="2350716"/>
            <a:r>
              <a:rPr lang="en-US" sz="3300" baseline="0" dirty="0" smtClean="0">
                <a:latin typeface="Trebuchet MS" pitchFamily="34" charset="0"/>
              </a:rPr>
              <a:t>click on “Layout” to see the layout options.</a:t>
            </a:r>
            <a:endParaRPr lang="en-US" sz="3300" dirty="0" smtClean="0">
              <a:latin typeface="Trebuchet MS" pitchFamily="34" charset="0"/>
            </a:endParaRPr>
          </a:p>
          <a:p>
            <a:pPr marL="0" marR="0" indent="0" algn="l" defTabSz="2350716" rtl="0" eaLnBrk="1" fontAlgn="auto" latinLnBrk="0" hangingPunct="1">
              <a:lnSpc>
                <a:spcPct val="100000"/>
              </a:lnSpc>
              <a:spcBef>
                <a:spcPts val="0"/>
              </a:spcBef>
              <a:spcAft>
                <a:spcPts val="0"/>
              </a:spcAft>
              <a:buClrTx/>
              <a:buSzTx/>
              <a:buFontTx/>
              <a:buNone/>
              <a:tabLst/>
              <a:defRPr/>
            </a:pPr>
            <a:r>
              <a:rPr lang="en-US" sz="3300" baseline="0" dirty="0" smtClean="0">
                <a:latin typeface="Trebuchet MS" pitchFamily="34" charset="0"/>
              </a:rPr>
              <a:t>The columns in the provided layouts are fixed and </a:t>
            </a:r>
          </a:p>
          <a:p>
            <a:pPr marL="0" marR="0" indent="0" algn="l" defTabSz="2350716" rtl="0" eaLnBrk="1" fontAlgn="auto" latinLnBrk="0" hangingPunct="1">
              <a:lnSpc>
                <a:spcPct val="100000"/>
              </a:lnSpc>
              <a:spcBef>
                <a:spcPts val="0"/>
              </a:spcBef>
              <a:spcAft>
                <a:spcPts val="0"/>
              </a:spcAft>
              <a:buClrTx/>
              <a:buSzTx/>
              <a:buFontTx/>
              <a:buNone/>
              <a:tabLst/>
              <a:defRPr/>
            </a:pPr>
            <a:r>
              <a:rPr lang="en-US" sz="3300" baseline="0" dirty="0" smtClean="0">
                <a:latin typeface="Trebuchet MS" pitchFamily="34" charset="0"/>
              </a:rPr>
              <a:t>cannot be moved but advanced users can modify </a:t>
            </a:r>
          </a:p>
          <a:p>
            <a:pPr marL="0" marR="0" indent="0" algn="l" defTabSz="2350716" rtl="0" eaLnBrk="1" fontAlgn="auto" latinLnBrk="0" hangingPunct="1">
              <a:lnSpc>
                <a:spcPct val="100000"/>
              </a:lnSpc>
              <a:spcBef>
                <a:spcPts val="0"/>
              </a:spcBef>
              <a:spcAft>
                <a:spcPts val="0"/>
              </a:spcAft>
              <a:buClrTx/>
              <a:buSzTx/>
              <a:buFontTx/>
              <a:buNone/>
              <a:tabLst/>
              <a:defRPr/>
            </a:pPr>
            <a:r>
              <a:rPr lang="en-US" sz="3300" baseline="0" dirty="0" smtClean="0">
                <a:latin typeface="Trebuchet MS" pitchFamily="34" charset="0"/>
              </a:rPr>
              <a:t>any layout by going to VIEW and then SLIDE MASTER.</a:t>
            </a:r>
          </a:p>
          <a:p>
            <a:pPr marL="0" marR="0" indent="0" algn="l" defTabSz="2350716" rtl="0" eaLnBrk="1" fontAlgn="auto" latinLnBrk="0" hangingPunct="1">
              <a:lnSpc>
                <a:spcPct val="100000"/>
              </a:lnSpc>
              <a:spcBef>
                <a:spcPts val="0"/>
              </a:spcBef>
              <a:spcAft>
                <a:spcPts val="0"/>
              </a:spcAft>
              <a:buClrTx/>
              <a:buSzTx/>
              <a:buFontTx/>
              <a:buNone/>
              <a:tabLst/>
              <a:defRPr/>
            </a:pPr>
            <a:endParaRPr lang="en-US" sz="3300" baseline="0" dirty="0" smtClean="0">
              <a:latin typeface="Trebuchet MS" pitchFamily="34" charset="0"/>
            </a:endParaRPr>
          </a:p>
          <a:p>
            <a:pPr defTabSz="2350716"/>
            <a:r>
              <a:rPr lang="en-US" sz="3300" b="1" baseline="0" dirty="0" smtClean="0">
                <a:solidFill>
                  <a:srgbClr val="FFFF00"/>
                </a:solidFill>
                <a:latin typeface="Trebuchet MS" pitchFamily="34" charset="0"/>
              </a:rPr>
              <a:t>Importing text and graphics from external sources</a:t>
            </a:r>
          </a:p>
          <a:p>
            <a:pPr defTabSz="2350716"/>
            <a:r>
              <a:rPr lang="en-US" sz="3300" b="1" u="sng" baseline="0" dirty="0" smtClean="0">
                <a:latin typeface="Trebuchet MS" pitchFamily="34" charset="0"/>
              </a:rPr>
              <a:t>TEXT: </a:t>
            </a:r>
            <a:r>
              <a:rPr lang="en-US" sz="3300" baseline="0" dirty="0" smtClean="0">
                <a:latin typeface="Trebuchet MS" pitchFamily="34" charset="0"/>
              </a:rPr>
              <a:t>Paste or type your text into a pre-existing placeholder or drag in a new placeholder from the left side of the template. Move it anywhere as needed.</a:t>
            </a:r>
          </a:p>
          <a:p>
            <a:pPr defTabSz="2350716"/>
            <a:r>
              <a:rPr lang="en-US" sz="3300" b="1" u="sng" baseline="0" dirty="0" smtClean="0">
                <a:latin typeface="Trebuchet MS" pitchFamily="34" charset="0"/>
              </a:rPr>
              <a:t>PHOTOS: </a:t>
            </a:r>
            <a:r>
              <a:rPr lang="en-US" sz="3300" baseline="0" dirty="0" smtClean="0">
                <a:latin typeface="Trebuchet MS" pitchFamily="34" charset="0"/>
              </a:rPr>
              <a:t>Drag in a picture placeholder, size it </a:t>
            </a:r>
            <a:r>
              <a:rPr lang="en-US" sz="3300" u="sng" baseline="0" dirty="0" smtClean="0">
                <a:latin typeface="Trebuchet MS" pitchFamily="34" charset="0"/>
              </a:rPr>
              <a:t>first</a:t>
            </a:r>
            <a:r>
              <a:rPr lang="en-US" sz="3300" baseline="0" dirty="0" smtClean="0">
                <a:latin typeface="Trebuchet MS" pitchFamily="34" charset="0"/>
              </a:rPr>
              <a:t>, click in it and insert a photo from the menu.</a:t>
            </a:r>
          </a:p>
          <a:p>
            <a:pPr defTabSz="2350716"/>
            <a:r>
              <a:rPr lang="en-US" sz="3300" b="1" u="sng" baseline="0" dirty="0" smtClean="0">
                <a:latin typeface="Trebuchet MS" pitchFamily="34" charset="0"/>
              </a:rPr>
              <a:t>TABLES: </a:t>
            </a:r>
            <a:r>
              <a:rPr lang="en-US" sz="3300" baseline="0" dirty="0" smtClean="0">
                <a:latin typeface="Trebuchet MS" pitchFamily="34" charset="0"/>
              </a:rPr>
              <a:t>You can copy and paste a table from an external document onto this poster template. To adjust the way the text fits within the cells of a table that has been pasted, </a:t>
            </a:r>
            <a:r>
              <a:rPr lang="en-US" sz="3300" u="sng" baseline="0" dirty="0" smtClean="0">
                <a:latin typeface="Trebuchet MS" pitchFamily="34" charset="0"/>
              </a:rPr>
              <a:t>right-click</a:t>
            </a:r>
            <a:r>
              <a:rPr lang="en-US" sz="3300" baseline="0" dirty="0" smtClean="0">
                <a:latin typeface="Trebuchet MS" pitchFamily="34" charset="0"/>
              </a:rPr>
              <a:t> on the table, click FORMAT SHAPE then click on TEXT BOX and change the INTERNAL MARGIN values to 0.25</a:t>
            </a:r>
          </a:p>
          <a:p>
            <a:pPr defTabSz="2350716"/>
            <a:endParaRPr lang="en-US" sz="3300" baseline="0" dirty="0" smtClean="0">
              <a:latin typeface="Trebuchet MS" pitchFamily="34" charset="0"/>
            </a:endParaRPr>
          </a:p>
          <a:p>
            <a:pPr defTabSz="2350716"/>
            <a:r>
              <a:rPr lang="en-US" sz="3300" b="1" baseline="0" dirty="0" smtClean="0">
                <a:solidFill>
                  <a:srgbClr val="FFFF00"/>
                </a:solidFill>
                <a:latin typeface="Trebuchet MS" pitchFamily="34" charset="0"/>
              </a:rPr>
              <a:t>Modifying the color scheme</a:t>
            </a:r>
          </a:p>
          <a:p>
            <a:pPr defTabSz="2350716"/>
            <a:r>
              <a:rPr lang="en-US" sz="3300" baseline="0" dirty="0" smtClean="0">
                <a:latin typeface="Trebuchet MS" pitchFamily="34" charset="0"/>
              </a:rPr>
              <a:t>To change the color scheme of this template go to the “Design” menu and click on “Colors”. You can choose from the provide color combinations or you can create your own.</a:t>
            </a:r>
          </a:p>
          <a:p>
            <a:pPr defTabSz="2350716"/>
            <a:endParaRPr lang="en-US" sz="3300" baseline="0" dirty="0" smtClean="0">
              <a:latin typeface="Trebuchet MS" pitchFamily="34" charset="0"/>
            </a:endParaRPr>
          </a:p>
          <a:p>
            <a:pPr defTabSz="2350716"/>
            <a:endParaRPr lang="en-US" sz="3300" baseline="0" dirty="0" smtClean="0">
              <a:latin typeface="Trebuchet MS" pitchFamily="34" charset="0"/>
            </a:endParaRPr>
          </a:p>
          <a:p>
            <a:pPr defTabSz="3291398"/>
            <a:endParaRPr lang="en-US" sz="2400" baseline="0" dirty="0" smtClean="0">
              <a:latin typeface="Trebuchet MS" pitchFamily="34" charset="0"/>
            </a:endParaRPr>
          </a:p>
          <a:p>
            <a:pPr defTabSz="3291398"/>
            <a:endParaRPr lang="en-US" sz="2400" dirty="0" smtClean="0">
              <a:latin typeface="Trebuchet MS" pitchFamily="34" charset="0"/>
            </a:endParaRPr>
          </a:p>
          <a:p>
            <a:pPr algn="ctr"/>
            <a:endParaRPr lang="en-US" sz="2400" b="1" dirty="0" smtClean="0">
              <a:solidFill>
                <a:schemeClr val="bg1"/>
              </a:solidFill>
              <a:latin typeface="Trebuchet MS" pitchFamily="34" charset="0"/>
            </a:endParaRPr>
          </a:p>
          <a:p>
            <a:pPr defTabSz="3291398"/>
            <a:endParaRPr lang="en-US" sz="2400" b="1" dirty="0" smtClean="0">
              <a:solidFill>
                <a:srgbClr val="FFFF00"/>
              </a:solidFill>
              <a:latin typeface="Trebuchet MS" pitchFamily="34" charset="0"/>
            </a:endParaRPr>
          </a:p>
          <a:p>
            <a:pPr algn="ctr"/>
            <a:endParaRPr lang="en-US" sz="3300" b="1" dirty="0">
              <a:latin typeface="Trebuchet MS" pitchFamily="34" charset="0"/>
            </a:endParaRPr>
          </a:p>
        </p:txBody>
      </p:sp>
      <p:sp>
        <p:nvSpPr>
          <p:cNvPr id="29" name="Rectangle 28"/>
          <p:cNvSpPr/>
          <p:nvPr/>
        </p:nvSpPr>
        <p:spPr>
          <a:xfrm>
            <a:off x="-15890411" y="-19596"/>
            <a:ext cx="15626469"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7133" tIns="274263" rIns="137133" bIns="137133" rtlCol="0" anchor="t" anchorCtr="0"/>
          <a:lstStyle/>
          <a:p>
            <a:pPr algn="ctr"/>
            <a:r>
              <a:rPr lang="en-US" sz="4500" b="1" dirty="0" smtClean="0">
                <a:solidFill>
                  <a:schemeClr val="bg1"/>
                </a:solidFill>
                <a:latin typeface="Trebuchet MS" pitchFamily="34" charset="0"/>
              </a:rPr>
              <a:t>QUICK DESIGN</a:t>
            </a:r>
            <a:r>
              <a:rPr lang="en-US" sz="4500" b="1" baseline="0" dirty="0" smtClean="0">
                <a:solidFill>
                  <a:schemeClr val="bg1"/>
                </a:solidFill>
                <a:latin typeface="Trebuchet MS" pitchFamily="34" charset="0"/>
              </a:rPr>
              <a:t> </a:t>
            </a:r>
            <a:r>
              <a:rPr lang="en-US" sz="45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300" b="1" dirty="0" smtClean="0">
              <a:latin typeface="Trebuchet MS" pitchFamily="34" charset="0"/>
            </a:endParaRPr>
          </a:p>
          <a:p>
            <a:pPr defTabSz="3291398"/>
            <a:r>
              <a:rPr lang="en-US" sz="3300" dirty="0" smtClean="0">
                <a:latin typeface="Trebuchet MS" pitchFamily="34" charset="0"/>
              </a:rPr>
              <a:t>This PowerPoint</a:t>
            </a:r>
            <a:r>
              <a:rPr lang="en-US" sz="3300" baseline="0" dirty="0" smtClean="0">
                <a:latin typeface="Trebuchet MS" pitchFamily="34" charset="0"/>
              </a:rPr>
              <a:t> </a:t>
            </a:r>
            <a:r>
              <a:rPr lang="en-US" sz="3300" dirty="0" smtClean="0">
                <a:latin typeface="Trebuchet MS" pitchFamily="34" charset="0"/>
              </a:rPr>
              <a:t>2007 template produces</a:t>
            </a:r>
            <a:r>
              <a:rPr lang="en-US" sz="3300" baseline="0" dirty="0" smtClean="0">
                <a:latin typeface="Trebuchet MS" pitchFamily="34" charset="0"/>
              </a:rPr>
              <a:t> </a:t>
            </a:r>
            <a:r>
              <a:rPr lang="en-US" sz="3300" dirty="0" smtClean="0">
                <a:latin typeface="Trebuchet MS" pitchFamily="34" charset="0"/>
              </a:rPr>
              <a:t>a 48”x48” professional poster. It</a:t>
            </a:r>
            <a:r>
              <a:rPr lang="en-US" sz="3300" baseline="0" dirty="0" smtClean="0">
                <a:latin typeface="Trebuchet MS" pitchFamily="34" charset="0"/>
              </a:rPr>
              <a:t> </a:t>
            </a:r>
            <a:r>
              <a:rPr lang="en-US" sz="3300" dirty="0" smtClean="0">
                <a:latin typeface="Trebuchet MS" pitchFamily="34" charset="0"/>
              </a:rPr>
              <a:t>will save you valuable time placing titles, subtitles,</a:t>
            </a:r>
            <a:r>
              <a:rPr lang="en-US" sz="3300" baseline="0" dirty="0" smtClean="0">
                <a:latin typeface="Trebuchet MS" pitchFamily="34" charset="0"/>
              </a:rPr>
              <a:t> text, and graphics</a:t>
            </a:r>
            <a:r>
              <a:rPr lang="en-US" sz="3300" dirty="0" smtClean="0">
                <a:latin typeface="Trebuchet MS" pitchFamily="34" charset="0"/>
              </a:rPr>
              <a:t>. </a:t>
            </a:r>
          </a:p>
          <a:p>
            <a:pPr defTabSz="3291398"/>
            <a:endParaRPr lang="en-US" sz="3300" dirty="0" smtClean="0">
              <a:latin typeface="Trebuchet MS" pitchFamily="34" charset="0"/>
            </a:endParaRPr>
          </a:p>
          <a:p>
            <a:pPr defTabSz="3291398"/>
            <a:r>
              <a:rPr lang="en-US" sz="3300" dirty="0" smtClean="0">
                <a:latin typeface="Trebuchet MS" pitchFamily="34" charset="0"/>
              </a:rPr>
              <a:t>Use it to create your presentation. Then send</a:t>
            </a:r>
            <a:r>
              <a:rPr lang="en-US" sz="3300" baseline="0" dirty="0" smtClean="0">
                <a:latin typeface="Trebuchet MS" pitchFamily="34" charset="0"/>
              </a:rPr>
              <a:t> it </a:t>
            </a:r>
            <a:r>
              <a:rPr lang="en-US" sz="3300" dirty="0" smtClean="0">
                <a:latin typeface="Trebuchet MS" pitchFamily="34" charset="0"/>
              </a:rPr>
              <a:t>to </a:t>
            </a:r>
            <a:r>
              <a:rPr lang="en-US" sz="3300" b="1" dirty="0" smtClean="0">
                <a:latin typeface="Trebuchet MS" pitchFamily="34" charset="0"/>
              </a:rPr>
              <a:t>PosterPresentations.com</a:t>
            </a:r>
            <a:r>
              <a:rPr lang="en-US" sz="3300" dirty="0" smtClean="0">
                <a:latin typeface="Trebuchet MS" pitchFamily="34" charset="0"/>
              </a:rPr>
              <a:t> for premium quality, same day affordable printing.</a:t>
            </a:r>
            <a:br>
              <a:rPr lang="en-US" sz="3300" dirty="0" smtClean="0">
                <a:latin typeface="Trebuchet MS" pitchFamily="34" charset="0"/>
              </a:rPr>
            </a:br>
            <a:endParaRPr lang="en-US" sz="3300" dirty="0" smtClean="0">
              <a:latin typeface="Trebuchet MS" pitchFamily="34" charset="0"/>
            </a:endParaRPr>
          </a:p>
          <a:p>
            <a:pPr defTabSz="3291398"/>
            <a:r>
              <a:rPr lang="en-US" sz="3300" dirty="0" smtClean="0">
                <a:latin typeface="Trebuchet MS" pitchFamily="34" charset="0"/>
              </a:rPr>
              <a:t>We provide a series of </a:t>
            </a:r>
            <a:r>
              <a:rPr lang="en-US" sz="3300" b="1" dirty="0" smtClean="0">
                <a:latin typeface="Trebuchet MS" pitchFamily="34" charset="0"/>
              </a:rPr>
              <a:t>online tutorials</a:t>
            </a:r>
            <a:r>
              <a:rPr lang="en-US" sz="3300" dirty="0" smtClean="0">
                <a:latin typeface="Trebuchet MS" pitchFamily="34" charset="0"/>
              </a:rPr>
              <a:t> that will guide you through the poster design process and answer your poster production questions. </a:t>
            </a:r>
          </a:p>
          <a:p>
            <a:pPr defTabSz="3291398"/>
            <a:endParaRPr lang="en-US" sz="3300" dirty="0" smtClean="0">
              <a:latin typeface="Trebuchet MS" pitchFamily="34" charset="0"/>
            </a:endParaRPr>
          </a:p>
          <a:p>
            <a:pPr defTabSz="3291398"/>
            <a:r>
              <a:rPr lang="en-US" sz="3300" dirty="0" smtClean="0">
                <a:latin typeface="Trebuchet MS" pitchFamily="34" charset="0"/>
              </a:rPr>
              <a:t>View our online</a:t>
            </a:r>
            <a:r>
              <a:rPr lang="en-US" sz="3300" baseline="0" dirty="0" smtClean="0">
                <a:latin typeface="Trebuchet MS" pitchFamily="34" charset="0"/>
              </a:rPr>
              <a:t> tutorials at:</a:t>
            </a:r>
            <a:r>
              <a:rPr lang="en-US" sz="3300" dirty="0" smtClean="0">
                <a:latin typeface="Trebuchet MS" pitchFamily="34" charset="0"/>
              </a:rPr>
              <a:t/>
            </a:r>
            <a:br>
              <a:rPr lang="en-US" sz="3300" dirty="0" smtClean="0">
                <a:latin typeface="Trebuchet MS" pitchFamily="34" charset="0"/>
              </a:rPr>
            </a:br>
            <a:r>
              <a:rPr lang="en-US" sz="3300" dirty="0" smtClean="0">
                <a:solidFill>
                  <a:srgbClr val="FFFF00"/>
                </a:solidFill>
                <a:latin typeface="Trebuchet MS" pitchFamily="34" charset="0"/>
              </a:rPr>
              <a:t> http://bit.ly/Poster_creation_help </a:t>
            </a:r>
            <a:r>
              <a:rPr lang="en-US" sz="3300" dirty="0" smtClean="0">
                <a:latin typeface="Trebuchet MS" pitchFamily="34" charset="0"/>
              </a:rPr>
              <a:t/>
            </a:r>
            <a:br>
              <a:rPr lang="en-US" sz="3300" dirty="0" smtClean="0">
                <a:latin typeface="Trebuchet MS" pitchFamily="34" charset="0"/>
              </a:rPr>
            </a:br>
            <a:r>
              <a:rPr lang="en-US" sz="3300" dirty="0" smtClean="0">
                <a:latin typeface="Trebuchet MS" pitchFamily="34" charset="0"/>
              </a:rPr>
              <a:t>(copy</a:t>
            </a:r>
            <a:r>
              <a:rPr lang="en-US" sz="3300" baseline="0" dirty="0" smtClean="0">
                <a:latin typeface="Trebuchet MS" pitchFamily="34" charset="0"/>
              </a:rPr>
              <a:t> and paste the link into your web browser).</a:t>
            </a:r>
          </a:p>
          <a:p>
            <a:pPr defTabSz="3291398"/>
            <a:endParaRPr lang="en-US" sz="3300" dirty="0" smtClean="0">
              <a:latin typeface="Trebuchet MS" pitchFamily="34" charset="0"/>
            </a:endParaRPr>
          </a:p>
          <a:p>
            <a:pPr defTabSz="3291398"/>
            <a:r>
              <a:rPr lang="en-US" sz="3300" dirty="0" smtClean="0">
                <a:latin typeface="Trebuchet MS" pitchFamily="34" charset="0"/>
              </a:rPr>
              <a:t>For assistance and to order your printed poster</a:t>
            </a:r>
            <a:r>
              <a:rPr lang="en-US" sz="3300" dirty="0" smtClean="0">
                <a:solidFill>
                  <a:schemeClr val="bg1"/>
                </a:solidFill>
                <a:latin typeface="Trebuchet MS" pitchFamily="34" charset="0"/>
              </a:rPr>
              <a:t> call </a:t>
            </a:r>
            <a:r>
              <a:rPr lang="en-US" sz="3300" b="1" dirty="0" smtClean="0">
                <a:solidFill>
                  <a:srgbClr val="FFFF00"/>
                </a:solidFill>
                <a:latin typeface="Trebuchet MS" pitchFamily="34" charset="0"/>
              </a:rPr>
              <a:t>PosterPresentations.com</a:t>
            </a:r>
            <a:r>
              <a:rPr lang="en-US" sz="3300" dirty="0" smtClean="0">
                <a:solidFill>
                  <a:srgbClr val="FFFF00"/>
                </a:solidFill>
                <a:latin typeface="Trebuchet MS" pitchFamily="34" charset="0"/>
              </a:rPr>
              <a:t> </a:t>
            </a:r>
            <a:r>
              <a:rPr lang="en-US" sz="3300" dirty="0" smtClean="0">
                <a:latin typeface="Trebuchet MS" pitchFamily="34" charset="0"/>
              </a:rPr>
              <a:t>at </a:t>
            </a:r>
            <a:r>
              <a:rPr lang="en-US" sz="4000" b="1" dirty="0" smtClean="0">
                <a:solidFill>
                  <a:srgbClr val="FFFF00"/>
                </a:solidFill>
                <a:latin typeface="Trebuchet MS" pitchFamily="34" charset="0"/>
              </a:rPr>
              <a:t>1.866.649.3004</a:t>
            </a:r>
          </a:p>
          <a:p>
            <a:pPr defTabSz="3291398"/>
            <a:endParaRPr lang="en-US" sz="4000" b="1" dirty="0" smtClean="0">
              <a:solidFill>
                <a:srgbClr val="FFFF00"/>
              </a:solidFill>
              <a:latin typeface="Trebuchet MS" pitchFamily="34" charset="0"/>
            </a:endParaRPr>
          </a:p>
          <a:p>
            <a:pPr defTabSz="3291398"/>
            <a:endParaRPr lang="en-US" sz="4000" b="1" dirty="0" smtClean="0">
              <a:solidFill>
                <a:srgbClr val="FFFF00"/>
              </a:solidFill>
              <a:latin typeface="Trebuchet MS" pitchFamily="34" charset="0"/>
            </a:endParaRPr>
          </a:p>
          <a:p>
            <a:pPr algn="ctr"/>
            <a:r>
              <a:rPr lang="en-US" sz="4500" b="1" dirty="0" smtClean="0">
                <a:solidFill>
                  <a:schemeClr val="bg1"/>
                </a:solidFill>
                <a:latin typeface="Trebuchet MS" pitchFamily="34" charset="0"/>
              </a:rPr>
              <a:t>Object Placeholders</a:t>
            </a:r>
          </a:p>
          <a:p>
            <a:pPr algn="ctr"/>
            <a:endParaRPr lang="en-US" sz="4500" b="1" dirty="0" smtClean="0">
              <a:solidFill>
                <a:schemeClr val="bg1"/>
              </a:solidFill>
              <a:latin typeface="Trebuchet MS" pitchFamily="34" charset="0"/>
            </a:endParaRPr>
          </a:p>
          <a:p>
            <a:pPr defTabSz="3291398"/>
            <a:r>
              <a:rPr lang="en-US" sz="3300" dirty="0" smtClean="0">
                <a:latin typeface="Trebuchet MS" pitchFamily="34" charset="0"/>
              </a:rPr>
              <a:t>Use the placeholders provided below to add new elements to your poster:</a:t>
            </a:r>
            <a:r>
              <a:rPr lang="en-US" sz="3300" baseline="0" dirty="0" smtClean="0">
                <a:latin typeface="Trebuchet MS" pitchFamily="34" charset="0"/>
              </a:rPr>
              <a:t> </a:t>
            </a:r>
            <a:r>
              <a:rPr lang="en-US" sz="3300" dirty="0" smtClean="0">
                <a:latin typeface="Trebuchet MS" pitchFamily="34" charset="0"/>
              </a:rPr>
              <a:t>Drag a placeholder onto the</a:t>
            </a:r>
            <a:r>
              <a:rPr lang="en-US" sz="3300" baseline="0" dirty="0" smtClean="0">
                <a:latin typeface="Trebuchet MS" pitchFamily="34" charset="0"/>
              </a:rPr>
              <a:t> poster area,</a:t>
            </a:r>
            <a:r>
              <a:rPr lang="en-US" sz="3300" dirty="0" smtClean="0">
                <a:latin typeface="Trebuchet MS" pitchFamily="34" charset="0"/>
              </a:rPr>
              <a:t> size it, and click it to edit.</a:t>
            </a:r>
          </a:p>
          <a:p>
            <a:pPr defTabSz="3291398"/>
            <a:endParaRPr lang="en-US" sz="3300" dirty="0" smtClean="0">
              <a:latin typeface="Trebuchet MS" pitchFamily="34" charset="0"/>
            </a:endParaRPr>
          </a:p>
          <a:p>
            <a:pPr defTabSz="3291398"/>
            <a:r>
              <a:rPr lang="en-US" sz="3300" b="1" dirty="0" smtClean="0">
                <a:solidFill>
                  <a:srgbClr val="FFFF00"/>
                </a:solidFill>
                <a:latin typeface="Trebuchet MS" pitchFamily="34" charset="0"/>
              </a:rPr>
              <a:t>Section Header placeholder</a:t>
            </a:r>
          </a:p>
          <a:p>
            <a:pPr defTabSz="3291398"/>
            <a:r>
              <a:rPr lang="en-US" sz="3300" dirty="0" smtClean="0">
                <a:latin typeface="Trebuchet MS" pitchFamily="34" charset="0"/>
              </a:rPr>
              <a:t>Move</a:t>
            </a:r>
            <a:r>
              <a:rPr lang="en-US" sz="3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291398"/>
            <a:endParaRPr lang="en-US" sz="3300" baseline="0" dirty="0" smtClean="0">
              <a:latin typeface="Trebuchet MS" pitchFamily="34" charset="0"/>
            </a:endParaRPr>
          </a:p>
          <a:p>
            <a:pPr defTabSz="3291398"/>
            <a:endParaRPr lang="en-US" sz="3300" dirty="0" smtClean="0">
              <a:latin typeface="Trebuchet MS" pitchFamily="34" charset="0"/>
            </a:endParaRPr>
          </a:p>
          <a:p>
            <a:pPr defTabSz="3291398"/>
            <a:endParaRPr lang="en-US" sz="3300" b="1" dirty="0" smtClean="0">
              <a:solidFill>
                <a:srgbClr val="FFFF00"/>
              </a:solidFill>
              <a:latin typeface="Trebuchet MS" pitchFamily="34" charset="0"/>
            </a:endParaRPr>
          </a:p>
          <a:p>
            <a:pPr defTabSz="3291398"/>
            <a:r>
              <a:rPr lang="en-US" sz="3300" b="1" dirty="0" smtClean="0">
                <a:solidFill>
                  <a:srgbClr val="FFFF00"/>
                </a:solidFill>
                <a:latin typeface="Trebuchet MS" pitchFamily="34" charset="0"/>
              </a:rPr>
              <a:t>Text placeholder</a:t>
            </a:r>
          </a:p>
          <a:p>
            <a:pPr defTabSz="3291398"/>
            <a:r>
              <a:rPr lang="en-US" sz="3300" baseline="0" dirty="0" smtClean="0">
                <a:latin typeface="Trebuchet MS" pitchFamily="34" charset="0"/>
              </a:rPr>
              <a:t>Move this preformatted text placeholder to the poster to add a new body of text.</a:t>
            </a:r>
          </a:p>
          <a:p>
            <a:pPr defTabSz="3291398"/>
            <a:endParaRPr lang="en-US" sz="3300" baseline="0" dirty="0" smtClean="0">
              <a:latin typeface="Trebuchet MS" pitchFamily="34" charset="0"/>
            </a:endParaRPr>
          </a:p>
          <a:p>
            <a:pPr defTabSz="3291398"/>
            <a:endParaRPr lang="en-US" sz="3300" baseline="0" dirty="0" smtClean="0">
              <a:latin typeface="Trebuchet MS" pitchFamily="34" charset="0"/>
            </a:endParaRPr>
          </a:p>
          <a:p>
            <a:pPr defTabSz="3291398"/>
            <a:endParaRPr lang="en-US" sz="3300" baseline="0" dirty="0" smtClean="0">
              <a:latin typeface="Trebuchet MS" pitchFamily="34" charset="0"/>
            </a:endParaRPr>
          </a:p>
          <a:p>
            <a:pPr defTabSz="3291398"/>
            <a:endParaRPr lang="en-US" sz="3300" b="1" baseline="0" dirty="0" smtClean="0">
              <a:solidFill>
                <a:srgbClr val="FFFF00"/>
              </a:solidFill>
              <a:latin typeface="Trebuchet MS" pitchFamily="34" charset="0"/>
            </a:endParaRPr>
          </a:p>
          <a:p>
            <a:pPr defTabSz="3291398"/>
            <a:r>
              <a:rPr lang="en-US" sz="3300" b="1" baseline="0" dirty="0" smtClean="0">
                <a:solidFill>
                  <a:srgbClr val="FFFF00"/>
                </a:solidFill>
                <a:latin typeface="Trebuchet MS" pitchFamily="34" charset="0"/>
              </a:rPr>
              <a:t>Picture placeholder</a:t>
            </a:r>
          </a:p>
          <a:p>
            <a:pPr defTabSz="3291398"/>
            <a:r>
              <a:rPr lang="en-US" sz="3300" baseline="0" dirty="0" smtClean="0">
                <a:latin typeface="Trebuchet MS" pitchFamily="34" charset="0"/>
              </a:rPr>
              <a:t>Move this graphic placeholder onto your poster, size it first, and then click it to add a picture to the poster.</a:t>
            </a:r>
          </a:p>
          <a:p>
            <a:pPr defTabSz="3291398"/>
            <a:endParaRPr lang="en-US" sz="2700" baseline="0" dirty="0" smtClean="0">
              <a:latin typeface="Trebuchet MS" pitchFamily="34" charset="0"/>
            </a:endParaRPr>
          </a:p>
          <a:p>
            <a:pPr defTabSz="3291398"/>
            <a:endParaRPr lang="en-US" sz="2700" baseline="0" dirty="0" smtClean="0">
              <a:latin typeface="Trebuchet MS" pitchFamily="34" charset="0"/>
            </a:endParaRPr>
          </a:p>
          <a:p>
            <a:pPr defTabSz="3291398"/>
            <a:endParaRPr lang="en-US" sz="2700" baseline="0" dirty="0" smtClean="0">
              <a:latin typeface="Trebuchet MS" pitchFamily="34" charset="0"/>
            </a:endParaRPr>
          </a:p>
          <a:p>
            <a:pPr algn="ctr"/>
            <a:endParaRPr lang="en-US" sz="3600" b="1" dirty="0" smtClean="0">
              <a:solidFill>
                <a:schemeClr val="bg1"/>
              </a:solidFill>
              <a:latin typeface="Trebuchet MS" pitchFamily="34" charset="0"/>
            </a:endParaRPr>
          </a:p>
          <a:p>
            <a:pPr algn="ctr"/>
            <a:endParaRPr lang="en-US" sz="3600" b="1" dirty="0" smtClean="0">
              <a:solidFill>
                <a:schemeClr val="bg1"/>
              </a:solidFill>
              <a:latin typeface="Trebuchet MS" pitchFamily="34" charset="0"/>
            </a:endParaRPr>
          </a:p>
          <a:p>
            <a:pPr algn="ctr"/>
            <a:endParaRPr lang="en-US" sz="3600" b="1" dirty="0" smtClean="0">
              <a:solidFill>
                <a:schemeClr val="bg1"/>
              </a:solidFill>
              <a:latin typeface="Trebuchet MS" pitchFamily="34" charset="0"/>
            </a:endParaRPr>
          </a:p>
          <a:p>
            <a:pPr algn="ctr"/>
            <a:endParaRPr lang="en-US" sz="3600" b="1" dirty="0" smtClean="0">
              <a:solidFill>
                <a:schemeClr val="bg1"/>
              </a:solidFill>
              <a:latin typeface="Trebuchet MS" pitchFamily="34" charset="0"/>
            </a:endParaRPr>
          </a:p>
          <a:p>
            <a:pPr defTabSz="3291398"/>
            <a:endParaRPr lang="en-US" sz="2700" dirty="0" smtClean="0">
              <a:latin typeface="Trebuchet MS" pitchFamily="34" charset="0"/>
            </a:endParaRPr>
          </a:p>
          <a:p>
            <a:pPr algn="ctr"/>
            <a:endParaRPr lang="en-US" sz="2700" b="1" dirty="0" smtClean="0">
              <a:solidFill>
                <a:schemeClr val="bg1"/>
              </a:solidFill>
              <a:latin typeface="Trebuchet MS" pitchFamily="34" charset="0"/>
            </a:endParaRPr>
          </a:p>
          <a:p>
            <a:pPr defTabSz="3291398"/>
            <a:endParaRPr lang="en-US" sz="2700" b="1" dirty="0" smtClean="0">
              <a:solidFill>
                <a:srgbClr val="FFFF00"/>
              </a:solidFill>
              <a:latin typeface="Trebuchet MS" pitchFamily="34" charset="0"/>
            </a:endParaRPr>
          </a:p>
          <a:p>
            <a:pPr algn="ctr"/>
            <a:endParaRPr lang="en-US" sz="3600" b="1" dirty="0">
              <a:latin typeface="Trebuchet MS" pitchFamily="34" charset="0"/>
            </a:endParaRPr>
          </a:p>
        </p:txBody>
      </p:sp>
      <p:sp>
        <p:nvSpPr>
          <p:cNvPr id="7" name="Rectangle 36"/>
          <p:cNvSpPr>
            <a:spLocks noChangeArrowheads="1"/>
          </p:cNvSpPr>
          <p:nvPr/>
        </p:nvSpPr>
        <p:spPr bwMode="auto">
          <a:xfrm>
            <a:off x="0" y="0"/>
            <a:ext cx="32918400" cy="4800600"/>
          </a:xfrm>
          <a:prstGeom prst="rect">
            <a:avLst/>
          </a:prstGeom>
          <a:solidFill>
            <a:schemeClr val="accent5">
              <a:lumMod val="75000"/>
            </a:schemeClr>
          </a:solidFill>
          <a:ln w="9525">
            <a:solidFill>
              <a:schemeClr val="tx1"/>
            </a:solidFill>
            <a:miter lim="800000"/>
            <a:headEnd/>
            <a:tailEnd/>
          </a:ln>
          <a:effectLst/>
        </p:spPr>
        <p:txBody>
          <a:bodyPr wrap="none" lIns="68566" tIns="34282" rIns="68566" bIns="34282" anchor="ctr"/>
          <a:lstStyle/>
          <a:p>
            <a:pPr>
              <a:defRPr/>
            </a:pPr>
            <a:endParaRPr lang="en-US" dirty="0"/>
          </a:p>
        </p:txBody>
      </p:sp>
      <p:sp>
        <p:nvSpPr>
          <p:cNvPr id="9" name="Rectangle 9"/>
          <p:cNvSpPr>
            <a:spLocks noChangeArrowheads="1"/>
          </p:cNvSpPr>
          <p:nvPr/>
        </p:nvSpPr>
        <p:spPr bwMode="auto">
          <a:xfrm>
            <a:off x="0" y="4805363"/>
            <a:ext cx="32918400" cy="152400"/>
          </a:xfrm>
          <a:prstGeom prst="rect">
            <a:avLst/>
          </a:prstGeom>
          <a:solidFill>
            <a:schemeClr val="accent5">
              <a:lumMod val="50000"/>
            </a:schemeClr>
          </a:solidFill>
          <a:ln w="152400">
            <a:noFill/>
            <a:miter lim="800000"/>
            <a:headEnd/>
            <a:tailEnd/>
          </a:ln>
          <a:effectLst/>
        </p:spPr>
        <p:txBody>
          <a:bodyPr wrap="none" lIns="68566" tIns="34282" rIns="68566" bIns="34282" anchor="ctr"/>
          <a:lstStyle/>
          <a:p>
            <a:pPr>
              <a:defRPr/>
            </a:pPr>
            <a:endParaRPr lang="en-US" dirty="0"/>
          </a:p>
        </p:txBody>
      </p:sp>
      <p:sp>
        <p:nvSpPr>
          <p:cNvPr id="16" name="Rectangle 33"/>
          <p:cNvSpPr>
            <a:spLocks noChangeArrowheads="1"/>
          </p:cNvSpPr>
          <p:nvPr/>
        </p:nvSpPr>
        <p:spPr bwMode="auto">
          <a:xfrm>
            <a:off x="691754" y="5257800"/>
            <a:ext cx="15538846" cy="26746200"/>
          </a:xfrm>
          <a:prstGeom prst="rect">
            <a:avLst/>
          </a:prstGeom>
          <a:solidFill>
            <a:srgbClr val="FFFFFF"/>
          </a:solidFill>
          <a:ln w="9525">
            <a:solidFill>
              <a:schemeClr val="tx2"/>
            </a:solidFill>
            <a:miter lim="800000"/>
            <a:headEnd/>
            <a:tailEnd/>
          </a:ln>
          <a:effectLst/>
        </p:spPr>
        <p:txBody>
          <a:bodyPr wrap="none" lIns="68566" tIns="34282" rIns="68566" bIns="34282" anchor="ctr"/>
          <a:lstStyle/>
          <a:p>
            <a:pPr>
              <a:defRPr/>
            </a:pPr>
            <a:endParaRPr lang="en-US" dirty="0"/>
          </a:p>
        </p:txBody>
      </p:sp>
      <p:sp>
        <p:nvSpPr>
          <p:cNvPr id="17" name="Rectangle 33"/>
          <p:cNvSpPr>
            <a:spLocks noChangeArrowheads="1"/>
          </p:cNvSpPr>
          <p:nvPr/>
        </p:nvSpPr>
        <p:spPr bwMode="auto">
          <a:xfrm>
            <a:off x="16687801" y="5257800"/>
            <a:ext cx="15541228" cy="26746200"/>
          </a:xfrm>
          <a:prstGeom prst="rect">
            <a:avLst/>
          </a:prstGeom>
          <a:solidFill>
            <a:srgbClr val="FFFFFF"/>
          </a:solidFill>
          <a:ln w="9525">
            <a:solidFill>
              <a:schemeClr val="tx2"/>
            </a:solidFill>
            <a:miter lim="800000"/>
            <a:headEnd/>
            <a:tailEnd/>
          </a:ln>
          <a:effectLst/>
        </p:spPr>
        <p:txBody>
          <a:bodyPr wrap="none" lIns="68566" tIns="34282" rIns="68566" bIns="34282" anchor="ctr"/>
          <a:lstStyle/>
          <a:p>
            <a:pPr>
              <a:defRPr/>
            </a:pPr>
            <a:endParaRPr lang="en-US" dirty="0"/>
          </a:p>
        </p:txBody>
      </p:sp>
      <p:sp>
        <p:nvSpPr>
          <p:cNvPr id="34" name="Rectangle 33"/>
          <p:cNvSpPr/>
          <p:nvPr/>
        </p:nvSpPr>
        <p:spPr>
          <a:xfrm>
            <a:off x="-15890411" y="19545300"/>
            <a:ext cx="15626469"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2" rIns="68566" bIns="34282"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43585658" y="14514657"/>
            <a:ext cx="3556024" cy="2324152"/>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3342779" y="11480681"/>
            <a:ext cx="691305" cy="349370"/>
          </a:xfrm>
          <a:prstGeom prst="rect">
            <a:avLst/>
          </a:prstGeom>
          <a:noFill/>
          <a:ln w="9525">
            <a:solidFill>
              <a:schemeClr val="tx1"/>
            </a:solidFill>
            <a:miter lim="800000"/>
            <a:headEnd/>
            <a:tailEnd/>
          </a:ln>
          <a:effectLst/>
        </p:spPr>
      </p:pic>
      <p:sp>
        <p:nvSpPr>
          <p:cNvPr id="44" name="TextBox 43"/>
          <p:cNvSpPr txBox="1"/>
          <p:nvPr/>
        </p:nvSpPr>
        <p:spPr>
          <a:xfrm>
            <a:off x="33422956" y="30288773"/>
            <a:ext cx="6870214" cy="2269836"/>
          </a:xfrm>
          <a:prstGeom prst="rect">
            <a:avLst/>
          </a:prstGeom>
          <a:noFill/>
        </p:spPr>
        <p:txBody>
          <a:bodyPr wrap="square" lIns="68566" tIns="34282" rIns="68566" bIns="34282"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300" dirty="0" smtClean="0">
                <a:solidFill>
                  <a:schemeClr val="bg1"/>
                </a:solidFill>
              </a:rPr>
              <a:t>2117 Fourth Street ,</a:t>
            </a:r>
            <a:r>
              <a:rPr lang="en-US" sz="3300" baseline="0" dirty="0" smtClean="0">
                <a:solidFill>
                  <a:schemeClr val="bg1"/>
                </a:solidFill>
              </a:rPr>
              <a:t> Unit C</a:t>
            </a:r>
            <a:br>
              <a:rPr lang="en-US" sz="3300" baseline="0" dirty="0" smtClean="0">
                <a:solidFill>
                  <a:schemeClr val="bg1"/>
                </a:solidFill>
              </a:rPr>
            </a:br>
            <a:r>
              <a:rPr lang="en-US" sz="3300" baseline="0" dirty="0" smtClean="0">
                <a:solidFill>
                  <a:schemeClr val="bg1"/>
                </a:solidFill>
              </a:rPr>
              <a:t> Berkeley CA 94710</a:t>
            </a:r>
            <a:br>
              <a:rPr lang="en-US" sz="3300" baseline="0" dirty="0" smtClean="0">
                <a:solidFill>
                  <a:schemeClr val="bg1"/>
                </a:solidFill>
              </a:rPr>
            </a:br>
            <a:r>
              <a:rPr lang="en-US" sz="3300" baseline="0" dirty="0" smtClean="0">
                <a:solidFill>
                  <a:schemeClr val="bg1"/>
                </a:solidFill>
              </a:rPr>
              <a:t> </a:t>
            </a:r>
            <a:r>
              <a:rPr lang="en-US" sz="3300" b="1" baseline="0" dirty="0" err="1" smtClean="0">
                <a:solidFill>
                  <a:srgbClr val="FFFF00"/>
                </a:solidFill>
              </a:rPr>
              <a:t>posterpresenter@gmail.com</a:t>
            </a:r>
            <a:endParaRPr lang="en-US" sz="3600" b="1" dirty="0">
              <a:solidFill>
                <a:srgbClr val="FFFF00"/>
              </a:solidFill>
            </a:endParaRPr>
          </a:p>
        </p:txBody>
      </p:sp>
      <p:grpSp>
        <p:nvGrpSpPr>
          <p:cNvPr id="40" name="Group 39"/>
          <p:cNvGrpSpPr/>
          <p:nvPr/>
        </p:nvGrpSpPr>
        <p:grpSpPr>
          <a:xfrm>
            <a:off x="-15355107" y="30850145"/>
            <a:ext cx="14626446" cy="1722692"/>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68327" y="28152425"/>
              <a:ext cx="914400" cy="914400"/>
            </a:xfrm>
            <a:prstGeom prst="rect">
              <a:avLst/>
            </a:prstGeom>
            <a:noFill/>
          </p:spPr>
        </p:pic>
        <p:sp>
          <p:nvSpPr>
            <p:cNvPr id="33" name="TextBox 32"/>
            <p:cNvSpPr txBox="1"/>
            <p:nvPr userDrawn="1"/>
          </p:nvSpPr>
          <p:spPr>
            <a:xfrm>
              <a:off x="45342598" y="28244015"/>
              <a:ext cx="8671188" cy="759918"/>
            </a:xfrm>
            <a:prstGeom prst="rect">
              <a:avLst/>
            </a:prstGeom>
            <a:noFill/>
          </p:spPr>
          <p:txBody>
            <a:bodyPr wrap="square" rtlCol="0">
              <a:spAutoFit/>
            </a:bodyPr>
            <a:lstStyle/>
            <a:p>
              <a:r>
                <a:rPr lang="en-US" sz="3600" dirty="0" smtClean="0">
                  <a:solidFill>
                    <a:schemeClr val="tx2"/>
                  </a:solidFill>
                  <a:latin typeface="Trebuchet MS" pitchFamily="34" charset="0"/>
                </a:rPr>
                <a:t>Student</a:t>
              </a:r>
              <a:r>
                <a:rPr lang="en-US" sz="3600" baseline="0" dirty="0" smtClean="0">
                  <a:solidFill>
                    <a:schemeClr val="tx2"/>
                  </a:solidFill>
                  <a:latin typeface="Trebuchet MS" pitchFamily="34" charset="0"/>
                </a:rPr>
                <a:t> discounts are available on our Facebook page.</a:t>
              </a:r>
              <a:br>
                <a:rPr lang="en-US" sz="3600" baseline="0" dirty="0" smtClean="0">
                  <a:solidFill>
                    <a:schemeClr val="tx2"/>
                  </a:solidFill>
                  <a:latin typeface="Trebuchet MS" pitchFamily="34" charset="0"/>
                </a:rPr>
              </a:br>
              <a:r>
                <a:rPr lang="en-US" sz="3600" baseline="0" dirty="0" smtClean="0">
                  <a:solidFill>
                    <a:schemeClr val="tx2"/>
                  </a:solidFill>
                  <a:latin typeface="Trebuchet MS" pitchFamily="34" charset="0"/>
                </a:rPr>
                <a:t>Go to </a:t>
              </a:r>
              <a:r>
                <a:rPr lang="en-US" sz="3600" u="sng" baseline="0" dirty="0" smtClean="0">
                  <a:solidFill>
                    <a:schemeClr val="tx2"/>
                  </a:solidFill>
                  <a:latin typeface="Trebuchet MS" pitchFamily="34" charset="0"/>
                </a:rPr>
                <a:t>PosterPresentations.com</a:t>
              </a:r>
              <a:r>
                <a:rPr lang="en-US" sz="3600" baseline="0" dirty="0" smtClean="0">
                  <a:solidFill>
                    <a:schemeClr val="tx2"/>
                  </a:solidFill>
                  <a:latin typeface="Trebuchet MS" pitchFamily="34" charset="0"/>
                </a:rPr>
                <a:t> and click on the FB icon. </a:t>
              </a:r>
              <a:endParaRPr lang="en-US" sz="3600" dirty="0">
                <a:solidFill>
                  <a:schemeClr val="tx2"/>
                </a:solidFill>
                <a:latin typeface="Trebuchet MS" pitchFamily="34" charset="0"/>
              </a:endParaRPr>
            </a:p>
          </p:txBody>
        </p:sp>
      </p:grpSp>
      <p:cxnSp>
        <p:nvCxnSpPr>
          <p:cNvPr id="43" name="Straight Connector 42"/>
          <p:cNvCxnSpPr/>
          <p:nvPr/>
        </p:nvCxnSpPr>
        <p:spPr>
          <a:xfrm>
            <a:off x="33166594" y="29857204"/>
            <a:ext cx="15654230" cy="329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5890414" y="10340815"/>
            <a:ext cx="15612182" cy="33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176234" y="4498960"/>
            <a:ext cx="15644590" cy="160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291159"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185" indent="-1234185" algn="l" defTabSz="3291159" rtl="0" eaLnBrk="1" latinLnBrk="0" hangingPunct="1">
        <a:spcBef>
          <a:spcPct val="20000"/>
        </a:spcBef>
        <a:buFont typeface="Arial" pitchFamily="34" charset="0"/>
        <a:buChar char="•"/>
        <a:defRPr sz="11600" kern="1200">
          <a:solidFill>
            <a:schemeClr val="tx1"/>
          </a:solidFill>
          <a:latin typeface="+mn-lt"/>
          <a:ea typeface="+mn-ea"/>
          <a:cs typeface="+mn-cs"/>
        </a:defRPr>
      </a:lvl1pPr>
      <a:lvl2pPr marL="2674066" indent="-1028487" algn="l" defTabSz="3291159" rtl="0" eaLnBrk="1" latinLnBrk="0" hangingPunct="1">
        <a:spcBef>
          <a:spcPct val="20000"/>
        </a:spcBef>
        <a:buFont typeface="Arial" pitchFamily="34" charset="0"/>
        <a:buChar char="–"/>
        <a:defRPr sz="10100" kern="1200">
          <a:solidFill>
            <a:schemeClr val="tx1"/>
          </a:solidFill>
          <a:latin typeface="+mn-lt"/>
          <a:ea typeface="+mn-ea"/>
          <a:cs typeface="+mn-cs"/>
        </a:defRPr>
      </a:lvl2pPr>
      <a:lvl3pPr marL="4113948" indent="-822791" algn="l" defTabSz="3291159"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59528"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5106"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0685"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263"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1843"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422"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159" rtl="0" eaLnBrk="1" latinLnBrk="0" hangingPunct="1">
        <a:defRPr sz="6400" kern="1200">
          <a:solidFill>
            <a:schemeClr val="tx1"/>
          </a:solidFill>
          <a:latin typeface="+mn-lt"/>
          <a:ea typeface="+mn-ea"/>
          <a:cs typeface="+mn-cs"/>
        </a:defRPr>
      </a:lvl1pPr>
      <a:lvl2pPr marL="1645580" algn="l" defTabSz="3291159" rtl="0" eaLnBrk="1" latinLnBrk="0" hangingPunct="1">
        <a:defRPr sz="6400" kern="1200">
          <a:solidFill>
            <a:schemeClr val="tx1"/>
          </a:solidFill>
          <a:latin typeface="+mn-lt"/>
          <a:ea typeface="+mn-ea"/>
          <a:cs typeface="+mn-cs"/>
        </a:defRPr>
      </a:lvl2pPr>
      <a:lvl3pPr marL="3291159" algn="l" defTabSz="3291159" rtl="0" eaLnBrk="1" latinLnBrk="0" hangingPunct="1">
        <a:defRPr sz="6400" kern="1200">
          <a:solidFill>
            <a:schemeClr val="tx1"/>
          </a:solidFill>
          <a:latin typeface="+mn-lt"/>
          <a:ea typeface="+mn-ea"/>
          <a:cs typeface="+mn-cs"/>
        </a:defRPr>
      </a:lvl3pPr>
      <a:lvl4pPr marL="4936737" algn="l" defTabSz="3291159" rtl="0" eaLnBrk="1" latinLnBrk="0" hangingPunct="1">
        <a:defRPr sz="6400" kern="1200">
          <a:solidFill>
            <a:schemeClr val="tx1"/>
          </a:solidFill>
          <a:latin typeface="+mn-lt"/>
          <a:ea typeface="+mn-ea"/>
          <a:cs typeface="+mn-cs"/>
        </a:defRPr>
      </a:lvl4pPr>
      <a:lvl5pPr marL="6582316" algn="l" defTabSz="3291159" rtl="0" eaLnBrk="1" latinLnBrk="0" hangingPunct="1">
        <a:defRPr sz="6400" kern="1200">
          <a:solidFill>
            <a:schemeClr val="tx1"/>
          </a:solidFill>
          <a:latin typeface="+mn-lt"/>
          <a:ea typeface="+mn-ea"/>
          <a:cs typeface="+mn-cs"/>
        </a:defRPr>
      </a:lvl5pPr>
      <a:lvl6pPr marL="8227896" algn="l" defTabSz="3291159" rtl="0" eaLnBrk="1" latinLnBrk="0" hangingPunct="1">
        <a:defRPr sz="6400" kern="1200">
          <a:solidFill>
            <a:schemeClr val="tx1"/>
          </a:solidFill>
          <a:latin typeface="+mn-lt"/>
          <a:ea typeface="+mn-ea"/>
          <a:cs typeface="+mn-cs"/>
        </a:defRPr>
      </a:lvl6pPr>
      <a:lvl7pPr marL="9873475" algn="l" defTabSz="3291159" rtl="0" eaLnBrk="1" latinLnBrk="0" hangingPunct="1">
        <a:defRPr sz="6400" kern="1200">
          <a:solidFill>
            <a:schemeClr val="tx1"/>
          </a:solidFill>
          <a:latin typeface="+mn-lt"/>
          <a:ea typeface="+mn-ea"/>
          <a:cs typeface="+mn-cs"/>
        </a:defRPr>
      </a:lvl7pPr>
      <a:lvl8pPr marL="11519054" algn="l" defTabSz="3291159" rtl="0" eaLnBrk="1" latinLnBrk="0" hangingPunct="1">
        <a:defRPr sz="6400" kern="1200">
          <a:solidFill>
            <a:schemeClr val="tx1"/>
          </a:solidFill>
          <a:latin typeface="+mn-lt"/>
          <a:ea typeface="+mn-ea"/>
          <a:cs typeface="+mn-cs"/>
        </a:defRPr>
      </a:lvl8pPr>
      <a:lvl9pPr marL="13164633" algn="l" defTabSz="3291159" rtl="0" eaLnBrk="1" latinLnBrk="0" hangingPunct="1">
        <a:defRPr sz="6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4800600"/>
          </a:xfrm>
          <a:prstGeom prst="rect">
            <a:avLst/>
          </a:prstGeom>
          <a:solidFill>
            <a:schemeClr val="accent5">
              <a:lumMod val="75000"/>
            </a:schemeClr>
          </a:solidFill>
          <a:ln w="9525">
            <a:solidFill>
              <a:schemeClr val="tx1"/>
            </a:solidFill>
            <a:miter lim="800000"/>
            <a:headEnd/>
            <a:tailEnd/>
          </a:ln>
          <a:effectLst/>
        </p:spPr>
        <p:txBody>
          <a:bodyPr wrap="none" lIns="68566" tIns="34282" rIns="68566" bIns="34282" anchor="ctr"/>
          <a:lstStyle/>
          <a:p>
            <a:pPr>
              <a:defRPr/>
            </a:pPr>
            <a:endParaRPr lang="en-US" dirty="0"/>
          </a:p>
        </p:txBody>
      </p:sp>
      <p:sp>
        <p:nvSpPr>
          <p:cNvPr id="8" name="Rectangle 33"/>
          <p:cNvSpPr>
            <a:spLocks noChangeArrowheads="1"/>
          </p:cNvSpPr>
          <p:nvPr/>
        </p:nvSpPr>
        <p:spPr bwMode="auto">
          <a:xfrm>
            <a:off x="685811" y="5257800"/>
            <a:ext cx="10189029" cy="26746200"/>
          </a:xfrm>
          <a:prstGeom prst="rect">
            <a:avLst/>
          </a:prstGeom>
          <a:solidFill>
            <a:schemeClr val="bg1"/>
          </a:solidFill>
          <a:ln w="9525">
            <a:solidFill>
              <a:schemeClr val="tx2"/>
            </a:solidFill>
            <a:miter lim="800000"/>
            <a:headEnd/>
            <a:tailEnd/>
          </a:ln>
          <a:effectLst/>
        </p:spPr>
        <p:txBody>
          <a:bodyPr wrap="none" lIns="68566" tIns="34282" rIns="68566" bIns="34282" anchor="ctr"/>
          <a:lstStyle/>
          <a:p>
            <a:pPr>
              <a:defRPr/>
            </a:pPr>
            <a:endParaRPr lang="en-US" dirty="0"/>
          </a:p>
        </p:txBody>
      </p:sp>
      <p:sp>
        <p:nvSpPr>
          <p:cNvPr id="9" name="Rectangle 9"/>
          <p:cNvSpPr>
            <a:spLocks noChangeArrowheads="1"/>
          </p:cNvSpPr>
          <p:nvPr/>
        </p:nvSpPr>
        <p:spPr bwMode="auto">
          <a:xfrm>
            <a:off x="0" y="4805363"/>
            <a:ext cx="32918400" cy="152400"/>
          </a:xfrm>
          <a:prstGeom prst="rect">
            <a:avLst/>
          </a:prstGeom>
          <a:solidFill>
            <a:schemeClr val="accent5">
              <a:lumMod val="50000"/>
            </a:schemeClr>
          </a:solidFill>
          <a:ln w="152400">
            <a:noFill/>
            <a:miter lim="800000"/>
            <a:headEnd/>
            <a:tailEnd/>
          </a:ln>
          <a:effectLst/>
        </p:spPr>
        <p:txBody>
          <a:bodyPr wrap="none" lIns="68566" tIns="34282" rIns="68566" bIns="34282" anchor="ctr"/>
          <a:lstStyle/>
          <a:p>
            <a:pPr>
              <a:defRPr/>
            </a:pPr>
            <a:endParaRPr lang="en-US" dirty="0"/>
          </a:p>
        </p:txBody>
      </p:sp>
      <p:sp>
        <p:nvSpPr>
          <p:cNvPr id="10" name="Text Box 14"/>
          <p:cNvSpPr txBox="1">
            <a:spLocks noChangeArrowheads="1"/>
          </p:cNvSpPr>
          <p:nvPr/>
        </p:nvSpPr>
        <p:spPr bwMode="auto">
          <a:xfrm>
            <a:off x="614365" y="32232604"/>
            <a:ext cx="1885950" cy="266452"/>
          </a:xfrm>
          <a:prstGeom prst="rect">
            <a:avLst/>
          </a:prstGeom>
          <a:noFill/>
          <a:ln w="9525">
            <a:noFill/>
            <a:miter lim="800000"/>
            <a:headEnd/>
            <a:tailEnd/>
          </a:ln>
          <a:effectLst/>
        </p:spPr>
        <p:txBody>
          <a:bodyPr lIns="68437" tIns="34211" rIns="68437" bIns="34211">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2011</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18" name="Rectangle 33"/>
          <p:cNvSpPr>
            <a:spLocks noChangeArrowheads="1"/>
          </p:cNvSpPr>
          <p:nvPr/>
        </p:nvSpPr>
        <p:spPr bwMode="auto">
          <a:xfrm>
            <a:off x="11362911" y="5257800"/>
            <a:ext cx="10189029" cy="26746200"/>
          </a:xfrm>
          <a:prstGeom prst="rect">
            <a:avLst/>
          </a:prstGeom>
          <a:solidFill>
            <a:schemeClr val="bg1"/>
          </a:solidFill>
          <a:ln w="9525">
            <a:solidFill>
              <a:schemeClr val="tx2"/>
            </a:solidFill>
            <a:miter lim="800000"/>
            <a:headEnd/>
            <a:tailEnd/>
          </a:ln>
          <a:effectLst/>
        </p:spPr>
        <p:txBody>
          <a:bodyPr wrap="none" lIns="68566" tIns="34282" rIns="68566" bIns="34282" anchor="ctr"/>
          <a:lstStyle/>
          <a:p>
            <a:pPr>
              <a:defRPr/>
            </a:pPr>
            <a:endParaRPr lang="en-US" dirty="0"/>
          </a:p>
        </p:txBody>
      </p:sp>
      <p:sp>
        <p:nvSpPr>
          <p:cNvPr id="19" name="Rectangle 33"/>
          <p:cNvSpPr>
            <a:spLocks noChangeArrowheads="1"/>
          </p:cNvSpPr>
          <p:nvPr/>
        </p:nvSpPr>
        <p:spPr bwMode="auto">
          <a:xfrm>
            <a:off x="22040011" y="5257800"/>
            <a:ext cx="10189029" cy="26746200"/>
          </a:xfrm>
          <a:prstGeom prst="rect">
            <a:avLst/>
          </a:prstGeom>
          <a:solidFill>
            <a:schemeClr val="bg1"/>
          </a:solidFill>
          <a:ln w="9525">
            <a:solidFill>
              <a:schemeClr val="tx2"/>
            </a:solidFill>
            <a:miter lim="800000"/>
            <a:headEnd/>
            <a:tailEnd/>
          </a:ln>
          <a:effectLst/>
        </p:spPr>
        <p:txBody>
          <a:bodyPr wrap="none" lIns="68566" tIns="34282" rIns="68566" bIns="34282" anchor="ctr"/>
          <a:lstStyle/>
          <a:p>
            <a:pPr>
              <a:defRPr/>
            </a:pPr>
            <a:endParaRPr lang="en-US" dirty="0"/>
          </a:p>
        </p:txBody>
      </p:sp>
      <p:sp>
        <p:nvSpPr>
          <p:cNvPr id="21" name="Rectangle 20"/>
          <p:cNvSpPr/>
          <p:nvPr/>
        </p:nvSpPr>
        <p:spPr>
          <a:xfrm>
            <a:off x="33166604" y="0"/>
            <a:ext cx="10192717"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7133" tIns="274263" rIns="137133" bIns="137133" rtlCol="0" anchor="t" anchorCtr="0"/>
          <a:lstStyle/>
          <a:p>
            <a:pPr algn="ctr"/>
            <a:r>
              <a:rPr lang="en-US" sz="3600" b="1" dirty="0" smtClean="0">
                <a:solidFill>
                  <a:schemeClr val="bg1"/>
                </a:solidFill>
                <a:latin typeface="Trebuchet MS" pitchFamily="34" charset="0"/>
              </a:rPr>
              <a:t>QUICK</a:t>
            </a:r>
            <a:r>
              <a:rPr lang="en-US" sz="3600" b="1" baseline="0" dirty="0" smtClean="0">
                <a:solidFill>
                  <a:schemeClr val="bg1"/>
                </a:solidFill>
                <a:latin typeface="Trebuchet MS" pitchFamily="34" charset="0"/>
              </a:rPr>
              <a:t> TIPS</a:t>
            </a:r>
            <a:endParaRPr lang="en-US" sz="3600" b="1" dirty="0" smtClean="0">
              <a:solidFill>
                <a:schemeClr val="bg1"/>
              </a:solidFill>
              <a:latin typeface="Trebuchet MS" pitchFamily="34" charset="0"/>
            </a:endParaRPr>
          </a:p>
          <a:p>
            <a:pPr algn="ctr"/>
            <a:r>
              <a:rPr lang="en-US" sz="3600" b="1" dirty="0" smtClean="0">
                <a:solidFill>
                  <a:srgbClr val="FFFF00"/>
                </a:solidFill>
                <a:latin typeface="Trebuchet MS" pitchFamily="34" charset="0"/>
              </a:rPr>
              <a:t>(--THIS SECTION DOES NOT PRINT--)</a:t>
            </a:r>
          </a:p>
          <a:p>
            <a:pPr algn="ctr"/>
            <a:endParaRPr lang="en-US" sz="3000" b="1" dirty="0" smtClean="0">
              <a:latin typeface="Trebuchet MS" pitchFamily="34" charset="0"/>
            </a:endParaRPr>
          </a:p>
          <a:p>
            <a:pPr defTabSz="2350716"/>
            <a:r>
              <a:rPr lang="en-US" sz="3000" dirty="0" smtClean="0">
                <a:latin typeface="Trebuchet MS" pitchFamily="34" charset="0"/>
              </a:rPr>
              <a:t>This PowerPoint</a:t>
            </a:r>
            <a:r>
              <a:rPr lang="en-US" sz="3000" baseline="0" dirty="0" smtClean="0">
                <a:latin typeface="Trebuchet MS" pitchFamily="34" charset="0"/>
              </a:rPr>
              <a:t> template requires basic PowerPoint (version 2007 or newer) skills. Below is a list of commonly asked questions specific to this template. </a:t>
            </a:r>
            <a:br>
              <a:rPr lang="en-US" sz="3000" baseline="0" dirty="0" smtClean="0">
                <a:latin typeface="Trebuchet MS" pitchFamily="34" charset="0"/>
              </a:rPr>
            </a:br>
            <a:r>
              <a:rPr lang="en-US" sz="3000" baseline="0" dirty="0" smtClean="0">
                <a:latin typeface="Trebuchet MS" pitchFamily="34" charset="0"/>
              </a:rPr>
              <a:t>If you are using an older version of PowerPoint some template features may not work properly.</a:t>
            </a:r>
          </a:p>
          <a:p>
            <a:pPr defTabSz="2350716"/>
            <a:endParaRPr lang="en-US" sz="3600" b="1" dirty="0" smtClean="0">
              <a:solidFill>
                <a:srgbClr val="FFFF00"/>
              </a:solidFill>
              <a:latin typeface="Trebuchet MS" pitchFamily="34" charset="0"/>
            </a:endParaRPr>
          </a:p>
          <a:p>
            <a:pPr defTabSz="2350716"/>
            <a:endParaRPr lang="en-US" sz="3600" b="1" dirty="0" smtClean="0">
              <a:solidFill>
                <a:srgbClr val="FFFF00"/>
              </a:solidFill>
              <a:latin typeface="Trebuchet MS" pitchFamily="34" charset="0"/>
            </a:endParaRPr>
          </a:p>
          <a:p>
            <a:pPr algn="ctr"/>
            <a:r>
              <a:rPr lang="en-US" sz="3600" b="1" dirty="0" smtClean="0">
                <a:solidFill>
                  <a:schemeClr val="bg1"/>
                </a:solidFill>
                <a:latin typeface="Trebuchet MS" pitchFamily="34" charset="0"/>
              </a:rPr>
              <a:t>Using the template</a:t>
            </a:r>
            <a:endParaRPr lang="en-US" sz="3600" b="1" baseline="0" dirty="0" smtClean="0">
              <a:solidFill>
                <a:schemeClr val="bg1"/>
              </a:solidFill>
              <a:latin typeface="Trebuchet MS" pitchFamily="34" charset="0"/>
            </a:endParaRPr>
          </a:p>
          <a:p>
            <a:pPr algn="ctr"/>
            <a:endParaRPr lang="en-US" sz="3000" b="1" dirty="0" smtClean="0">
              <a:solidFill>
                <a:srgbClr val="FFFF00"/>
              </a:solidFill>
              <a:latin typeface="Trebuchet MS" pitchFamily="34" charset="0"/>
            </a:endParaRPr>
          </a:p>
          <a:p>
            <a:pPr marL="0" marR="0" indent="0" algn="l" defTabSz="2350716" rtl="0" eaLnBrk="1" fontAlgn="auto" latinLnBrk="0" hangingPunct="1">
              <a:lnSpc>
                <a:spcPct val="100000"/>
              </a:lnSpc>
              <a:spcBef>
                <a:spcPts val="0"/>
              </a:spcBef>
              <a:spcAft>
                <a:spcPts val="0"/>
              </a:spcAft>
              <a:buClrTx/>
              <a:buSzTx/>
              <a:buFontTx/>
              <a:buNone/>
              <a:tabLst/>
              <a:defRPr/>
            </a:pPr>
            <a:r>
              <a:rPr lang="en-US" sz="3000" b="1" dirty="0" smtClean="0">
                <a:solidFill>
                  <a:srgbClr val="FFFF00"/>
                </a:solidFill>
                <a:latin typeface="Trebuchet MS" pitchFamily="34" charset="0"/>
              </a:rPr>
              <a:t>Verifying the quality of your graphics</a:t>
            </a:r>
          </a:p>
          <a:p>
            <a:pPr defTabSz="2350716"/>
            <a:r>
              <a:rPr lang="en-US" sz="3000" dirty="0" smtClean="0">
                <a:latin typeface="Trebuchet MS" pitchFamily="34" charset="0"/>
              </a:rPr>
              <a:t>Go to the </a:t>
            </a:r>
            <a:r>
              <a:rPr lang="en-US" sz="30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000" baseline="0" dirty="0" smtClean="0">
                <a:latin typeface="Trebuchet MS" pitchFamily="34" charset="0"/>
              </a:rPr>
            </a:br>
            <a:endParaRPr lang="en-US" sz="3000" baseline="0" dirty="0" smtClean="0">
              <a:latin typeface="Trebuchet MS" pitchFamily="34" charset="0"/>
            </a:endParaRPr>
          </a:p>
          <a:p>
            <a:pPr defTabSz="2350716"/>
            <a:r>
              <a:rPr lang="en-US" sz="3000" b="1" dirty="0" smtClean="0">
                <a:solidFill>
                  <a:srgbClr val="FFFF00"/>
                </a:solidFill>
                <a:latin typeface="Trebuchet MS" pitchFamily="34" charset="0"/>
              </a:rPr>
              <a:t>Using the placeholders</a:t>
            </a:r>
          </a:p>
          <a:p>
            <a:pPr defTabSz="2350716"/>
            <a:r>
              <a:rPr lang="en-US" sz="3000" baseline="0" dirty="0" smtClean="0">
                <a:latin typeface="Trebuchet MS" pitchFamily="34" charset="0"/>
              </a:rPr>
              <a:t>To add text to this template click inside a placeholder and type in or paste your text. To move a placeholder, click on it </a:t>
            </a:r>
            <a:r>
              <a:rPr lang="en-US" sz="3000" u="sng" baseline="0" dirty="0" smtClean="0">
                <a:latin typeface="Trebuchet MS" pitchFamily="34" charset="0"/>
              </a:rPr>
              <a:t>once</a:t>
            </a:r>
            <a:r>
              <a:rPr lang="en-US" sz="3000" baseline="0" dirty="0" smtClean="0">
                <a:latin typeface="Trebuchet MS" pitchFamily="34" charset="0"/>
              </a:rPr>
              <a:t> (to select it), place your cursor on its frame and your cursor will change to this symbol: Then, click </a:t>
            </a:r>
            <a:r>
              <a:rPr lang="en-US" sz="3000" u="sng" baseline="0" dirty="0" smtClean="0">
                <a:latin typeface="Trebuchet MS" pitchFamily="34" charset="0"/>
              </a:rPr>
              <a:t>once</a:t>
            </a:r>
            <a:r>
              <a:rPr lang="en-US" sz="3000" baseline="0" dirty="0" smtClean="0">
                <a:latin typeface="Trebuchet MS" pitchFamily="34" charset="0"/>
              </a:rPr>
              <a:t> and drag it to its new location where you can resize it as needed. Additional placeholders can be found on the left side of this template.</a:t>
            </a:r>
          </a:p>
          <a:p>
            <a:pPr defTabSz="2350716"/>
            <a:endParaRPr lang="en-US" sz="3000" b="1" baseline="0" dirty="0" smtClean="0">
              <a:solidFill>
                <a:srgbClr val="FFFF00"/>
              </a:solidFill>
              <a:latin typeface="Trebuchet MS" pitchFamily="34" charset="0"/>
            </a:endParaRPr>
          </a:p>
          <a:p>
            <a:pPr defTabSz="2350716"/>
            <a:r>
              <a:rPr lang="en-US" sz="3000" b="1" baseline="0" dirty="0" smtClean="0">
                <a:solidFill>
                  <a:srgbClr val="FFFF00"/>
                </a:solidFill>
                <a:latin typeface="Trebuchet MS" pitchFamily="34" charset="0"/>
              </a:rPr>
              <a:t>Modifying the layout</a:t>
            </a:r>
          </a:p>
          <a:p>
            <a:pPr defTabSz="2350716"/>
            <a:r>
              <a:rPr lang="en-US" sz="3000" dirty="0" smtClean="0">
                <a:latin typeface="Trebuchet MS" pitchFamily="34" charset="0"/>
              </a:rPr>
              <a:t>This template has four </a:t>
            </a:r>
            <a:r>
              <a:rPr lang="en-US" sz="3000" baseline="0" dirty="0" smtClean="0">
                <a:latin typeface="Trebuchet MS" pitchFamily="34" charset="0"/>
              </a:rPr>
              <a:t>different </a:t>
            </a:r>
          </a:p>
          <a:p>
            <a:pPr defTabSz="2350716"/>
            <a:r>
              <a:rPr lang="en-US" sz="3000" baseline="0" dirty="0" smtClean="0">
                <a:latin typeface="Trebuchet MS" pitchFamily="34" charset="0"/>
              </a:rPr>
              <a:t>column layouts. </a:t>
            </a:r>
            <a:r>
              <a:rPr lang="en-US" sz="3000" u="sng" baseline="0" dirty="0" smtClean="0">
                <a:latin typeface="Trebuchet MS" pitchFamily="34" charset="0"/>
              </a:rPr>
              <a:t>Right-click</a:t>
            </a:r>
            <a:r>
              <a:rPr lang="en-US" sz="3000" baseline="0" dirty="0" smtClean="0">
                <a:latin typeface="Trebuchet MS" pitchFamily="34" charset="0"/>
              </a:rPr>
              <a:t> your </a:t>
            </a:r>
          </a:p>
          <a:p>
            <a:pPr defTabSz="2350716"/>
            <a:r>
              <a:rPr lang="en-US" sz="3000" baseline="0" dirty="0" smtClean="0">
                <a:latin typeface="Trebuchet MS" pitchFamily="34" charset="0"/>
              </a:rPr>
              <a:t>mouse on the background and </a:t>
            </a:r>
          </a:p>
          <a:p>
            <a:pPr defTabSz="2350716"/>
            <a:r>
              <a:rPr lang="en-US" sz="3000" baseline="0" dirty="0" smtClean="0">
                <a:latin typeface="Trebuchet MS" pitchFamily="34" charset="0"/>
              </a:rPr>
              <a:t>click on “Layout” to see the </a:t>
            </a:r>
          </a:p>
          <a:p>
            <a:pPr defTabSz="2350716"/>
            <a:r>
              <a:rPr lang="en-US" sz="3000" baseline="0" dirty="0" smtClean="0">
                <a:latin typeface="Trebuchet MS" pitchFamily="34" charset="0"/>
              </a:rPr>
              <a:t>layout options. The columns in </a:t>
            </a:r>
          </a:p>
          <a:p>
            <a:pPr defTabSz="2350716"/>
            <a:r>
              <a:rPr lang="en-US" sz="3000" baseline="0" dirty="0" smtClean="0">
                <a:latin typeface="Trebuchet MS" pitchFamily="34" charset="0"/>
              </a:rPr>
              <a:t>the provided layouts are fixed and </a:t>
            </a:r>
          </a:p>
          <a:p>
            <a:pPr marL="0" marR="0" indent="0" algn="l" defTabSz="2350716" rtl="0" eaLnBrk="1" fontAlgn="auto" latinLnBrk="0" hangingPunct="1">
              <a:lnSpc>
                <a:spcPct val="100000"/>
              </a:lnSpc>
              <a:spcBef>
                <a:spcPts val="0"/>
              </a:spcBef>
              <a:spcAft>
                <a:spcPts val="0"/>
              </a:spcAft>
              <a:buClrTx/>
              <a:buSzTx/>
              <a:buFontTx/>
              <a:buNone/>
              <a:tabLst/>
              <a:defRPr/>
            </a:pPr>
            <a:r>
              <a:rPr lang="en-US" sz="3000" baseline="0" dirty="0" smtClean="0">
                <a:latin typeface="Trebuchet MS" pitchFamily="34" charset="0"/>
              </a:rPr>
              <a:t>cannot be moved but advanced users can modify </a:t>
            </a:r>
          </a:p>
          <a:p>
            <a:pPr marL="0" marR="0" indent="0" algn="l" defTabSz="2350716" rtl="0" eaLnBrk="1" fontAlgn="auto" latinLnBrk="0" hangingPunct="1">
              <a:lnSpc>
                <a:spcPct val="100000"/>
              </a:lnSpc>
              <a:spcBef>
                <a:spcPts val="0"/>
              </a:spcBef>
              <a:spcAft>
                <a:spcPts val="0"/>
              </a:spcAft>
              <a:buClrTx/>
              <a:buSzTx/>
              <a:buFontTx/>
              <a:buNone/>
              <a:tabLst/>
              <a:defRPr/>
            </a:pPr>
            <a:r>
              <a:rPr lang="en-US" sz="3000" baseline="0" dirty="0" smtClean="0">
                <a:latin typeface="Trebuchet MS" pitchFamily="34" charset="0"/>
              </a:rPr>
              <a:t>any layout by going to VIEW and then SLIDE MASTER.</a:t>
            </a:r>
          </a:p>
          <a:p>
            <a:pPr marL="0" marR="0" indent="0" algn="l" defTabSz="2350716" rtl="0" eaLnBrk="1" fontAlgn="auto" latinLnBrk="0" hangingPunct="1">
              <a:lnSpc>
                <a:spcPct val="100000"/>
              </a:lnSpc>
              <a:spcBef>
                <a:spcPts val="0"/>
              </a:spcBef>
              <a:spcAft>
                <a:spcPts val="0"/>
              </a:spcAft>
              <a:buClrTx/>
              <a:buSzTx/>
              <a:buFontTx/>
              <a:buNone/>
              <a:tabLst/>
              <a:defRPr/>
            </a:pPr>
            <a:endParaRPr lang="en-US" sz="3000" baseline="0" dirty="0" smtClean="0">
              <a:latin typeface="Trebuchet MS" pitchFamily="34" charset="0"/>
            </a:endParaRPr>
          </a:p>
          <a:p>
            <a:pPr defTabSz="2350716"/>
            <a:r>
              <a:rPr lang="en-US" sz="3000" b="1" baseline="0" dirty="0" smtClean="0">
                <a:solidFill>
                  <a:srgbClr val="FFFF00"/>
                </a:solidFill>
                <a:latin typeface="Trebuchet MS" pitchFamily="34" charset="0"/>
              </a:rPr>
              <a:t>Importing text and graphics from external sources</a:t>
            </a:r>
          </a:p>
          <a:p>
            <a:pPr defTabSz="2350716"/>
            <a:r>
              <a:rPr lang="en-US" sz="3000" b="1" u="sng" baseline="0" dirty="0" smtClean="0">
                <a:latin typeface="Trebuchet MS" pitchFamily="34" charset="0"/>
              </a:rPr>
              <a:t>TEXT: </a:t>
            </a:r>
            <a:r>
              <a:rPr lang="en-US" sz="3000" baseline="0" dirty="0" smtClean="0">
                <a:latin typeface="Trebuchet MS" pitchFamily="34" charset="0"/>
              </a:rPr>
              <a:t>Paste or type your text into a pre-existing placeholder or drag in a new placeholder from the left side of the template. Move it anywhere as needed.</a:t>
            </a:r>
          </a:p>
          <a:p>
            <a:pPr defTabSz="2350716"/>
            <a:r>
              <a:rPr lang="en-US" sz="3000" b="1" u="sng" baseline="0" dirty="0" smtClean="0">
                <a:latin typeface="Trebuchet MS" pitchFamily="34" charset="0"/>
              </a:rPr>
              <a:t>PHOTOS: </a:t>
            </a:r>
            <a:r>
              <a:rPr lang="en-US" sz="3000" baseline="0" dirty="0" smtClean="0">
                <a:latin typeface="Trebuchet MS" pitchFamily="34" charset="0"/>
              </a:rPr>
              <a:t>Drag in a picture placeholder, size it </a:t>
            </a:r>
            <a:r>
              <a:rPr lang="en-US" sz="3000" u="sng" baseline="0" dirty="0" smtClean="0">
                <a:latin typeface="Trebuchet MS" pitchFamily="34" charset="0"/>
              </a:rPr>
              <a:t>first</a:t>
            </a:r>
            <a:r>
              <a:rPr lang="en-US" sz="3000" baseline="0" dirty="0" smtClean="0">
                <a:latin typeface="Trebuchet MS" pitchFamily="34" charset="0"/>
              </a:rPr>
              <a:t>, click in it and insert a photo from the menu.</a:t>
            </a:r>
          </a:p>
          <a:p>
            <a:pPr defTabSz="2350716"/>
            <a:r>
              <a:rPr lang="en-US" sz="3000" b="1" u="sng" baseline="0" dirty="0" smtClean="0">
                <a:latin typeface="Trebuchet MS" pitchFamily="34" charset="0"/>
              </a:rPr>
              <a:t>TABLES: </a:t>
            </a:r>
            <a:r>
              <a:rPr lang="en-US" sz="3000" baseline="0" dirty="0" smtClean="0">
                <a:latin typeface="Trebuchet MS" pitchFamily="34" charset="0"/>
              </a:rPr>
              <a:t>You can copy and paste a table from an external document onto this poster template. To adjust the way the text fits within the cells of a table that has been pasted, </a:t>
            </a:r>
            <a:r>
              <a:rPr lang="en-US" sz="3000" u="sng" baseline="0" dirty="0" smtClean="0">
                <a:latin typeface="Trebuchet MS" pitchFamily="34" charset="0"/>
              </a:rPr>
              <a:t>right-click</a:t>
            </a:r>
            <a:r>
              <a:rPr lang="en-US" sz="3000" baseline="0" dirty="0" smtClean="0">
                <a:latin typeface="Trebuchet MS" pitchFamily="34" charset="0"/>
              </a:rPr>
              <a:t> on the table, click FORMAT SHAPE then click on TEXT BOX and change the INTERNAL MARGIN values to 0.25</a:t>
            </a:r>
          </a:p>
          <a:p>
            <a:pPr defTabSz="2350716"/>
            <a:endParaRPr lang="en-US" sz="3000" baseline="0" dirty="0" smtClean="0">
              <a:latin typeface="Trebuchet MS" pitchFamily="34" charset="0"/>
            </a:endParaRPr>
          </a:p>
          <a:p>
            <a:pPr defTabSz="2350716"/>
            <a:r>
              <a:rPr lang="en-US" sz="3000" b="1" baseline="0" dirty="0" smtClean="0">
                <a:solidFill>
                  <a:srgbClr val="FFFF00"/>
                </a:solidFill>
                <a:latin typeface="Trebuchet MS" pitchFamily="34" charset="0"/>
              </a:rPr>
              <a:t>Modifying the color scheme</a:t>
            </a:r>
          </a:p>
          <a:p>
            <a:pPr defTabSz="2350716"/>
            <a:r>
              <a:rPr lang="en-US" sz="3000" baseline="0" dirty="0" smtClean="0">
                <a:latin typeface="Trebuchet MS" pitchFamily="34" charset="0"/>
              </a:rPr>
              <a:t>To change the color scheme of this template go to the “Design” menu and click on “Colors”. You can choose from the provide color combinations or you can create your own.</a:t>
            </a:r>
          </a:p>
          <a:p>
            <a:pPr defTabSz="2350716"/>
            <a:endParaRPr lang="en-US" sz="3000" baseline="0" dirty="0" smtClean="0">
              <a:latin typeface="Trebuchet MS" pitchFamily="34" charset="0"/>
            </a:endParaRPr>
          </a:p>
          <a:p>
            <a:pPr defTabSz="2350716"/>
            <a:endParaRPr lang="en-US" sz="3000" baseline="0" dirty="0" smtClean="0">
              <a:latin typeface="Trebuchet MS" pitchFamily="34" charset="0"/>
            </a:endParaRPr>
          </a:p>
          <a:p>
            <a:pPr defTabSz="3291398"/>
            <a:endParaRPr lang="en-US" sz="2100" baseline="0" dirty="0" smtClean="0">
              <a:latin typeface="Trebuchet MS" pitchFamily="34" charset="0"/>
            </a:endParaRPr>
          </a:p>
          <a:p>
            <a:pPr defTabSz="3291398"/>
            <a:endParaRPr lang="en-US" sz="2100" dirty="0" smtClean="0">
              <a:latin typeface="Trebuchet MS" pitchFamily="34" charset="0"/>
            </a:endParaRPr>
          </a:p>
          <a:p>
            <a:pPr algn="ctr"/>
            <a:endParaRPr lang="en-US" sz="2100" b="1" dirty="0" smtClean="0">
              <a:solidFill>
                <a:schemeClr val="bg1"/>
              </a:solidFill>
              <a:latin typeface="Trebuchet MS" pitchFamily="34" charset="0"/>
            </a:endParaRPr>
          </a:p>
          <a:p>
            <a:pPr defTabSz="3291398"/>
            <a:endParaRPr lang="en-US" sz="2100" b="1" dirty="0" smtClean="0">
              <a:solidFill>
                <a:srgbClr val="FFFF00"/>
              </a:solidFill>
              <a:latin typeface="Trebuchet MS" pitchFamily="34" charset="0"/>
            </a:endParaRPr>
          </a:p>
          <a:p>
            <a:pPr algn="ctr"/>
            <a:endParaRPr lang="en-US" sz="3000" b="1" dirty="0">
              <a:latin typeface="Trebuchet MS" pitchFamily="34" charset="0"/>
            </a:endParaRPr>
          </a:p>
        </p:txBody>
      </p:sp>
      <p:sp>
        <p:nvSpPr>
          <p:cNvPr id="22" name="Rectangle 21"/>
          <p:cNvSpPr/>
          <p:nvPr/>
        </p:nvSpPr>
        <p:spPr>
          <a:xfrm>
            <a:off x="-10447019" y="-19596"/>
            <a:ext cx="10183077"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7133" tIns="274263" rIns="137133" bIns="137133" rtlCol="0" anchor="t" anchorCtr="0"/>
          <a:lstStyle/>
          <a:p>
            <a:pPr algn="ctr"/>
            <a:r>
              <a:rPr lang="en-US" sz="4000" b="1" dirty="0" smtClean="0">
                <a:solidFill>
                  <a:schemeClr val="bg1"/>
                </a:solidFill>
                <a:latin typeface="Trebuchet MS" pitchFamily="34" charset="0"/>
              </a:rPr>
              <a:t>QUICK DESIGN</a:t>
            </a:r>
            <a:r>
              <a:rPr lang="en-US" sz="4000" b="1" baseline="0" dirty="0" smtClean="0">
                <a:solidFill>
                  <a:schemeClr val="bg1"/>
                </a:solidFill>
                <a:latin typeface="Trebuchet MS" pitchFamily="34" charset="0"/>
              </a:rPr>
              <a:t> </a:t>
            </a:r>
            <a:r>
              <a:rPr lang="en-US" sz="4000" b="1" dirty="0" smtClean="0">
                <a:solidFill>
                  <a:schemeClr val="bg1"/>
                </a:solidFill>
                <a:latin typeface="Trebuchet MS" pitchFamily="34" charset="0"/>
              </a:rPr>
              <a:t>GUIDE</a:t>
            </a:r>
          </a:p>
          <a:p>
            <a:pPr algn="ctr"/>
            <a:r>
              <a:rPr lang="en-US" sz="3600" b="1" dirty="0" smtClean="0">
                <a:solidFill>
                  <a:srgbClr val="FFFF00"/>
                </a:solidFill>
                <a:latin typeface="Trebuchet MS" pitchFamily="34" charset="0"/>
              </a:rPr>
              <a:t>(--THIS SECTION DOES NOT PRINT--)</a:t>
            </a:r>
          </a:p>
          <a:p>
            <a:pPr algn="ctr"/>
            <a:endParaRPr lang="en-US" sz="3000" b="1" dirty="0" smtClean="0">
              <a:latin typeface="Trebuchet MS" pitchFamily="34" charset="0"/>
            </a:endParaRPr>
          </a:p>
          <a:p>
            <a:pPr defTabSz="3291398"/>
            <a:r>
              <a:rPr lang="en-US" sz="3000" dirty="0" smtClean="0">
                <a:latin typeface="Trebuchet MS" pitchFamily="34" charset="0"/>
              </a:rPr>
              <a:t>This PowerPoint</a:t>
            </a:r>
            <a:r>
              <a:rPr lang="en-US" sz="3000" baseline="0" dirty="0" smtClean="0">
                <a:latin typeface="Trebuchet MS" pitchFamily="34" charset="0"/>
              </a:rPr>
              <a:t> </a:t>
            </a:r>
            <a:r>
              <a:rPr lang="en-US" sz="3000" dirty="0" smtClean="0">
                <a:latin typeface="Trebuchet MS" pitchFamily="34" charset="0"/>
              </a:rPr>
              <a:t>2007 template produces</a:t>
            </a:r>
            <a:r>
              <a:rPr lang="en-US" sz="3000" baseline="0" dirty="0" smtClean="0">
                <a:latin typeface="Trebuchet MS" pitchFamily="34" charset="0"/>
              </a:rPr>
              <a:t> </a:t>
            </a:r>
            <a:r>
              <a:rPr lang="en-US" sz="3000" dirty="0" smtClean="0">
                <a:latin typeface="Trebuchet MS" pitchFamily="34" charset="0"/>
              </a:rPr>
              <a:t>a 36”x48” professional poster. It</a:t>
            </a:r>
            <a:r>
              <a:rPr lang="en-US" sz="3000" baseline="0" dirty="0" smtClean="0">
                <a:latin typeface="Trebuchet MS" pitchFamily="34" charset="0"/>
              </a:rPr>
              <a:t> </a:t>
            </a:r>
            <a:r>
              <a:rPr lang="en-US" sz="3000" dirty="0" smtClean="0">
                <a:latin typeface="Trebuchet MS" pitchFamily="34" charset="0"/>
              </a:rPr>
              <a:t>will save you valuable time placing titles, subtitles,</a:t>
            </a:r>
            <a:r>
              <a:rPr lang="en-US" sz="3000" baseline="0" dirty="0" smtClean="0">
                <a:latin typeface="Trebuchet MS" pitchFamily="34" charset="0"/>
              </a:rPr>
              <a:t> text, and graphics</a:t>
            </a:r>
            <a:r>
              <a:rPr lang="en-US" sz="3000" dirty="0" smtClean="0">
                <a:latin typeface="Trebuchet MS" pitchFamily="34" charset="0"/>
              </a:rPr>
              <a:t>. </a:t>
            </a:r>
          </a:p>
          <a:p>
            <a:pPr defTabSz="3291398"/>
            <a:endParaRPr lang="en-US" sz="3000" dirty="0" smtClean="0">
              <a:latin typeface="Trebuchet MS" pitchFamily="34" charset="0"/>
            </a:endParaRPr>
          </a:p>
          <a:p>
            <a:pPr defTabSz="3291398"/>
            <a:r>
              <a:rPr lang="en-US" sz="3000" dirty="0" smtClean="0">
                <a:latin typeface="Trebuchet MS" pitchFamily="34" charset="0"/>
              </a:rPr>
              <a:t>Use it to create your presentation. Then send</a:t>
            </a:r>
            <a:r>
              <a:rPr lang="en-US" sz="3000" baseline="0" dirty="0" smtClean="0">
                <a:latin typeface="Trebuchet MS" pitchFamily="34" charset="0"/>
              </a:rPr>
              <a:t> it </a:t>
            </a:r>
            <a:r>
              <a:rPr lang="en-US" sz="3000" dirty="0" smtClean="0">
                <a:latin typeface="Trebuchet MS" pitchFamily="34" charset="0"/>
              </a:rPr>
              <a:t>to </a:t>
            </a:r>
            <a:r>
              <a:rPr lang="en-US" sz="3000" b="1" dirty="0" smtClean="0">
                <a:latin typeface="Trebuchet MS" pitchFamily="34" charset="0"/>
              </a:rPr>
              <a:t>PosterPresentations.com</a:t>
            </a:r>
            <a:r>
              <a:rPr lang="en-US" sz="3000" dirty="0" smtClean="0">
                <a:latin typeface="Trebuchet MS" pitchFamily="34" charset="0"/>
              </a:rPr>
              <a:t> for premium quality, same day affordable printing.</a:t>
            </a:r>
            <a:br>
              <a:rPr lang="en-US" sz="3000" dirty="0" smtClean="0">
                <a:latin typeface="Trebuchet MS" pitchFamily="34" charset="0"/>
              </a:rPr>
            </a:br>
            <a:endParaRPr lang="en-US" sz="3000" dirty="0" smtClean="0">
              <a:latin typeface="Trebuchet MS" pitchFamily="34" charset="0"/>
            </a:endParaRPr>
          </a:p>
          <a:p>
            <a:pPr defTabSz="3291398"/>
            <a:r>
              <a:rPr lang="en-US" sz="3000" dirty="0" smtClean="0">
                <a:latin typeface="Trebuchet MS" pitchFamily="34" charset="0"/>
              </a:rPr>
              <a:t>We provide a series of </a:t>
            </a:r>
            <a:r>
              <a:rPr lang="en-US" sz="3000" b="1" dirty="0" smtClean="0">
                <a:latin typeface="Trebuchet MS" pitchFamily="34" charset="0"/>
              </a:rPr>
              <a:t>online tutorials</a:t>
            </a:r>
            <a:r>
              <a:rPr lang="en-US" sz="3000" dirty="0" smtClean="0">
                <a:latin typeface="Trebuchet MS" pitchFamily="34" charset="0"/>
              </a:rPr>
              <a:t> that will guide you through the poster design process and answer your poster production questions. </a:t>
            </a:r>
          </a:p>
          <a:p>
            <a:pPr defTabSz="3291398"/>
            <a:endParaRPr lang="en-US" sz="3000" dirty="0" smtClean="0">
              <a:latin typeface="Trebuchet MS" pitchFamily="34" charset="0"/>
            </a:endParaRPr>
          </a:p>
          <a:p>
            <a:pPr defTabSz="3291398"/>
            <a:r>
              <a:rPr lang="en-US" sz="3000" dirty="0" smtClean="0">
                <a:latin typeface="Trebuchet MS" pitchFamily="34" charset="0"/>
              </a:rPr>
              <a:t>View our online</a:t>
            </a:r>
            <a:r>
              <a:rPr lang="en-US" sz="3000" baseline="0" dirty="0" smtClean="0">
                <a:latin typeface="Trebuchet MS" pitchFamily="34" charset="0"/>
              </a:rPr>
              <a:t> tutorials at:</a:t>
            </a:r>
            <a:r>
              <a:rPr lang="en-US" sz="3000" dirty="0" smtClean="0">
                <a:latin typeface="Trebuchet MS" pitchFamily="34" charset="0"/>
              </a:rPr>
              <a:t/>
            </a:r>
            <a:br>
              <a:rPr lang="en-US" sz="3000" dirty="0" smtClean="0">
                <a:latin typeface="Trebuchet MS" pitchFamily="34" charset="0"/>
              </a:rPr>
            </a:br>
            <a:r>
              <a:rPr lang="en-US" sz="3000" dirty="0" smtClean="0">
                <a:solidFill>
                  <a:srgbClr val="FFFF00"/>
                </a:solidFill>
                <a:latin typeface="Trebuchet MS" pitchFamily="34" charset="0"/>
              </a:rPr>
              <a:t> http://bit.ly/Poster_creation_help </a:t>
            </a:r>
            <a:r>
              <a:rPr lang="en-US" sz="3000" dirty="0" smtClean="0">
                <a:latin typeface="Trebuchet MS" pitchFamily="34" charset="0"/>
              </a:rPr>
              <a:t/>
            </a:r>
            <a:br>
              <a:rPr lang="en-US" sz="3000" dirty="0" smtClean="0">
                <a:latin typeface="Trebuchet MS" pitchFamily="34" charset="0"/>
              </a:rPr>
            </a:br>
            <a:r>
              <a:rPr lang="en-US" sz="3000" dirty="0" smtClean="0">
                <a:latin typeface="Trebuchet MS" pitchFamily="34" charset="0"/>
              </a:rPr>
              <a:t>(copy</a:t>
            </a:r>
            <a:r>
              <a:rPr lang="en-US" sz="3000" baseline="0" dirty="0" smtClean="0">
                <a:latin typeface="Trebuchet MS" pitchFamily="34" charset="0"/>
              </a:rPr>
              <a:t> and paste the link into your web browser).</a:t>
            </a:r>
          </a:p>
          <a:p>
            <a:pPr defTabSz="3291398"/>
            <a:endParaRPr lang="en-US" sz="3000" dirty="0" smtClean="0">
              <a:latin typeface="Trebuchet MS" pitchFamily="34" charset="0"/>
            </a:endParaRPr>
          </a:p>
          <a:p>
            <a:pPr defTabSz="3291398"/>
            <a:r>
              <a:rPr lang="en-US" sz="3000" dirty="0" smtClean="0">
                <a:latin typeface="Trebuchet MS" pitchFamily="34" charset="0"/>
              </a:rPr>
              <a:t>For assistance and to order your printed poster</a:t>
            </a:r>
            <a:r>
              <a:rPr lang="en-US" sz="3000" dirty="0" smtClean="0">
                <a:solidFill>
                  <a:schemeClr val="bg1"/>
                </a:solidFill>
                <a:latin typeface="Trebuchet MS" pitchFamily="34" charset="0"/>
              </a:rPr>
              <a:t> call </a:t>
            </a:r>
            <a:r>
              <a:rPr lang="en-US" sz="3000" b="1" dirty="0" smtClean="0">
                <a:solidFill>
                  <a:srgbClr val="FFFF00"/>
                </a:solidFill>
                <a:latin typeface="Trebuchet MS" pitchFamily="34" charset="0"/>
              </a:rPr>
              <a:t>PosterPresentations.com</a:t>
            </a:r>
            <a:r>
              <a:rPr lang="en-US" sz="3000" dirty="0" smtClean="0">
                <a:solidFill>
                  <a:srgbClr val="FFFF00"/>
                </a:solidFill>
                <a:latin typeface="Trebuchet MS" pitchFamily="34" charset="0"/>
              </a:rPr>
              <a:t> </a:t>
            </a:r>
            <a:r>
              <a:rPr lang="en-US" sz="3000" dirty="0" smtClean="0">
                <a:latin typeface="Trebuchet MS" pitchFamily="34" charset="0"/>
              </a:rPr>
              <a:t>at </a:t>
            </a:r>
            <a:r>
              <a:rPr lang="en-US" sz="3600" b="1" dirty="0" smtClean="0">
                <a:solidFill>
                  <a:srgbClr val="FFFF00"/>
                </a:solidFill>
                <a:latin typeface="Trebuchet MS" pitchFamily="34" charset="0"/>
              </a:rPr>
              <a:t>1.866.649.3004</a:t>
            </a:r>
          </a:p>
          <a:p>
            <a:pPr defTabSz="3291398"/>
            <a:endParaRPr lang="en-US" sz="3600" b="1" dirty="0" smtClean="0">
              <a:solidFill>
                <a:srgbClr val="FFFF00"/>
              </a:solidFill>
              <a:latin typeface="Trebuchet MS" pitchFamily="34" charset="0"/>
            </a:endParaRPr>
          </a:p>
          <a:p>
            <a:pPr defTabSz="3291398"/>
            <a:endParaRPr lang="en-US" sz="36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Object Placeholders</a:t>
            </a:r>
          </a:p>
          <a:p>
            <a:pPr algn="ctr"/>
            <a:endParaRPr lang="en-US" sz="4000" b="1" dirty="0" smtClean="0">
              <a:solidFill>
                <a:schemeClr val="bg1"/>
              </a:solidFill>
              <a:latin typeface="Trebuchet MS" pitchFamily="34" charset="0"/>
            </a:endParaRPr>
          </a:p>
          <a:p>
            <a:pPr defTabSz="3291398"/>
            <a:r>
              <a:rPr lang="en-US" sz="3000" dirty="0" smtClean="0">
                <a:latin typeface="Trebuchet MS" pitchFamily="34" charset="0"/>
              </a:rPr>
              <a:t>Use the placeholders provided below to add new elements to your poster:</a:t>
            </a:r>
            <a:r>
              <a:rPr lang="en-US" sz="3000" baseline="0" dirty="0" smtClean="0">
                <a:latin typeface="Trebuchet MS" pitchFamily="34" charset="0"/>
              </a:rPr>
              <a:t> </a:t>
            </a:r>
            <a:r>
              <a:rPr lang="en-US" sz="3000" dirty="0" smtClean="0">
                <a:latin typeface="Trebuchet MS" pitchFamily="34" charset="0"/>
              </a:rPr>
              <a:t>Drag a placeholder onto the</a:t>
            </a:r>
            <a:r>
              <a:rPr lang="en-US" sz="3000" baseline="0" dirty="0" smtClean="0">
                <a:latin typeface="Trebuchet MS" pitchFamily="34" charset="0"/>
              </a:rPr>
              <a:t> poster area,</a:t>
            </a:r>
            <a:r>
              <a:rPr lang="en-US" sz="3000" dirty="0" smtClean="0">
                <a:latin typeface="Trebuchet MS" pitchFamily="34" charset="0"/>
              </a:rPr>
              <a:t> size it, and click it to edit.</a:t>
            </a:r>
          </a:p>
          <a:p>
            <a:pPr defTabSz="3291398"/>
            <a:endParaRPr lang="en-US" sz="3000" dirty="0" smtClean="0">
              <a:latin typeface="Trebuchet MS" pitchFamily="34" charset="0"/>
            </a:endParaRPr>
          </a:p>
          <a:p>
            <a:pPr defTabSz="3291398"/>
            <a:r>
              <a:rPr lang="en-US" sz="3000" b="1" dirty="0" smtClean="0">
                <a:solidFill>
                  <a:srgbClr val="FFFF00"/>
                </a:solidFill>
                <a:latin typeface="Trebuchet MS" pitchFamily="34" charset="0"/>
              </a:rPr>
              <a:t>Section Header placeholder</a:t>
            </a:r>
          </a:p>
          <a:p>
            <a:pPr defTabSz="3291398"/>
            <a:r>
              <a:rPr lang="en-US" sz="3000" dirty="0" smtClean="0">
                <a:latin typeface="Trebuchet MS" pitchFamily="34" charset="0"/>
              </a:rPr>
              <a:t>Move</a:t>
            </a:r>
            <a:r>
              <a:rPr lang="en-US" sz="30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291398"/>
            <a:endParaRPr lang="en-US" sz="3000" baseline="0" dirty="0" smtClean="0">
              <a:latin typeface="Trebuchet MS" pitchFamily="34" charset="0"/>
            </a:endParaRPr>
          </a:p>
          <a:p>
            <a:pPr defTabSz="3291398"/>
            <a:endParaRPr lang="en-US" sz="3000" dirty="0" smtClean="0">
              <a:latin typeface="Trebuchet MS" pitchFamily="34" charset="0"/>
            </a:endParaRPr>
          </a:p>
          <a:p>
            <a:pPr defTabSz="3291398"/>
            <a:endParaRPr lang="en-US" sz="3000" b="1" dirty="0" smtClean="0">
              <a:solidFill>
                <a:srgbClr val="FFFF00"/>
              </a:solidFill>
              <a:latin typeface="Trebuchet MS" pitchFamily="34" charset="0"/>
            </a:endParaRPr>
          </a:p>
          <a:p>
            <a:pPr defTabSz="3291398"/>
            <a:r>
              <a:rPr lang="en-US" sz="3000" b="1" dirty="0" smtClean="0">
                <a:solidFill>
                  <a:srgbClr val="FFFF00"/>
                </a:solidFill>
                <a:latin typeface="Trebuchet MS" pitchFamily="34" charset="0"/>
              </a:rPr>
              <a:t>Text placeholder</a:t>
            </a:r>
          </a:p>
          <a:p>
            <a:pPr defTabSz="3291398"/>
            <a:r>
              <a:rPr lang="en-US" sz="3000" baseline="0" dirty="0" smtClean="0">
                <a:latin typeface="Trebuchet MS" pitchFamily="34" charset="0"/>
              </a:rPr>
              <a:t>Move this preformatted text placeholder to the poster to add a new body of text.</a:t>
            </a:r>
          </a:p>
          <a:p>
            <a:pPr defTabSz="3291398"/>
            <a:endParaRPr lang="en-US" sz="3000" baseline="0" dirty="0" smtClean="0">
              <a:latin typeface="Trebuchet MS" pitchFamily="34" charset="0"/>
            </a:endParaRPr>
          </a:p>
          <a:p>
            <a:pPr defTabSz="3291398"/>
            <a:endParaRPr lang="en-US" sz="3000" baseline="0" dirty="0" smtClean="0">
              <a:latin typeface="Trebuchet MS" pitchFamily="34" charset="0"/>
            </a:endParaRPr>
          </a:p>
          <a:p>
            <a:pPr defTabSz="3291398"/>
            <a:endParaRPr lang="en-US" sz="3000" baseline="0" dirty="0" smtClean="0">
              <a:latin typeface="Trebuchet MS" pitchFamily="34" charset="0"/>
            </a:endParaRPr>
          </a:p>
          <a:p>
            <a:pPr defTabSz="3291398"/>
            <a:endParaRPr lang="en-US" sz="3000" b="1" baseline="0" dirty="0" smtClean="0">
              <a:solidFill>
                <a:srgbClr val="FFFF00"/>
              </a:solidFill>
              <a:latin typeface="Trebuchet MS" pitchFamily="34" charset="0"/>
            </a:endParaRPr>
          </a:p>
          <a:p>
            <a:pPr defTabSz="3291398"/>
            <a:r>
              <a:rPr lang="en-US" sz="3000" b="1" baseline="0" dirty="0" smtClean="0">
                <a:solidFill>
                  <a:srgbClr val="FFFF00"/>
                </a:solidFill>
                <a:latin typeface="Trebuchet MS" pitchFamily="34" charset="0"/>
              </a:rPr>
              <a:t>Picture placeholder</a:t>
            </a:r>
          </a:p>
          <a:p>
            <a:pPr defTabSz="3291398"/>
            <a:r>
              <a:rPr lang="en-US" sz="3000" baseline="0" dirty="0" smtClean="0">
                <a:latin typeface="Trebuchet MS" pitchFamily="34" charset="0"/>
              </a:rPr>
              <a:t>Move this graphic placeholder onto your poster, size it first, and then click it to add a picture to the poster.</a:t>
            </a:r>
          </a:p>
          <a:p>
            <a:pPr defTabSz="3291398"/>
            <a:endParaRPr lang="en-US" sz="2400" baseline="0" dirty="0" smtClean="0">
              <a:latin typeface="Trebuchet MS" pitchFamily="34" charset="0"/>
            </a:endParaRPr>
          </a:p>
          <a:p>
            <a:pPr defTabSz="3291398"/>
            <a:endParaRPr lang="en-US" sz="2400" baseline="0" dirty="0" smtClean="0">
              <a:latin typeface="Trebuchet MS" pitchFamily="34" charset="0"/>
            </a:endParaRPr>
          </a:p>
          <a:p>
            <a:pPr defTabSz="3291398"/>
            <a:endParaRPr lang="en-US" sz="2400" baseline="0" dirty="0" smtClean="0">
              <a:latin typeface="Trebuchet MS" pitchFamily="34" charset="0"/>
            </a:endParaRPr>
          </a:p>
          <a:p>
            <a:pPr algn="ctr"/>
            <a:endParaRPr lang="en-US" sz="3300" b="1" dirty="0" smtClean="0">
              <a:solidFill>
                <a:schemeClr val="bg1"/>
              </a:solidFill>
              <a:latin typeface="Trebuchet MS" pitchFamily="34" charset="0"/>
            </a:endParaRPr>
          </a:p>
          <a:p>
            <a:pPr algn="ctr"/>
            <a:endParaRPr lang="en-US" sz="3300" b="1" dirty="0" smtClean="0">
              <a:solidFill>
                <a:schemeClr val="bg1"/>
              </a:solidFill>
              <a:latin typeface="Trebuchet MS" pitchFamily="34" charset="0"/>
            </a:endParaRPr>
          </a:p>
          <a:p>
            <a:pPr algn="ctr"/>
            <a:endParaRPr lang="en-US" sz="3300" b="1" dirty="0" smtClean="0">
              <a:solidFill>
                <a:schemeClr val="bg1"/>
              </a:solidFill>
              <a:latin typeface="Trebuchet MS" pitchFamily="34" charset="0"/>
            </a:endParaRPr>
          </a:p>
          <a:p>
            <a:pPr algn="ctr"/>
            <a:endParaRPr lang="en-US" sz="3300" b="1" dirty="0" smtClean="0">
              <a:solidFill>
                <a:schemeClr val="bg1"/>
              </a:solidFill>
              <a:latin typeface="Trebuchet MS" pitchFamily="34" charset="0"/>
            </a:endParaRPr>
          </a:p>
          <a:p>
            <a:pPr defTabSz="3291398"/>
            <a:endParaRPr lang="en-US" sz="2400" dirty="0" smtClean="0">
              <a:latin typeface="Trebuchet MS" pitchFamily="34" charset="0"/>
            </a:endParaRPr>
          </a:p>
          <a:p>
            <a:pPr algn="ctr"/>
            <a:endParaRPr lang="en-US" sz="2400" b="1" dirty="0" smtClean="0">
              <a:solidFill>
                <a:schemeClr val="bg1"/>
              </a:solidFill>
              <a:latin typeface="Trebuchet MS" pitchFamily="34" charset="0"/>
            </a:endParaRPr>
          </a:p>
          <a:p>
            <a:pPr defTabSz="3291398"/>
            <a:endParaRPr lang="en-US" sz="2400" b="1" dirty="0" smtClean="0">
              <a:solidFill>
                <a:srgbClr val="FFFF00"/>
              </a:solidFill>
              <a:latin typeface="Trebuchet MS" pitchFamily="34" charset="0"/>
            </a:endParaRPr>
          </a:p>
          <a:p>
            <a:pPr algn="ctr"/>
            <a:endParaRPr lang="en-US" sz="3300" b="1" dirty="0">
              <a:latin typeface="Trebuchet MS" pitchFamily="34" charset="0"/>
            </a:endParaRPr>
          </a:p>
        </p:txBody>
      </p:sp>
      <p:sp>
        <p:nvSpPr>
          <p:cNvPr id="23" name="Rectangle 22"/>
          <p:cNvSpPr/>
          <p:nvPr/>
        </p:nvSpPr>
        <p:spPr>
          <a:xfrm>
            <a:off x="-10447019" y="19845338"/>
            <a:ext cx="10183077"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2" rIns="68566" bIns="34282" rtlCol="0" anchor="ctr"/>
          <a:lstStyle/>
          <a:p>
            <a:pPr algn="ctr"/>
            <a:endParaRPr lang="en-US" dirty="0"/>
          </a:p>
        </p:txBody>
      </p:sp>
      <p:pic>
        <p:nvPicPr>
          <p:cNvPr id="24" name="Picture 2"/>
          <p:cNvPicPr>
            <a:picLocks noChangeAspect="1" noChangeArrowheads="1"/>
          </p:cNvPicPr>
          <p:nvPr/>
        </p:nvPicPr>
        <p:blipFill>
          <a:blip r:embed="rId3" cstate="print"/>
          <a:srcRect/>
          <a:stretch>
            <a:fillRect/>
          </a:stretch>
        </p:blipFill>
        <p:spPr bwMode="auto">
          <a:xfrm>
            <a:off x="47648815" y="7386639"/>
            <a:ext cx="442912" cy="223838"/>
          </a:xfrm>
          <a:prstGeom prst="rect">
            <a:avLst/>
          </a:prstGeom>
          <a:noFill/>
          <a:ln w="9525">
            <a:solidFill>
              <a:schemeClr val="tx1"/>
            </a:solidFill>
            <a:miter lim="800000"/>
            <a:headEnd/>
            <a:tailEnd/>
          </a:ln>
          <a:effectLst/>
        </p:spPr>
      </p:pic>
      <p:sp>
        <p:nvSpPr>
          <p:cNvPr id="25" name="TextBox 24"/>
          <p:cNvSpPr txBox="1"/>
          <p:nvPr/>
        </p:nvSpPr>
        <p:spPr>
          <a:xfrm>
            <a:off x="33422956" y="30288773"/>
            <a:ext cx="6870214" cy="2269836"/>
          </a:xfrm>
          <a:prstGeom prst="rect">
            <a:avLst/>
          </a:prstGeom>
          <a:noFill/>
        </p:spPr>
        <p:txBody>
          <a:bodyPr wrap="square" lIns="68566" tIns="34282" rIns="68566" bIns="34282"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300" dirty="0" smtClean="0">
                <a:solidFill>
                  <a:schemeClr val="bg1"/>
                </a:solidFill>
              </a:rPr>
              <a:t>2117 Fourth Street ,</a:t>
            </a:r>
            <a:r>
              <a:rPr lang="en-US" sz="3300" baseline="0" dirty="0" smtClean="0">
                <a:solidFill>
                  <a:schemeClr val="bg1"/>
                </a:solidFill>
              </a:rPr>
              <a:t> Unit C</a:t>
            </a:r>
            <a:br>
              <a:rPr lang="en-US" sz="3300" baseline="0" dirty="0" smtClean="0">
                <a:solidFill>
                  <a:schemeClr val="bg1"/>
                </a:solidFill>
              </a:rPr>
            </a:br>
            <a:r>
              <a:rPr lang="en-US" sz="3300" baseline="0" dirty="0" smtClean="0">
                <a:solidFill>
                  <a:schemeClr val="bg1"/>
                </a:solidFill>
              </a:rPr>
              <a:t> Berkeley CA 94710</a:t>
            </a:r>
            <a:br>
              <a:rPr lang="en-US" sz="3300" baseline="0" dirty="0" smtClean="0">
                <a:solidFill>
                  <a:schemeClr val="bg1"/>
                </a:solidFill>
              </a:rPr>
            </a:br>
            <a:r>
              <a:rPr lang="en-US" sz="3300" baseline="0" dirty="0" smtClean="0">
                <a:solidFill>
                  <a:schemeClr val="bg1"/>
                </a:solidFill>
              </a:rPr>
              <a:t> </a:t>
            </a:r>
            <a:r>
              <a:rPr lang="en-US" sz="3300" b="1" baseline="0" dirty="0" err="1" smtClean="0">
                <a:solidFill>
                  <a:srgbClr val="FFFF00"/>
                </a:solidFill>
              </a:rPr>
              <a:t>posterpresenter@gmail.com</a:t>
            </a:r>
            <a:endParaRPr lang="en-US" sz="3600" b="1" dirty="0">
              <a:solidFill>
                <a:srgbClr val="FFFF00"/>
              </a:solidFill>
            </a:endParaRPr>
          </a:p>
        </p:txBody>
      </p:sp>
      <p:grpSp>
        <p:nvGrpSpPr>
          <p:cNvPr id="26" name="Group 25"/>
          <p:cNvGrpSpPr/>
          <p:nvPr/>
        </p:nvGrpSpPr>
        <p:grpSpPr>
          <a:xfrm>
            <a:off x="-9558337" y="31548020"/>
            <a:ext cx="8701088" cy="1378799"/>
            <a:chOff x="44242388" y="28054064"/>
            <a:chExt cx="9771398" cy="1467346"/>
          </a:xfrm>
        </p:grpSpPr>
        <p:sp>
          <p:nvSpPr>
            <p:cNvPr id="40" name="Rounded Rectangle 3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68327" y="28152425"/>
              <a:ext cx="914400" cy="914400"/>
            </a:xfrm>
            <a:prstGeom prst="rect">
              <a:avLst/>
            </a:prstGeom>
            <a:noFill/>
          </p:spPr>
        </p:pic>
        <p:sp>
          <p:nvSpPr>
            <p:cNvPr id="42" name="TextBox 41"/>
            <p:cNvSpPr txBox="1"/>
            <p:nvPr userDrawn="1"/>
          </p:nvSpPr>
          <p:spPr>
            <a:xfrm>
              <a:off x="45342599" y="28243997"/>
              <a:ext cx="8671187" cy="1277413"/>
            </a:xfrm>
            <a:prstGeom prst="rect">
              <a:avLst/>
            </a:prstGeom>
            <a:noFill/>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cxnSp>
        <p:nvCxnSpPr>
          <p:cNvPr id="43" name="Straight Connector 42"/>
          <p:cNvCxnSpPr/>
          <p:nvPr/>
        </p:nvCxnSpPr>
        <p:spPr>
          <a:xfrm>
            <a:off x="33166604" y="29600030"/>
            <a:ext cx="10192717" cy="329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447022" y="10772781"/>
            <a:ext cx="10168791" cy="119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3176242" y="4584686"/>
            <a:ext cx="10183077" cy="160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64" name="Picture 2"/>
          <p:cNvPicPr>
            <a:picLocks noChangeAspect="1" noChangeArrowheads="1"/>
          </p:cNvPicPr>
          <p:nvPr/>
        </p:nvPicPr>
        <p:blipFill>
          <a:blip r:embed="rId6" cstate="print"/>
          <a:srcRect/>
          <a:stretch>
            <a:fillRect/>
          </a:stretch>
        </p:blipFill>
        <p:spPr bwMode="auto">
          <a:xfrm>
            <a:off x="39470005" y="14820929"/>
            <a:ext cx="3556024" cy="2324152"/>
          </a:xfrm>
          <a:prstGeom prst="rect">
            <a:avLst/>
          </a:prstGeom>
          <a:noFill/>
          <a:ln w="9525">
            <a:noFill/>
            <a:miter lim="800000"/>
            <a:headEnd/>
            <a:tailEnd/>
          </a:ln>
          <a:effectLst/>
        </p:spPr>
      </p:pic>
      <p:pic>
        <p:nvPicPr>
          <p:cNvPr id="65" name="Picture 2"/>
          <p:cNvPicPr>
            <a:picLocks noChangeAspect="1" noChangeArrowheads="1"/>
          </p:cNvPicPr>
          <p:nvPr/>
        </p:nvPicPr>
        <p:blipFill>
          <a:blip r:embed="rId3" cstate="print"/>
          <a:srcRect/>
          <a:stretch>
            <a:fillRect/>
          </a:stretch>
        </p:blipFill>
        <p:spPr bwMode="auto">
          <a:xfrm>
            <a:off x="41997334" y="12249154"/>
            <a:ext cx="657225" cy="332146"/>
          </a:xfrm>
          <a:prstGeom prst="rect">
            <a:avLst/>
          </a:prstGeom>
          <a:noFill/>
          <a:ln w="9525">
            <a:solidFill>
              <a:schemeClr val="tx1"/>
            </a:solidFill>
            <a:miter lim="800000"/>
            <a:headEnd/>
            <a:tailEnd/>
          </a:ln>
          <a:effectLst/>
        </p:spPr>
      </p:pic>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291159"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185" indent="-1234185" algn="l" defTabSz="3291159" rtl="0" eaLnBrk="1" latinLnBrk="0" hangingPunct="1">
        <a:spcBef>
          <a:spcPct val="20000"/>
        </a:spcBef>
        <a:buFont typeface="Arial" pitchFamily="34" charset="0"/>
        <a:buChar char="•"/>
        <a:defRPr sz="11600" kern="1200">
          <a:solidFill>
            <a:schemeClr val="tx1"/>
          </a:solidFill>
          <a:latin typeface="+mn-lt"/>
          <a:ea typeface="+mn-ea"/>
          <a:cs typeface="+mn-cs"/>
        </a:defRPr>
      </a:lvl1pPr>
      <a:lvl2pPr marL="2674066" indent="-1028487" algn="l" defTabSz="3291159" rtl="0" eaLnBrk="1" latinLnBrk="0" hangingPunct="1">
        <a:spcBef>
          <a:spcPct val="20000"/>
        </a:spcBef>
        <a:buFont typeface="Arial" pitchFamily="34" charset="0"/>
        <a:buChar char="–"/>
        <a:defRPr sz="10100" kern="1200">
          <a:solidFill>
            <a:schemeClr val="tx1"/>
          </a:solidFill>
          <a:latin typeface="+mn-lt"/>
          <a:ea typeface="+mn-ea"/>
          <a:cs typeface="+mn-cs"/>
        </a:defRPr>
      </a:lvl2pPr>
      <a:lvl3pPr marL="4113948" indent="-822791" algn="l" defTabSz="3291159"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59528"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5106"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0685"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263"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1843"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422"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159" rtl="0" eaLnBrk="1" latinLnBrk="0" hangingPunct="1">
        <a:defRPr sz="6400" kern="1200">
          <a:solidFill>
            <a:schemeClr val="tx1"/>
          </a:solidFill>
          <a:latin typeface="+mn-lt"/>
          <a:ea typeface="+mn-ea"/>
          <a:cs typeface="+mn-cs"/>
        </a:defRPr>
      </a:lvl1pPr>
      <a:lvl2pPr marL="1645580" algn="l" defTabSz="3291159" rtl="0" eaLnBrk="1" latinLnBrk="0" hangingPunct="1">
        <a:defRPr sz="6400" kern="1200">
          <a:solidFill>
            <a:schemeClr val="tx1"/>
          </a:solidFill>
          <a:latin typeface="+mn-lt"/>
          <a:ea typeface="+mn-ea"/>
          <a:cs typeface="+mn-cs"/>
        </a:defRPr>
      </a:lvl2pPr>
      <a:lvl3pPr marL="3291159" algn="l" defTabSz="3291159" rtl="0" eaLnBrk="1" latinLnBrk="0" hangingPunct="1">
        <a:defRPr sz="6400" kern="1200">
          <a:solidFill>
            <a:schemeClr val="tx1"/>
          </a:solidFill>
          <a:latin typeface="+mn-lt"/>
          <a:ea typeface="+mn-ea"/>
          <a:cs typeface="+mn-cs"/>
        </a:defRPr>
      </a:lvl3pPr>
      <a:lvl4pPr marL="4936737" algn="l" defTabSz="3291159" rtl="0" eaLnBrk="1" latinLnBrk="0" hangingPunct="1">
        <a:defRPr sz="6400" kern="1200">
          <a:solidFill>
            <a:schemeClr val="tx1"/>
          </a:solidFill>
          <a:latin typeface="+mn-lt"/>
          <a:ea typeface="+mn-ea"/>
          <a:cs typeface="+mn-cs"/>
        </a:defRPr>
      </a:lvl4pPr>
      <a:lvl5pPr marL="6582316" algn="l" defTabSz="3291159" rtl="0" eaLnBrk="1" latinLnBrk="0" hangingPunct="1">
        <a:defRPr sz="6400" kern="1200">
          <a:solidFill>
            <a:schemeClr val="tx1"/>
          </a:solidFill>
          <a:latin typeface="+mn-lt"/>
          <a:ea typeface="+mn-ea"/>
          <a:cs typeface="+mn-cs"/>
        </a:defRPr>
      </a:lvl5pPr>
      <a:lvl6pPr marL="8227896" algn="l" defTabSz="3291159" rtl="0" eaLnBrk="1" latinLnBrk="0" hangingPunct="1">
        <a:defRPr sz="6400" kern="1200">
          <a:solidFill>
            <a:schemeClr val="tx1"/>
          </a:solidFill>
          <a:latin typeface="+mn-lt"/>
          <a:ea typeface="+mn-ea"/>
          <a:cs typeface="+mn-cs"/>
        </a:defRPr>
      </a:lvl6pPr>
      <a:lvl7pPr marL="9873475" algn="l" defTabSz="3291159" rtl="0" eaLnBrk="1" latinLnBrk="0" hangingPunct="1">
        <a:defRPr sz="6400" kern="1200">
          <a:solidFill>
            <a:schemeClr val="tx1"/>
          </a:solidFill>
          <a:latin typeface="+mn-lt"/>
          <a:ea typeface="+mn-ea"/>
          <a:cs typeface="+mn-cs"/>
        </a:defRPr>
      </a:lvl7pPr>
      <a:lvl8pPr marL="11519054" algn="l" defTabSz="3291159" rtl="0" eaLnBrk="1" latinLnBrk="0" hangingPunct="1">
        <a:defRPr sz="6400" kern="1200">
          <a:solidFill>
            <a:schemeClr val="tx1"/>
          </a:solidFill>
          <a:latin typeface="+mn-lt"/>
          <a:ea typeface="+mn-ea"/>
          <a:cs typeface="+mn-cs"/>
        </a:defRPr>
      </a:lvl8pPr>
      <a:lvl9pPr marL="13164633" algn="l" defTabSz="3291159" rtl="0" eaLnBrk="1" latinLnBrk="0" hangingPunct="1">
        <a:defRPr sz="6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4800600"/>
          </a:xfrm>
          <a:prstGeom prst="rect">
            <a:avLst/>
          </a:prstGeom>
          <a:solidFill>
            <a:schemeClr val="accent5">
              <a:lumMod val="75000"/>
            </a:schemeClr>
          </a:solidFill>
          <a:ln w="9525">
            <a:solidFill>
              <a:schemeClr val="tx1"/>
            </a:solidFill>
            <a:miter lim="800000"/>
            <a:headEnd/>
            <a:tailEnd/>
          </a:ln>
          <a:effectLst/>
        </p:spPr>
        <p:txBody>
          <a:bodyPr wrap="none" lIns="68566" tIns="34282" rIns="68566" bIns="34282" anchor="ctr"/>
          <a:lstStyle/>
          <a:p>
            <a:pPr>
              <a:defRPr/>
            </a:pPr>
            <a:endParaRPr lang="en-US" dirty="0"/>
          </a:p>
        </p:txBody>
      </p:sp>
      <p:sp>
        <p:nvSpPr>
          <p:cNvPr id="8" name="Rectangle 33"/>
          <p:cNvSpPr>
            <a:spLocks noChangeArrowheads="1"/>
          </p:cNvSpPr>
          <p:nvPr/>
        </p:nvSpPr>
        <p:spPr bwMode="auto">
          <a:xfrm>
            <a:off x="685801" y="5257800"/>
            <a:ext cx="31543228" cy="26746200"/>
          </a:xfrm>
          <a:prstGeom prst="rect">
            <a:avLst/>
          </a:prstGeom>
          <a:solidFill>
            <a:schemeClr val="bg1"/>
          </a:solidFill>
          <a:ln w="9525">
            <a:solidFill>
              <a:schemeClr val="tx2"/>
            </a:solidFill>
            <a:miter lim="800000"/>
            <a:headEnd/>
            <a:tailEnd/>
          </a:ln>
          <a:effectLst/>
        </p:spPr>
        <p:txBody>
          <a:bodyPr wrap="none" lIns="68566" tIns="34282" rIns="68566" bIns="34282" anchor="ctr"/>
          <a:lstStyle/>
          <a:p>
            <a:pPr>
              <a:defRPr/>
            </a:pPr>
            <a:endParaRPr lang="en-US" dirty="0"/>
          </a:p>
        </p:txBody>
      </p:sp>
      <p:sp>
        <p:nvSpPr>
          <p:cNvPr id="9" name="Rectangle 9"/>
          <p:cNvSpPr>
            <a:spLocks noChangeArrowheads="1"/>
          </p:cNvSpPr>
          <p:nvPr/>
        </p:nvSpPr>
        <p:spPr bwMode="auto">
          <a:xfrm>
            <a:off x="0" y="4805363"/>
            <a:ext cx="32918400" cy="152400"/>
          </a:xfrm>
          <a:prstGeom prst="rect">
            <a:avLst/>
          </a:prstGeom>
          <a:solidFill>
            <a:schemeClr val="accent5">
              <a:lumMod val="50000"/>
            </a:schemeClr>
          </a:solidFill>
          <a:ln w="152400">
            <a:noFill/>
            <a:miter lim="800000"/>
            <a:headEnd/>
            <a:tailEnd/>
          </a:ln>
          <a:effectLst/>
        </p:spPr>
        <p:txBody>
          <a:bodyPr wrap="none" lIns="68566" tIns="34282" rIns="68566" bIns="34282" anchor="ctr"/>
          <a:lstStyle/>
          <a:p>
            <a:pPr>
              <a:defRPr/>
            </a:pPr>
            <a:endParaRPr lang="en-US" dirty="0"/>
          </a:p>
        </p:txBody>
      </p:sp>
      <p:sp>
        <p:nvSpPr>
          <p:cNvPr id="10" name="Text Box 14"/>
          <p:cNvSpPr txBox="1">
            <a:spLocks noChangeArrowheads="1"/>
          </p:cNvSpPr>
          <p:nvPr/>
        </p:nvSpPr>
        <p:spPr bwMode="auto">
          <a:xfrm>
            <a:off x="614365" y="32232604"/>
            <a:ext cx="1885950" cy="266452"/>
          </a:xfrm>
          <a:prstGeom prst="rect">
            <a:avLst/>
          </a:prstGeom>
          <a:noFill/>
          <a:ln w="9525">
            <a:noFill/>
            <a:miter lim="800000"/>
            <a:headEnd/>
            <a:tailEnd/>
          </a:ln>
          <a:effectLst/>
        </p:spPr>
        <p:txBody>
          <a:bodyPr lIns="68437" tIns="34211" rIns="68437" bIns="34211">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2011</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21" name="Rectangle 20"/>
          <p:cNvSpPr/>
          <p:nvPr/>
        </p:nvSpPr>
        <p:spPr>
          <a:xfrm>
            <a:off x="33166594" y="0"/>
            <a:ext cx="15654230"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7133" tIns="274263" rIns="137133" bIns="137133"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300" b="1" dirty="0" smtClean="0">
              <a:latin typeface="Trebuchet MS" pitchFamily="34" charset="0"/>
            </a:endParaRPr>
          </a:p>
          <a:p>
            <a:pPr defTabSz="2350716"/>
            <a:r>
              <a:rPr lang="en-US" sz="3300" dirty="0" smtClean="0">
                <a:latin typeface="Trebuchet MS" pitchFamily="34" charset="0"/>
              </a:rPr>
              <a:t>This PowerPoint</a:t>
            </a:r>
            <a:r>
              <a:rPr lang="en-US" sz="3300" baseline="0" dirty="0" smtClean="0">
                <a:latin typeface="Trebuchet MS" pitchFamily="34" charset="0"/>
              </a:rPr>
              <a:t> template requires basic PowerPoint (version 2007 or newer) skills. Below is a list of commonly asked questions specific to this template. </a:t>
            </a:r>
            <a:br>
              <a:rPr lang="en-US" sz="3300" baseline="0" dirty="0" smtClean="0">
                <a:latin typeface="Trebuchet MS" pitchFamily="34" charset="0"/>
              </a:rPr>
            </a:br>
            <a:r>
              <a:rPr lang="en-US" sz="3300" baseline="0" dirty="0" smtClean="0">
                <a:latin typeface="Trebuchet MS" pitchFamily="34" charset="0"/>
              </a:rPr>
              <a:t>If you are using an older version of PowerPoint some template features may not work properly.</a:t>
            </a:r>
          </a:p>
          <a:p>
            <a:pPr defTabSz="2350716"/>
            <a:endParaRPr lang="en-US" sz="4000" b="1" dirty="0" smtClean="0">
              <a:solidFill>
                <a:srgbClr val="FFFF00"/>
              </a:solidFill>
              <a:latin typeface="Trebuchet MS" pitchFamily="34" charset="0"/>
            </a:endParaRPr>
          </a:p>
          <a:p>
            <a:pPr defTabSz="2350716"/>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300" b="1" dirty="0" smtClean="0">
              <a:solidFill>
                <a:srgbClr val="FFFF00"/>
              </a:solidFill>
              <a:latin typeface="Trebuchet MS" pitchFamily="34" charset="0"/>
            </a:endParaRPr>
          </a:p>
          <a:p>
            <a:pPr marL="0" marR="0" indent="0" algn="l" defTabSz="2350716" rtl="0" eaLnBrk="1" fontAlgn="auto" latinLnBrk="0" hangingPunct="1">
              <a:lnSpc>
                <a:spcPct val="100000"/>
              </a:lnSpc>
              <a:spcBef>
                <a:spcPts val="0"/>
              </a:spcBef>
              <a:spcAft>
                <a:spcPts val="0"/>
              </a:spcAft>
              <a:buClrTx/>
              <a:buSzTx/>
              <a:buFontTx/>
              <a:buNone/>
              <a:tabLst/>
              <a:defRPr/>
            </a:pPr>
            <a:r>
              <a:rPr lang="en-US" sz="3300" b="1" dirty="0" smtClean="0">
                <a:solidFill>
                  <a:srgbClr val="FFFF00"/>
                </a:solidFill>
                <a:latin typeface="Trebuchet MS" pitchFamily="34" charset="0"/>
              </a:rPr>
              <a:t>Verifying the quality of your graphics</a:t>
            </a:r>
          </a:p>
          <a:p>
            <a:pPr defTabSz="2350716"/>
            <a:r>
              <a:rPr lang="en-US" sz="3300" dirty="0" smtClean="0">
                <a:latin typeface="Trebuchet MS" pitchFamily="34" charset="0"/>
              </a:rPr>
              <a:t>Go to the </a:t>
            </a:r>
            <a:r>
              <a:rPr lang="en-US" sz="33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300" baseline="0" dirty="0" smtClean="0">
                <a:latin typeface="Trebuchet MS" pitchFamily="34" charset="0"/>
              </a:rPr>
            </a:br>
            <a:endParaRPr lang="en-US" sz="3300" baseline="0" dirty="0" smtClean="0">
              <a:latin typeface="Trebuchet MS" pitchFamily="34" charset="0"/>
            </a:endParaRPr>
          </a:p>
          <a:p>
            <a:pPr defTabSz="2350716"/>
            <a:r>
              <a:rPr lang="en-US" sz="3300" b="1" dirty="0" smtClean="0">
                <a:solidFill>
                  <a:srgbClr val="FFFF00"/>
                </a:solidFill>
                <a:latin typeface="Trebuchet MS" pitchFamily="34" charset="0"/>
              </a:rPr>
              <a:t>Using the placeholders</a:t>
            </a:r>
          </a:p>
          <a:p>
            <a:pPr defTabSz="2350716"/>
            <a:r>
              <a:rPr lang="en-US" sz="3300" baseline="0" dirty="0" smtClean="0">
                <a:latin typeface="Trebuchet MS" pitchFamily="34" charset="0"/>
              </a:rPr>
              <a:t>To add text to this template click inside a placeholder and type in or paste your text. To move a placeholder, click on it </a:t>
            </a:r>
            <a:r>
              <a:rPr lang="en-US" sz="3300" u="sng" baseline="0" dirty="0" smtClean="0">
                <a:latin typeface="Trebuchet MS" pitchFamily="34" charset="0"/>
              </a:rPr>
              <a:t>once</a:t>
            </a:r>
            <a:r>
              <a:rPr lang="en-US" sz="3300" baseline="0" dirty="0" smtClean="0">
                <a:latin typeface="Trebuchet MS" pitchFamily="34" charset="0"/>
              </a:rPr>
              <a:t> (to select it), place your cursor on its frame and your cursor will change to this symbol: Then, click </a:t>
            </a:r>
            <a:r>
              <a:rPr lang="en-US" sz="3300" u="sng" baseline="0" dirty="0" smtClean="0">
                <a:latin typeface="Trebuchet MS" pitchFamily="34" charset="0"/>
              </a:rPr>
              <a:t>once</a:t>
            </a:r>
            <a:r>
              <a:rPr lang="en-US" sz="3300" baseline="0" dirty="0" smtClean="0">
                <a:latin typeface="Trebuchet MS" pitchFamily="34" charset="0"/>
              </a:rPr>
              <a:t> and drag it to its new location where you can resize it as needed. Additional placeholders can be found on the left side of this template.</a:t>
            </a:r>
          </a:p>
          <a:p>
            <a:pPr defTabSz="2350716"/>
            <a:endParaRPr lang="en-US" sz="3300" b="1" baseline="0" dirty="0" smtClean="0">
              <a:solidFill>
                <a:srgbClr val="FFFF00"/>
              </a:solidFill>
              <a:latin typeface="Trebuchet MS" pitchFamily="34" charset="0"/>
            </a:endParaRPr>
          </a:p>
          <a:p>
            <a:pPr defTabSz="2350716"/>
            <a:r>
              <a:rPr lang="en-US" sz="3300" b="1" baseline="0" dirty="0" smtClean="0">
                <a:solidFill>
                  <a:srgbClr val="FFFF00"/>
                </a:solidFill>
                <a:latin typeface="Trebuchet MS" pitchFamily="34" charset="0"/>
              </a:rPr>
              <a:t>Modifying the layout</a:t>
            </a:r>
          </a:p>
          <a:p>
            <a:pPr defTabSz="2350716"/>
            <a:r>
              <a:rPr lang="en-US" sz="3300" dirty="0" smtClean="0">
                <a:latin typeface="Trebuchet MS" pitchFamily="34" charset="0"/>
              </a:rPr>
              <a:t>This template has four </a:t>
            </a:r>
            <a:r>
              <a:rPr lang="en-US" sz="3300" baseline="0" dirty="0" smtClean="0">
                <a:latin typeface="Trebuchet MS" pitchFamily="34" charset="0"/>
              </a:rPr>
              <a:t>different column layouts. </a:t>
            </a:r>
          </a:p>
          <a:p>
            <a:pPr defTabSz="2350716"/>
            <a:r>
              <a:rPr lang="en-US" sz="3300" u="sng" baseline="0" dirty="0" smtClean="0">
                <a:latin typeface="Trebuchet MS" pitchFamily="34" charset="0"/>
              </a:rPr>
              <a:t>Right-click</a:t>
            </a:r>
            <a:r>
              <a:rPr lang="en-US" sz="3300" baseline="0" dirty="0" smtClean="0">
                <a:latin typeface="Trebuchet MS" pitchFamily="34" charset="0"/>
              </a:rPr>
              <a:t> your mouse on the background and </a:t>
            </a:r>
          </a:p>
          <a:p>
            <a:pPr defTabSz="2350716"/>
            <a:r>
              <a:rPr lang="en-US" sz="3300" baseline="0" dirty="0" smtClean="0">
                <a:latin typeface="Trebuchet MS" pitchFamily="34" charset="0"/>
              </a:rPr>
              <a:t>click on “Layout” to see the layout options.</a:t>
            </a:r>
            <a:endParaRPr lang="en-US" sz="3300" dirty="0" smtClean="0">
              <a:latin typeface="Trebuchet MS" pitchFamily="34" charset="0"/>
            </a:endParaRPr>
          </a:p>
          <a:p>
            <a:pPr marL="0" marR="0" indent="0" algn="l" defTabSz="2350716" rtl="0" eaLnBrk="1" fontAlgn="auto" latinLnBrk="0" hangingPunct="1">
              <a:lnSpc>
                <a:spcPct val="100000"/>
              </a:lnSpc>
              <a:spcBef>
                <a:spcPts val="0"/>
              </a:spcBef>
              <a:spcAft>
                <a:spcPts val="0"/>
              </a:spcAft>
              <a:buClrTx/>
              <a:buSzTx/>
              <a:buFontTx/>
              <a:buNone/>
              <a:tabLst/>
              <a:defRPr/>
            </a:pPr>
            <a:r>
              <a:rPr lang="en-US" sz="3300" baseline="0" dirty="0" smtClean="0">
                <a:latin typeface="Trebuchet MS" pitchFamily="34" charset="0"/>
              </a:rPr>
              <a:t>The columns in the provided layouts are fixed and </a:t>
            </a:r>
          </a:p>
          <a:p>
            <a:pPr marL="0" marR="0" indent="0" algn="l" defTabSz="2350716" rtl="0" eaLnBrk="1" fontAlgn="auto" latinLnBrk="0" hangingPunct="1">
              <a:lnSpc>
                <a:spcPct val="100000"/>
              </a:lnSpc>
              <a:spcBef>
                <a:spcPts val="0"/>
              </a:spcBef>
              <a:spcAft>
                <a:spcPts val="0"/>
              </a:spcAft>
              <a:buClrTx/>
              <a:buSzTx/>
              <a:buFontTx/>
              <a:buNone/>
              <a:tabLst/>
              <a:defRPr/>
            </a:pPr>
            <a:r>
              <a:rPr lang="en-US" sz="3300" baseline="0" dirty="0" smtClean="0">
                <a:latin typeface="Trebuchet MS" pitchFamily="34" charset="0"/>
              </a:rPr>
              <a:t>cannot be moved but advanced users can modify </a:t>
            </a:r>
          </a:p>
          <a:p>
            <a:pPr marL="0" marR="0" indent="0" algn="l" defTabSz="2350716" rtl="0" eaLnBrk="1" fontAlgn="auto" latinLnBrk="0" hangingPunct="1">
              <a:lnSpc>
                <a:spcPct val="100000"/>
              </a:lnSpc>
              <a:spcBef>
                <a:spcPts val="0"/>
              </a:spcBef>
              <a:spcAft>
                <a:spcPts val="0"/>
              </a:spcAft>
              <a:buClrTx/>
              <a:buSzTx/>
              <a:buFontTx/>
              <a:buNone/>
              <a:tabLst/>
              <a:defRPr/>
            </a:pPr>
            <a:r>
              <a:rPr lang="en-US" sz="3300" baseline="0" dirty="0" smtClean="0">
                <a:latin typeface="Trebuchet MS" pitchFamily="34" charset="0"/>
              </a:rPr>
              <a:t>any layout by going to VIEW and then SLIDE MASTER.</a:t>
            </a:r>
          </a:p>
          <a:p>
            <a:pPr marL="0" marR="0" indent="0" algn="l" defTabSz="2350716" rtl="0" eaLnBrk="1" fontAlgn="auto" latinLnBrk="0" hangingPunct="1">
              <a:lnSpc>
                <a:spcPct val="100000"/>
              </a:lnSpc>
              <a:spcBef>
                <a:spcPts val="0"/>
              </a:spcBef>
              <a:spcAft>
                <a:spcPts val="0"/>
              </a:spcAft>
              <a:buClrTx/>
              <a:buSzTx/>
              <a:buFontTx/>
              <a:buNone/>
              <a:tabLst/>
              <a:defRPr/>
            </a:pPr>
            <a:endParaRPr lang="en-US" sz="3300" baseline="0" dirty="0" smtClean="0">
              <a:latin typeface="Trebuchet MS" pitchFamily="34" charset="0"/>
            </a:endParaRPr>
          </a:p>
          <a:p>
            <a:pPr defTabSz="2350716"/>
            <a:r>
              <a:rPr lang="en-US" sz="3300" b="1" baseline="0" dirty="0" smtClean="0">
                <a:solidFill>
                  <a:srgbClr val="FFFF00"/>
                </a:solidFill>
                <a:latin typeface="Trebuchet MS" pitchFamily="34" charset="0"/>
              </a:rPr>
              <a:t>Importing text and graphics from external sources</a:t>
            </a:r>
          </a:p>
          <a:p>
            <a:pPr defTabSz="2350716"/>
            <a:r>
              <a:rPr lang="en-US" sz="3300" b="1" u="sng" baseline="0" dirty="0" smtClean="0">
                <a:latin typeface="Trebuchet MS" pitchFamily="34" charset="0"/>
              </a:rPr>
              <a:t>TEXT: </a:t>
            </a:r>
            <a:r>
              <a:rPr lang="en-US" sz="3300" baseline="0" dirty="0" smtClean="0">
                <a:latin typeface="Trebuchet MS" pitchFamily="34" charset="0"/>
              </a:rPr>
              <a:t>Paste or type your text into a pre-existing placeholder or drag in a new placeholder from the left side of the template. Move it anywhere as needed.</a:t>
            </a:r>
          </a:p>
          <a:p>
            <a:pPr defTabSz="2350716"/>
            <a:r>
              <a:rPr lang="en-US" sz="3300" b="1" u="sng" baseline="0" dirty="0" smtClean="0">
                <a:latin typeface="Trebuchet MS" pitchFamily="34" charset="0"/>
              </a:rPr>
              <a:t>PHOTOS: </a:t>
            </a:r>
            <a:r>
              <a:rPr lang="en-US" sz="3300" baseline="0" dirty="0" smtClean="0">
                <a:latin typeface="Trebuchet MS" pitchFamily="34" charset="0"/>
              </a:rPr>
              <a:t>Drag in a picture placeholder, size it </a:t>
            </a:r>
            <a:r>
              <a:rPr lang="en-US" sz="3300" u="sng" baseline="0" dirty="0" smtClean="0">
                <a:latin typeface="Trebuchet MS" pitchFamily="34" charset="0"/>
              </a:rPr>
              <a:t>first</a:t>
            </a:r>
            <a:r>
              <a:rPr lang="en-US" sz="3300" baseline="0" dirty="0" smtClean="0">
                <a:latin typeface="Trebuchet MS" pitchFamily="34" charset="0"/>
              </a:rPr>
              <a:t>, click in it and insert a photo from the menu.</a:t>
            </a:r>
          </a:p>
          <a:p>
            <a:pPr defTabSz="2350716"/>
            <a:r>
              <a:rPr lang="en-US" sz="3300" b="1" u="sng" baseline="0" dirty="0" smtClean="0">
                <a:latin typeface="Trebuchet MS" pitchFamily="34" charset="0"/>
              </a:rPr>
              <a:t>TABLES: </a:t>
            </a:r>
            <a:r>
              <a:rPr lang="en-US" sz="3300" baseline="0" dirty="0" smtClean="0">
                <a:latin typeface="Trebuchet MS" pitchFamily="34" charset="0"/>
              </a:rPr>
              <a:t>You can copy and paste a table from an external document onto this poster template. To adjust the way the text fits within the cells of a table that has been pasted, </a:t>
            </a:r>
            <a:r>
              <a:rPr lang="en-US" sz="3300" u="sng" baseline="0" dirty="0" smtClean="0">
                <a:latin typeface="Trebuchet MS" pitchFamily="34" charset="0"/>
              </a:rPr>
              <a:t>right-click</a:t>
            </a:r>
            <a:r>
              <a:rPr lang="en-US" sz="3300" baseline="0" dirty="0" smtClean="0">
                <a:latin typeface="Trebuchet MS" pitchFamily="34" charset="0"/>
              </a:rPr>
              <a:t> on the table, click FORMAT SHAPE then click on TEXT BOX and change the INTERNAL MARGIN values to 0.25</a:t>
            </a:r>
          </a:p>
          <a:p>
            <a:pPr defTabSz="2350716"/>
            <a:endParaRPr lang="en-US" sz="3300" baseline="0" dirty="0" smtClean="0">
              <a:latin typeface="Trebuchet MS" pitchFamily="34" charset="0"/>
            </a:endParaRPr>
          </a:p>
          <a:p>
            <a:pPr defTabSz="2350716"/>
            <a:r>
              <a:rPr lang="en-US" sz="3300" b="1" baseline="0" dirty="0" smtClean="0">
                <a:solidFill>
                  <a:srgbClr val="FFFF00"/>
                </a:solidFill>
                <a:latin typeface="Trebuchet MS" pitchFamily="34" charset="0"/>
              </a:rPr>
              <a:t>Modifying the color scheme</a:t>
            </a:r>
          </a:p>
          <a:p>
            <a:pPr defTabSz="2350716"/>
            <a:r>
              <a:rPr lang="en-US" sz="3300" baseline="0" dirty="0" smtClean="0">
                <a:latin typeface="Trebuchet MS" pitchFamily="34" charset="0"/>
              </a:rPr>
              <a:t>To change the color scheme of this template go to the “Design” menu and click on “Colors”. You can choose from the provide color combinations or you can create your own.</a:t>
            </a:r>
          </a:p>
          <a:p>
            <a:pPr defTabSz="2350716"/>
            <a:endParaRPr lang="en-US" sz="3300" baseline="0" dirty="0" smtClean="0">
              <a:latin typeface="Trebuchet MS" pitchFamily="34" charset="0"/>
            </a:endParaRPr>
          </a:p>
          <a:p>
            <a:pPr defTabSz="2350716"/>
            <a:endParaRPr lang="en-US" sz="3300" baseline="0" dirty="0" smtClean="0">
              <a:latin typeface="Trebuchet MS" pitchFamily="34" charset="0"/>
            </a:endParaRPr>
          </a:p>
          <a:p>
            <a:pPr defTabSz="3291398"/>
            <a:endParaRPr lang="en-US" sz="2400" baseline="0" dirty="0" smtClean="0">
              <a:latin typeface="Trebuchet MS" pitchFamily="34" charset="0"/>
            </a:endParaRPr>
          </a:p>
          <a:p>
            <a:pPr defTabSz="3291398"/>
            <a:endParaRPr lang="en-US" sz="2400" dirty="0" smtClean="0">
              <a:latin typeface="Trebuchet MS" pitchFamily="34" charset="0"/>
            </a:endParaRPr>
          </a:p>
          <a:p>
            <a:pPr algn="ctr"/>
            <a:endParaRPr lang="en-US" sz="2400" b="1" dirty="0" smtClean="0">
              <a:solidFill>
                <a:schemeClr val="bg1"/>
              </a:solidFill>
              <a:latin typeface="Trebuchet MS" pitchFamily="34" charset="0"/>
            </a:endParaRPr>
          </a:p>
          <a:p>
            <a:pPr defTabSz="3291398"/>
            <a:endParaRPr lang="en-US" sz="2400" b="1" dirty="0" smtClean="0">
              <a:solidFill>
                <a:srgbClr val="FFFF00"/>
              </a:solidFill>
              <a:latin typeface="Trebuchet MS" pitchFamily="34" charset="0"/>
            </a:endParaRPr>
          </a:p>
          <a:p>
            <a:pPr algn="ctr"/>
            <a:endParaRPr lang="en-US" sz="3300" b="1" dirty="0">
              <a:latin typeface="Trebuchet MS" pitchFamily="34" charset="0"/>
            </a:endParaRPr>
          </a:p>
        </p:txBody>
      </p:sp>
      <p:sp>
        <p:nvSpPr>
          <p:cNvPr id="22" name="Rectangle 21"/>
          <p:cNvSpPr/>
          <p:nvPr/>
        </p:nvSpPr>
        <p:spPr>
          <a:xfrm>
            <a:off x="-15794112" y="-19596"/>
            <a:ext cx="15530171"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7133" tIns="274263" rIns="137133" bIns="137133" rtlCol="0" anchor="t" anchorCtr="0"/>
          <a:lstStyle/>
          <a:p>
            <a:pPr algn="ctr"/>
            <a:r>
              <a:rPr lang="en-US" sz="4500" b="1" dirty="0" smtClean="0">
                <a:solidFill>
                  <a:schemeClr val="bg1"/>
                </a:solidFill>
                <a:latin typeface="Trebuchet MS" pitchFamily="34" charset="0"/>
              </a:rPr>
              <a:t>QUICK DESIGN</a:t>
            </a:r>
            <a:r>
              <a:rPr lang="en-US" sz="4500" b="1" baseline="0" dirty="0" smtClean="0">
                <a:solidFill>
                  <a:schemeClr val="bg1"/>
                </a:solidFill>
                <a:latin typeface="Trebuchet MS" pitchFamily="34" charset="0"/>
              </a:rPr>
              <a:t> </a:t>
            </a:r>
            <a:r>
              <a:rPr lang="en-US" sz="45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300" b="1" dirty="0" smtClean="0">
              <a:latin typeface="Trebuchet MS" pitchFamily="34" charset="0"/>
            </a:endParaRPr>
          </a:p>
          <a:p>
            <a:pPr defTabSz="3291398"/>
            <a:r>
              <a:rPr lang="en-US" sz="3300" dirty="0" smtClean="0">
                <a:latin typeface="Trebuchet MS" pitchFamily="34" charset="0"/>
              </a:rPr>
              <a:t>This PowerPoint</a:t>
            </a:r>
            <a:r>
              <a:rPr lang="en-US" sz="3300" baseline="0" dirty="0" smtClean="0">
                <a:latin typeface="Trebuchet MS" pitchFamily="34" charset="0"/>
              </a:rPr>
              <a:t> </a:t>
            </a:r>
            <a:r>
              <a:rPr lang="en-US" sz="3300" dirty="0" smtClean="0">
                <a:latin typeface="Trebuchet MS" pitchFamily="34" charset="0"/>
              </a:rPr>
              <a:t>2007 template produces</a:t>
            </a:r>
            <a:r>
              <a:rPr lang="en-US" sz="3300" baseline="0" dirty="0" smtClean="0">
                <a:latin typeface="Trebuchet MS" pitchFamily="34" charset="0"/>
              </a:rPr>
              <a:t> </a:t>
            </a:r>
            <a:r>
              <a:rPr lang="en-US" sz="3300" dirty="0" smtClean="0">
                <a:latin typeface="Trebuchet MS" pitchFamily="34" charset="0"/>
              </a:rPr>
              <a:t>a 48”x48” professional poster. It</a:t>
            </a:r>
            <a:r>
              <a:rPr lang="en-US" sz="3300" baseline="0" dirty="0" smtClean="0">
                <a:latin typeface="Trebuchet MS" pitchFamily="34" charset="0"/>
              </a:rPr>
              <a:t> </a:t>
            </a:r>
            <a:r>
              <a:rPr lang="en-US" sz="3300" dirty="0" smtClean="0">
                <a:latin typeface="Trebuchet MS" pitchFamily="34" charset="0"/>
              </a:rPr>
              <a:t>will save you valuable time placing titles, subtitles,</a:t>
            </a:r>
            <a:r>
              <a:rPr lang="en-US" sz="3300" baseline="0" dirty="0" smtClean="0">
                <a:latin typeface="Trebuchet MS" pitchFamily="34" charset="0"/>
              </a:rPr>
              <a:t> text, and graphics</a:t>
            </a:r>
            <a:r>
              <a:rPr lang="en-US" sz="3300" dirty="0" smtClean="0">
                <a:latin typeface="Trebuchet MS" pitchFamily="34" charset="0"/>
              </a:rPr>
              <a:t>. </a:t>
            </a:r>
          </a:p>
          <a:p>
            <a:pPr defTabSz="3291398"/>
            <a:endParaRPr lang="en-US" sz="3300" dirty="0" smtClean="0">
              <a:latin typeface="Trebuchet MS" pitchFamily="34" charset="0"/>
            </a:endParaRPr>
          </a:p>
          <a:p>
            <a:pPr defTabSz="3291398"/>
            <a:r>
              <a:rPr lang="en-US" sz="3300" dirty="0" smtClean="0">
                <a:latin typeface="Trebuchet MS" pitchFamily="34" charset="0"/>
              </a:rPr>
              <a:t>Use it to create your presentation. Then send</a:t>
            </a:r>
            <a:r>
              <a:rPr lang="en-US" sz="3300" baseline="0" dirty="0" smtClean="0">
                <a:latin typeface="Trebuchet MS" pitchFamily="34" charset="0"/>
              </a:rPr>
              <a:t> it </a:t>
            </a:r>
            <a:r>
              <a:rPr lang="en-US" sz="3300" dirty="0" smtClean="0">
                <a:latin typeface="Trebuchet MS" pitchFamily="34" charset="0"/>
              </a:rPr>
              <a:t>to </a:t>
            </a:r>
            <a:r>
              <a:rPr lang="en-US" sz="3300" b="1" dirty="0" smtClean="0">
                <a:latin typeface="Trebuchet MS" pitchFamily="34" charset="0"/>
              </a:rPr>
              <a:t>PosterPresentations.com</a:t>
            </a:r>
            <a:r>
              <a:rPr lang="en-US" sz="3300" dirty="0" smtClean="0">
                <a:latin typeface="Trebuchet MS" pitchFamily="34" charset="0"/>
              </a:rPr>
              <a:t> for premium quality, same day affordable printing.</a:t>
            </a:r>
            <a:br>
              <a:rPr lang="en-US" sz="3300" dirty="0" smtClean="0">
                <a:latin typeface="Trebuchet MS" pitchFamily="34" charset="0"/>
              </a:rPr>
            </a:br>
            <a:endParaRPr lang="en-US" sz="3300" dirty="0" smtClean="0">
              <a:latin typeface="Trebuchet MS" pitchFamily="34" charset="0"/>
            </a:endParaRPr>
          </a:p>
          <a:p>
            <a:pPr defTabSz="3291398"/>
            <a:r>
              <a:rPr lang="en-US" sz="3300" dirty="0" smtClean="0">
                <a:latin typeface="Trebuchet MS" pitchFamily="34" charset="0"/>
              </a:rPr>
              <a:t>We provide a series of </a:t>
            </a:r>
            <a:r>
              <a:rPr lang="en-US" sz="3300" b="1" dirty="0" smtClean="0">
                <a:latin typeface="Trebuchet MS" pitchFamily="34" charset="0"/>
              </a:rPr>
              <a:t>online tutorials</a:t>
            </a:r>
            <a:r>
              <a:rPr lang="en-US" sz="3300" dirty="0" smtClean="0">
                <a:latin typeface="Trebuchet MS" pitchFamily="34" charset="0"/>
              </a:rPr>
              <a:t> that will guide you through the poster design process and answer your poster production questions. </a:t>
            </a:r>
          </a:p>
          <a:p>
            <a:pPr defTabSz="3291398"/>
            <a:endParaRPr lang="en-US" sz="3300" dirty="0" smtClean="0">
              <a:latin typeface="Trebuchet MS" pitchFamily="34" charset="0"/>
            </a:endParaRPr>
          </a:p>
          <a:p>
            <a:pPr defTabSz="3291398"/>
            <a:r>
              <a:rPr lang="en-US" sz="3300" dirty="0" smtClean="0">
                <a:latin typeface="Trebuchet MS" pitchFamily="34" charset="0"/>
              </a:rPr>
              <a:t>View our online</a:t>
            </a:r>
            <a:r>
              <a:rPr lang="en-US" sz="3300" baseline="0" dirty="0" smtClean="0">
                <a:latin typeface="Trebuchet MS" pitchFamily="34" charset="0"/>
              </a:rPr>
              <a:t> tutorials at:</a:t>
            </a:r>
            <a:r>
              <a:rPr lang="en-US" sz="3300" dirty="0" smtClean="0">
                <a:latin typeface="Trebuchet MS" pitchFamily="34" charset="0"/>
              </a:rPr>
              <a:t/>
            </a:r>
            <a:br>
              <a:rPr lang="en-US" sz="3300" dirty="0" smtClean="0">
                <a:latin typeface="Trebuchet MS" pitchFamily="34" charset="0"/>
              </a:rPr>
            </a:br>
            <a:r>
              <a:rPr lang="en-US" sz="3300" dirty="0" smtClean="0">
                <a:solidFill>
                  <a:srgbClr val="FFFF00"/>
                </a:solidFill>
                <a:latin typeface="Trebuchet MS" pitchFamily="34" charset="0"/>
              </a:rPr>
              <a:t> http://bit.ly/Poster_creation_help </a:t>
            </a:r>
            <a:r>
              <a:rPr lang="en-US" sz="3300" dirty="0" smtClean="0">
                <a:latin typeface="Trebuchet MS" pitchFamily="34" charset="0"/>
              </a:rPr>
              <a:t/>
            </a:r>
            <a:br>
              <a:rPr lang="en-US" sz="3300" dirty="0" smtClean="0">
                <a:latin typeface="Trebuchet MS" pitchFamily="34" charset="0"/>
              </a:rPr>
            </a:br>
            <a:r>
              <a:rPr lang="en-US" sz="3300" dirty="0" smtClean="0">
                <a:latin typeface="Trebuchet MS" pitchFamily="34" charset="0"/>
              </a:rPr>
              <a:t>(copy</a:t>
            </a:r>
            <a:r>
              <a:rPr lang="en-US" sz="3300" baseline="0" dirty="0" smtClean="0">
                <a:latin typeface="Trebuchet MS" pitchFamily="34" charset="0"/>
              </a:rPr>
              <a:t> and paste the link into your web browser).</a:t>
            </a:r>
          </a:p>
          <a:p>
            <a:pPr defTabSz="3291398"/>
            <a:endParaRPr lang="en-US" sz="3300" dirty="0" smtClean="0">
              <a:latin typeface="Trebuchet MS" pitchFamily="34" charset="0"/>
            </a:endParaRPr>
          </a:p>
          <a:p>
            <a:pPr defTabSz="3291398"/>
            <a:r>
              <a:rPr lang="en-US" sz="3300" dirty="0" smtClean="0">
                <a:latin typeface="Trebuchet MS" pitchFamily="34" charset="0"/>
              </a:rPr>
              <a:t>For assistance and to order your printed poster</a:t>
            </a:r>
            <a:r>
              <a:rPr lang="en-US" sz="3300" dirty="0" smtClean="0">
                <a:solidFill>
                  <a:schemeClr val="bg1"/>
                </a:solidFill>
                <a:latin typeface="Trebuchet MS" pitchFamily="34" charset="0"/>
              </a:rPr>
              <a:t> call </a:t>
            </a:r>
            <a:r>
              <a:rPr lang="en-US" sz="3300" b="1" dirty="0" smtClean="0">
                <a:solidFill>
                  <a:srgbClr val="FFFF00"/>
                </a:solidFill>
                <a:latin typeface="Trebuchet MS" pitchFamily="34" charset="0"/>
              </a:rPr>
              <a:t>PosterPresentations.com</a:t>
            </a:r>
            <a:r>
              <a:rPr lang="en-US" sz="3300" dirty="0" smtClean="0">
                <a:solidFill>
                  <a:srgbClr val="FFFF00"/>
                </a:solidFill>
                <a:latin typeface="Trebuchet MS" pitchFamily="34" charset="0"/>
              </a:rPr>
              <a:t> </a:t>
            </a:r>
            <a:r>
              <a:rPr lang="en-US" sz="3300" dirty="0" smtClean="0">
                <a:latin typeface="Trebuchet MS" pitchFamily="34" charset="0"/>
              </a:rPr>
              <a:t>at </a:t>
            </a:r>
            <a:r>
              <a:rPr lang="en-US" sz="4000" b="1" dirty="0" smtClean="0">
                <a:solidFill>
                  <a:srgbClr val="FFFF00"/>
                </a:solidFill>
                <a:latin typeface="Trebuchet MS" pitchFamily="34" charset="0"/>
              </a:rPr>
              <a:t>1.866.649.3004</a:t>
            </a:r>
          </a:p>
          <a:p>
            <a:pPr defTabSz="3291398"/>
            <a:endParaRPr lang="en-US" sz="4000" b="1" dirty="0" smtClean="0">
              <a:solidFill>
                <a:srgbClr val="FFFF00"/>
              </a:solidFill>
              <a:latin typeface="Trebuchet MS" pitchFamily="34" charset="0"/>
            </a:endParaRPr>
          </a:p>
          <a:p>
            <a:pPr algn="ctr"/>
            <a:r>
              <a:rPr lang="en-US" sz="4500" b="1" dirty="0" smtClean="0">
                <a:solidFill>
                  <a:schemeClr val="bg1"/>
                </a:solidFill>
                <a:latin typeface="Trebuchet MS" pitchFamily="34" charset="0"/>
              </a:rPr>
              <a:t>Object Placeholders</a:t>
            </a:r>
          </a:p>
          <a:p>
            <a:pPr algn="ctr"/>
            <a:endParaRPr lang="en-US" sz="4500" b="1" dirty="0" smtClean="0">
              <a:solidFill>
                <a:schemeClr val="bg1"/>
              </a:solidFill>
              <a:latin typeface="Trebuchet MS" pitchFamily="34" charset="0"/>
            </a:endParaRPr>
          </a:p>
          <a:p>
            <a:pPr defTabSz="3291398"/>
            <a:r>
              <a:rPr lang="en-US" sz="3300" dirty="0" smtClean="0">
                <a:latin typeface="Trebuchet MS" pitchFamily="34" charset="0"/>
              </a:rPr>
              <a:t>Use the placeholders provided below to add new elements to your poster:</a:t>
            </a:r>
            <a:r>
              <a:rPr lang="en-US" sz="3300" baseline="0" dirty="0" smtClean="0">
                <a:latin typeface="Trebuchet MS" pitchFamily="34" charset="0"/>
              </a:rPr>
              <a:t> </a:t>
            </a:r>
            <a:r>
              <a:rPr lang="en-US" sz="3300" dirty="0" smtClean="0">
                <a:latin typeface="Trebuchet MS" pitchFamily="34" charset="0"/>
              </a:rPr>
              <a:t>Drag a placeholder onto the</a:t>
            </a:r>
            <a:r>
              <a:rPr lang="en-US" sz="3300" baseline="0" dirty="0" smtClean="0">
                <a:latin typeface="Trebuchet MS" pitchFamily="34" charset="0"/>
              </a:rPr>
              <a:t> poster area,</a:t>
            </a:r>
            <a:r>
              <a:rPr lang="en-US" sz="3300" dirty="0" smtClean="0">
                <a:latin typeface="Trebuchet MS" pitchFamily="34" charset="0"/>
              </a:rPr>
              <a:t> size it, and click it to edit.</a:t>
            </a:r>
          </a:p>
          <a:p>
            <a:pPr defTabSz="3291398"/>
            <a:endParaRPr lang="en-US" sz="3300" dirty="0" smtClean="0">
              <a:latin typeface="Trebuchet MS" pitchFamily="34" charset="0"/>
            </a:endParaRPr>
          </a:p>
          <a:p>
            <a:pPr defTabSz="3291398"/>
            <a:r>
              <a:rPr lang="en-US" sz="3300" b="1" dirty="0" smtClean="0">
                <a:solidFill>
                  <a:srgbClr val="FFFF00"/>
                </a:solidFill>
                <a:latin typeface="Trebuchet MS" pitchFamily="34" charset="0"/>
              </a:rPr>
              <a:t>Section Header placeholder</a:t>
            </a:r>
          </a:p>
          <a:p>
            <a:pPr defTabSz="3291398"/>
            <a:r>
              <a:rPr lang="en-US" sz="3300" dirty="0" smtClean="0">
                <a:latin typeface="Trebuchet MS" pitchFamily="34" charset="0"/>
              </a:rPr>
              <a:t>Move</a:t>
            </a:r>
            <a:r>
              <a:rPr lang="en-US" sz="3300" baseline="0" dirty="0" smtClean="0">
                <a:latin typeface="Trebuchet MS" pitchFamily="34" charset="0"/>
              </a:rPr>
              <a:t> this preformatted section header placeholder to the poster area to add another section header. Use section headers to separate topics or concepts within your presentation. </a:t>
            </a:r>
            <a:endParaRPr lang="el-GR" sz="3300" baseline="0" dirty="0" smtClean="0">
              <a:latin typeface="Trebuchet MS" pitchFamily="34" charset="0"/>
            </a:endParaRPr>
          </a:p>
          <a:p>
            <a:pPr defTabSz="3291398"/>
            <a:endParaRPr lang="el-GR" sz="3300" baseline="0" dirty="0" smtClean="0">
              <a:latin typeface="Trebuchet MS" pitchFamily="34" charset="0"/>
            </a:endParaRPr>
          </a:p>
          <a:p>
            <a:pPr defTabSz="3291398"/>
            <a:endParaRPr lang="en-US" sz="3300" baseline="0" dirty="0" smtClean="0">
              <a:latin typeface="Trebuchet MS" pitchFamily="34" charset="0"/>
            </a:endParaRPr>
          </a:p>
          <a:p>
            <a:pPr defTabSz="3291398"/>
            <a:endParaRPr lang="en-US" sz="3300" baseline="0" dirty="0" smtClean="0">
              <a:latin typeface="Trebuchet MS" pitchFamily="34" charset="0"/>
            </a:endParaRPr>
          </a:p>
          <a:p>
            <a:pPr defTabSz="3291398"/>
            <a:endParaRPr lang="en-US" sz="3300" dirty="0" smtClean="0">
              <a:latin typeface="Trebuchet MS" pitchFamily="34" charset="0"/>
            </a:endParaRPr>
          </a:p>
          <a:p>
            <a:pPr defTabSz="3291398"/>
            <a:endParaRPr lang="en-US" sz="3300" b="1" dirty="0" smtClean="0">
              <a:solidFill>
                <a:srgbClr val="FFFF00"/>
              </a:solidFill>
              <a:latin typeface="Trebuchet MS" pitchFamily="34" charset="0"/>
            </a:endParaRPr>
          </a:p>
          <a:p>
            <a:pPr defTabSz="3291398"/>
            <a:r>
              <a:rPr lang="en-US" sz="3300" b="1" dirty="0" smtClean="0">
                <a:solidFill>
                  <a:srgbClr val="FFFF00"/>
                </a:solidFill>
                <a:latin typeface="Trebuchet MS" pitchFamily="34" charset="0"/>
              </a:rPr>
              <a:t>Text placeholder</a:t>
            </a:r>
          </a:p>
          <a:p>
            <a:pPr defTabSz="3291398"/>
            <a:r>
              <a:rPr lang="en-US" sz="3300" baseline="0" dirty="0" smtClean="0">
                <a:latin typeface="Trebuchet MS" pitchFamily="34" charset="0"/>
              </a:rPr>
              <a:t>Move this preformatted text placeholder to the poster to add a new body of text.</a:t>
            </a:r>
            <a:endParaRPr lang="el-GR" sz="3300" baseline="0" dirty="0" smtClean="0">
              <a:latin typeface="Trebuchet MS" pitchFamily="34" charset="0"/>
            </a:endParaRPr>
          </a:p>
          <a:p>
            <a:pPr defTabSz="3291398"/>
            <a:endParaRPr lang="el-GR" sz="3300" baseline="0" dirty="0" smtClean="0">
              <a:latin typeface="Trebuchet MS" pitchFamily="34" charset="0"/>
            </a:endParaRPr>
          </a:p>
          <a:p>
            <a:pPr defTabSz="3291398"/>
            <a:endParaRPr lang="en-US" sz="3300" baseline="0" dirty="0" smtClean="0">
              <a:latin typeface="Trebuchet MS" pitchFamily="34" charset="0"/>
            </a:endParaRPr>
          </a:p>
          <a:p>
            <a:pPr defTabSz="3291398"/>
            <a:endParaRPr lang="en-US" sz="3300" baseline="0" dirty="0" smtClean="0">
              <a:latin typeface="Trebuchet MS" pitchFamily="34" charset="0"/>
            </a:endParaRPr>
          </a:p>
          <a:p>
            <a:pPr defTabSz="3291398"/>
            <a:endParaRPr lang="en-US" sz="3300" baseline="0" dirty="0" smtClean="0">
              <a:latin typeface="Trebuchet MS" pitchFamily="34" charset="0"/>
            </a:endParaRPr>
          </a:p>
          <a:p>
            <a:pPr defTabSz="3291398"/>
            <a:endParaRPr lang="en-US" sz="3300" baseline="0" dirty="0" smtClean="0">
              <a:latin typeface="Trebuchet MS" pitchFamily="34" charset="0"/>
            </a:endParaRPr>
          </a:p>
          <a:p>
            <a:pPr defTabSz="3291398"/>
            <a:endParaRPr lang="en-US" sz="3300" b="1" baseline="0" dirty="0" smtClean="0">
              <a:solidFill>
                <a:srgbClr val="FFFF00"/>
              </a:solidFill>
              <a:latin typeface="Trebuchet MS" pitchFamily="34" charset="0"/>
            </a:endParaRPr>
          </a:p>
          <a:p>
            <a:pPr defTabSz="3291398"/>
            <a:r>
              <a:rPr lang="en-US" sz="3300" b="1" baseline="0" dirty="0" smtClean="0">
                <a:solidFill>
                  <a:srgbClr val="FFFF00"/>
                </a:solidFill>
                <a:latin typeface="Trebuchet MS" pitchFamily="34" charset="0"/>
              </a:rPr>
              <a:t>Picture placeholder</a:t>
            </a:r>
          </a:p>
          <a:p>
            <a:pPr defTabSz="3291398"/>
            <a:r>
              <a:rPr lang="en-US" sz="3300" baseline="0" dirty="0" smtClean="0">
                <a:latin typeface="Trebuchet MS" pitchFamily="34" charset="0"/>
              </a:rPr>
              <a:t>Move this graphic placeholder onto your poster, size it first, and then click it to add a picture to the poster.</a:t>
            </a:r>
          </a:p>
          <a:p>
            <a:pPr defTabSz="3291398"/>
            <a:endParaRPr lang="en-US" sz="2700" baseline="0" dirty="0" smtClean="0">
              <a:latin typeface="Trebuchet MS" pitchFamily="34" charset="0"/>
            </a:endParaRPr>
          </a:p>
          <a:p>
            <a:pPr defTabSz="3291398"/>
            <a:endParaRPr lang="en-US" sz="2700" baseline="0" dirty="0" smtClean="0">
              <a:latin typeface="Trebuchet MS" pitchFamily="34" charset="0"/>
            </a:endParaRPr>
          </a:p>
          <a:p>
            <a:pPr defTabSz="3291398"/>
            <a:endParaRPr lang="en-US" sz="2700" baseline="0" dirty="0" smtClean="0">
              <a:latin typeface="Trebuchet MS" pitchFamily="34" charset="0"/>
            </a:endParaRPr>
          </a:p>
          <a:p>
            <a:pPr algn="ctr"/>
            <a:endParaRPr lang="en-US" sz="3600" b="1" dirty="0" smtClean="0">
              <a:solidFill>
                <a:schemeClr val="bg1"/>
              </a:solidFill>
              <a:latin typeface="Trebuchet MS" pitchFamily="34" charset="0"/>
            </a:endParaRPr>
          </a:p>
          <a:p>
            <a:pPr algn="ctr"/>
            <a:endParaRPr lang="en-US" sz="3600" b="1" dirty="0" smtClean="0">
              <a:solidFill>
                <a:schemeClr val="bg1"/>
              </a:solidFill>
              <a:latin typeface="Trebuchet MS" pitchFamily="34" charset="0"/>
            </a:endParaRPr>
          </a:p>
          <a:p>
            <a:pPr algn="ctr"/>
            <a:endParaRPr lang="en-US" sz="3600" b="1" dirty="0" smtClean="0">
              <a:solidFill>
                <a:schemeClr val="bg1"/>
              </a:solidFill>
              <a:latin typeface="Trebuchet MS" pitchFamily="34" charset="0"/>
            </a:endParaRPr>
          </a:p>
          <a:p>
            <a:pPr algn="ctr"/>
            <a:endParaRPr lang="en-US" sz="3600" b="1" dirty="0" smtClean="0">
              <a:solidFill>
                <a:schemeClr val="bg1"/>
              </a:solidFill>
              <a:latin typeface="Trebuchet MS" pitchFamily="34" charset="0"/>
            </a:endParaRPr>
          </a:p>
          <a:p>
            <a:pPr defTabSz="3291398"/>
            <a:endParaRPr lang="en-US" sz="2700" dirty="0" smtClean="0">
              <a:latin typeface="Trebuchet MS" pitchFamily="34" charset="0"/>
            </a:endParaRPr>
          </a:p>
          <a:p>
            <a:pPr algn="ctr"/>
            <a:endParaRPr lang="en-US" sz="2700" b="1" dirty="0" smtClean="0">
              <a:solidFill>
                <a:schemeClr val="bg1"/>
              </a:solidFill>
              <a:latin typeface="Trebuchet MS" pitchFamily="34" charset="0"/>
            </a:endParaRPr>
          </a:p>
          <a:p>
            <a:pPr defTabSz="3291398"/>
            <a:endParaRPr lang="en-US" sz="2700" b="1" dirty="0" smtClean="0">
              <a:solidFill>
                <a:srgbClr val="FFFF00"/>
              </a:solidFill>
              <a:latin typeface="Trebuchet MS" pitchFamily="34" charset="0"/>
            </a:endParaRPr>
          </a:p>
          <a:p>
            <a:pPr algn="ctr"/>
            <a:endParaRPr lang="en-US" sz="3600" b="1" dirty="0">
              <a:latin typeface="Trebuchet MS" pitchFamily="34" charset="0"/>
            </a:endParaRPr>
          </a:p>
        </p:txBody>
      </p:sp>
      <p:sp>
        <p:nvSpPr>
          <p:cNvPr id="23" name="Rectangle 22"/>
          <p:cNvSpPr/>
          <p:nvPr/>
        </p:nvSpPr>
        <p:spPr>
          <a:xfrm>
            <a:off x="-15794112" y="20831176"/>
            <a:ext cx="15530171"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2" rIns="68566" bIns="34282" rtlCol="0" anchor="ctr"/>
          <a:lstStyle/>
          <a:p>
            <a:pPr algn="ctr"/>
            <a:endParaRPr lang="en-US" dirty="0"/>
          </a:p>
        </p:txBody>
      </p:sp>
      <p:pic>
        <p:nvPicPr>
          <p:cNvPr id="24" name="Picture 2"/>
          <p:cNvPicPr>
            <a:picLocks noChangeAspect="1" noChangeArrowheads="1"/>
          </p:cNvPicPr>
          <p:nvPr/>
        </p:nvPicPr>
        <p:blipFill>
          <a:blip r:embed="rId3" cstate="print"/>
          <a:srcRect/>
          <a:stretch>
            <a:fillRect/>
          </a:stretch>
        </p:blipFill>
        <p:spPr bwMode="auto">
          <a:xfrm>
            <a:off x="43585658" y="14514657"/>
            <a:ext cx="3556024" cy="2324152"/>
          </a:xfrm>
          <a:prstGeom prst="rect">
            <a:avLst/>
          </a:prstGeom>
          <a:noFill/>
          <a:ln w="9525">
            <a:noFill/>
            <a:miter lim="800000"/>
            <a:headEnd/>
            <a:tailEnd/>
          </a:ln>
          <a:effectLst/>
        </p:spPr>
      </p:pic>
      <p:pic>
        <p:nvPicPr>
          <p:cNvPr id="25" name="Picture 2"/>
          <p:cNvPicPr>
            <a:picLocks noChangeAspect="1" noChangeArrowheads="1"/>
          </p:cNvPicPr>
          <p:nvPr/>
        </p:nvPicPr>
        <p:blipFill>
          <a:blip r:embed="rId4" cstate="print"/>
          <a:srcRect/>
          <a:stretch>
            <a:fillRect/>
          </a:stretch>
        </p:blipFill>
        <p:spPr bwMode="auto">
          <a:xfrm>
            <a:off x="43342779" y="11480681"/>
            <a:ext cx="691305" cy="349370"/>
          </a:xfrm>
          <a:prstGeom prst="rect">
            <a:avLst/>
          </a:prstGeom>
          <a:noFill/>
          <a:ln w="9525">
            <a:solidFill>
              <a:schemeClr val="tx1"/>
            </a:solidFill>
            <a:miter lim="800000"/>
            <a:headEnd/>
            <a:tailEnd/>
          </a:ln>
          <a:effectLst/>
        </p:spPr>
      </p:pic>
      <p:sp>
        <p:nvSpPr>
          <p:cNvPr id="26" name="TextBox 25"/>
          <p:cNvSpPr txBox="1"/>
          <p:nvPr/>
        </p:nvSpPr>
        <p:spPr>
          <a:xfrm>
            <a:off x="33422956" y="30288773"/>
            <a:ext cx="6870214" cy="2269836"/>
          </a:xfrm>
          <a:prstGeom prst="rect">
            <a:avLst/>
          </a:prstGeom>
          <a:noFill/>
        </p:spPr>
        <p:txBody>
          <a:bodyPr wrap="square" lIns="68566" tIns="34282" rIns="68566" bIns="34282"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300" dirty="0" smtClean="0">
                <a:solidFill>
                  <a:schemeClr val="bg1"/>
                </a:solidFill>
              </a:rPr>
              <a:t>2117 Fourth Street ,</a:t>
            </a:r>
            <a:r>
              <a:rPr lang="en-US" sz="3300" baseline="0" dirty="0" smtClean="0">
                <a:solidFill>
                  <a:schemeClr val="bg1"/>
                </a:solidFill>
              </a:rPr>
              <a:t> Unit C</a:t>
            </a:r>
            <a:br>
              <a:rPr lang="en-US" sz="3300" baseline="0" dirty="0" smtClean="0">
                <a:solidFill>
                  <a:schemeClr val="bg1"/>
                </a:solidFill>
              </a:rPr>
            </a:br>
            <a:r>
              <a:rPr lang="en-US" sz="3300" baseline="0" dirty="0" smtClean="0">
                <a:solidFill>
                  <a:schemeClr val="bg1"/>
                </a:solidFill>
              </a:rPr>
              <a:t> Berkeley CA 94710</a:t>
            </a:r>
            <a:br>
              <a:rPr lang="en-US" sz="3300" baseline="0" dirty="0" smtClean="0">
                <a:solidFill>
                  <a:schemeClr val="bg1"/>
                </a:solidFill>
              </a:rPr>
            </a:br>
            <a:r>
              <a:rPr lang="en-US" sz="3300" baseline="0" dirty="0" smtClean="0">
                <a:solidFill>
                  <a:schemeClr val="bg1"/>
                </a:solidFill>
              </a:rPr>
              <a:t> </a:t>
            </a:r>
            <a:r>
              <a:rPr lang="en-US" sz="3300" b="1" baseline="0" dirty="0" err="1" smtClean="0">
                <a:solidFill>
                  <a:srgbClr val="FFFF00"/>
                </a:solidFill>
              </a:rPr>
              <a:t>posterpresenter@gmail.com</a:t>
            </a:r>
            <a:endParaRPr lang="en-US" sz="3600" b="1" dirty="0">
              <a:solidFill>
                <a:srgbClr val="FFFF00"/>
              </a:solidFill>
            </a:endParaRPr>
          </a:p>
        </p:txBody>
      </p:sp>
      <p:grpSp>
        <p:nvGrpSpPr>
          <p:cNvPr id="40" name="Group 39"/>
          <p:cNvGrpSpPr/>
          <p:nvPr/>
        </p:nvGrpSpPr>
        <p:grpSpPr>
          <a:xfrm>
            <a:off x="-15355107" y="30850145"/>
            <a:ext cx="14626446" cy="1722692"/>
            <a:chOff x="44242388" y="28054064"/>
            <a:chExt cx="9771398" cy="1090621"/>
          </a:xfrm>
        </p:grpSpPr>
        <p:sp>
          <p:nvSpPr>
            <p:cNvPr id="41" name="Rounded Rectangle 40"/>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68327" y="28152425"/>
              <a:ext cx="914400" cy="914400"/>
            </a:xfrm>
            <a:prstGeom prst="rect">
              <a:avLst/>
            </a:prstGeom>
            <a:noFill/>
          </p:spPr>
        </p:pic>
        <p:sp>
          <p:nvSpPr>
            <p:cNvPr id="43" name="TextBox 42"/>
            <p:cNvSpPr txBox="1"/>
            <p:nvPr userDrawn="1"/>
          </p:nvSpPr>
          <p:spPr>
            <a:xfrm>
              <a:off x="45342598" y="28244015"/>
              <a:ext cx="8671188" cy="759918"/>
            </a:xfrm>
            <a:prstGeom prst="rect">
              <a:avLst/>
            </a:prstGeom>
            <a:noFill/>
          </p:spPr>
          <p:txBody>
            <a:bodyPr wrap="square" rtlCol="0">
              <a:spAutoFit/>
            </a:bodyPr>
            <a:lstStyle/>
            <a:p>
              <a:r>
                <a:rPr lang="en-US" sz="3600" dirty="0" smtClean="0">
                  <a:solidFill>
                    <a:schemeClr val="tx2"/>
                  </a:solidFill>
                  <a:latin typeface="Trebuchet MS" pitchFamily="34" charset="0"/>
                </a:rPr>
                <a:t>Student</a:t>
              </a:r>
              <a:r>
                <a:rPr lang="en-US" sz="3600" baseline="0" dirty="0" smtClean="0">
                  <a:solidFill>
                    <a:schemeClr val="tx2"/>
                  </a:solidFill>
                  <a:latin typeface="Trebuchet MS" pitchFamily="34" charset="0"/>
                </a:rPr>
                <a:t> discounts are available on our Facebook page.</a:t>
              </a:r>
              <a:br>
                <a:rPr lang="en-US" sz="3600" baseline="0" dirty="0" smtClean="0">
                  <a:solidFill>
                    <a:schemeClr val="tx2"/>
                  </a:solidFill>
                  <a:latin typeface="Trebuchet MS" pitchFamily="34" charset="0"/>
                </a:rPr>
              </a:br>
              <a:r>
                <a:rPr lang="en-US" sz="3600" baseline="0" dirty="0" smtClean="0">
                  <a:solidFill>
                    <a:schemeClr val="tx2"/>
                  </a:solidFill>
                  <a:latin typeface="Trebuchet MS" pitchFamily="34" charset="0"/>
                </a:rPr>
                <a:t>Go to </a:t>
              </a:r>
              <a:r>
                <a:rPr lang="en-US" sz="3600" u="sng" baseline="0" dirty="0" smtClean="0">
                  <a:solidFill>
                    <a:schemeClr val="tx2"/>
                  </a:solidFill>
                  <a:latin typeface="Trebuchet MS" pitchFamily="34" charset="0"/>
                </a:rPr>
                <a:t>PosterPresentations.com</a:t>
              </a:r>
              <a:r>
                <a:rPr lang="en-US" sz="3600" baseline="0" dirty="0" smtClean="0">
                  <a:solidFill>
                    <a:schemeClr val="tx2"/>
                  </a:solidFill>
                  <a:latin typeface="Trebuchet MS" pitchFamily="34" charset="0"/>
                </a:rPr>
                <a:t> and click on the FB icon. </a:t>
              </a:r>
              <a:endParaRPr lang="en-US" sz="3600" dirty="0">
                <a:solidFill>
                  <a:schemeClr val="tx2"/>
                </a:solidFill>
                <a:latin typeface="Trebuchet MS" pitchFamily="34" charset="0"/>
              </a:endParaRPr>
            </a:p>
          </p:txBody>
        </p:sp>
      </p:grpSp>
      <p:cxnSp>
        <p:nvCxnSpPr>
          <p:cNvPr id="44" name="Straight Connector 43"/>
          <p:cNvCxnSpPr/>
          <p:nvPr/>
        </p:nvCxnSpPr>
        <p:spPr>
          <a:xfrm>
            <a:off x="33166594" y="29857204"/>
            <a:ext cx="15654230" cy="329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5890414" y="10040779"/>
            <a:ext cx="15612182" cy="33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3176234" y="4498960"/>
            <a:ext cx="15644590" cy="160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1824093" y="19668173"/>
            <a:ext cx="7537847"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2" rIns="68566" bIns="34282"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291159"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185" indent="-1234185" algn="l" defTabSz="3291159" rtl="0" eaLnBrk="1" latinLnBrk="0" hangingPunct="1">
        <a:spcBef>
          <a:spcPct val="20000"/>
        </a:spcBef>
        <a:buFont typeface="Arial" pitchFamily="34" charset="0"/>
        <a:buChar char="•"/>
        <a:defRPr sz="11600" kern="1200">
          <a:solidFill>
            <a:schemeClr val="tx1"/>
          </a:solidFill>
          <a:latin typeface="+mn-lt"/>
          <a:ea typeface="+mn-ea"/>
          <a:cs typeface="+mn-cs"/>
        </a:defRPr>
      </a:lvl1pPr>
      <a:lvl2pPr marL="2674066" indent="-1028487" algn="l" defTabSz="3291159" rtl="0" eaLnBrk="1" latinLnBrk="0" hangingPunct="1">
        <a:spcBef>
          <a:spcPct val="20000"/>
        </a:spcBef>
        <a:buFont typeface="Arial" pitchFamily="34" charset="0"/>
        <a:buChar char="–"/>
        <a:defRPr sz="10100" kern="1200">
          <a:solidFill>
            <a:schemeClr val="tx1"/>
          </a:solidFill>
          <a:latin typeface="+mn-lt"/>
          <a:ea typeface="+mn-ea"/>
          <a:cs typeface="+mn-cs"/>
        </a:defRPr>
      </a:lvl2pPr>
      <a:lvl3pPr marL="4113948" indent="-822791" algn="l" defTabSz="3291159"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59528"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5106"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0685"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263"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1843"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422" indent="-822791" algn="l" defTabSz="329115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159" rtl="0" eaLnBrk="1" latinLnBrk="0" hangingPunct="1">
        <a:defRPr sz="6400" kern="1200">
          <a:solidFill>
            <a:schemeClr val="tx1"/>
          </a:solidFill>
          <a:latin typeface="+mn-lt"/>
          <a:ea typeface="+mn-ea"/>
          <a:cs typeface="+mn-cs"/>
        </a:defRPr>
      </a:lvl1pPr>
      <a:lvl2pPr marL="1645580" algn="l" defTabSz="3291159" rtl="0" eaLnBrk="1" latinLnBrk="0" hangingPunct="1">
        <a:defRPr sz="6400" kern="1200">
          <a:solidFill>
            <a:schemeClr val="tx1"/>
          </a:solidFill>
          <a:latin typeface="+mn-lt"/>
          <a:ea typeface="+mn-ea"/>
          <a:cs typeface="+mn-cs"/>
        </a:defRPr>
      </a:lvl2pPr>
      <a:lvl3pPr marL="3291159" algn="l" defTabSz="3291159" rtl="0" eaLnBrk="1" latinLnBrk="0" hangingPunct="1">
        <a:defRPr sz="6400" kern="1200">
          <a:solidFill>
            <a:schemeClr val="tx1"/>
          </a:solidFill>
          <a:latin typeface="+mn-lt"/>
          <a:ea typeface="+mn-ea"/>
          <a:cs typeface="+mn-cs"/>
        </a:defRPr>
      </a:lvl3pPr>
      <a:lvl4pPr marL="4936737" algn="l" defTabSz="3291159" rtl="0" eaLnBrk="1" latinLnBrk="0" hangingPunct="1">
        <a:defRPr sz="6400" kern="1200">
          <a:solidFill>
            <a:schemeClr val="tx1"/>
          </a:solidFill>
          <a:latin typeface="+mn-lt"/>
          <a:ea typeface="+mn-ea"/>
          <a:cs typeface="+mn-cs"/>
        </a:defRPr>
      </a:lvl4pPr>
      <a:lvl5pPr marL="6582316" algn="l" defTabSz="3291159" rtl="0" eaLnBrk="1" latinLnBrk="0" hangingPunct="1">
        <a:defRPr sz="6400" kern="1200">
          <a:solidFill>
            <a:schemeClr val="tx1"/>
          </a:solidFill>
          <a:latin typeface="+mn-lt"/>
          <a:ea typeface="+mn-ea"/>
          <a:cs typeface="+mn-cs"/>
        </a:defRPr>
      </a:lvl5pPr>
      <a:lvl6pPr marL="8227896" algn="l" defTabSz="3291159" rtl="0" eaLnBrk="1" latinLnBrk="0" hangingPunct="1">
        <a:defRPr sz="6400" kern="1200">
          <a:solidFill>
            <a:schemeClr val="tx1"/>
          </a:solidFill>
          <a:latin typeface="+mn-lt"/>
          <a:ea typeface="+mn-ea"/>
          <a:cs typeface="+mn-cs"/>
        </a:defRPr>
      </a:lvl6pPr>
      <a:lvl7pPr marL="9873475" algn="l" defTabSz="3291159" rtl="0" eaLnBrk="1" latinLnBrk="0" hangingPunct="1">
        <a:defRPr sz="6400" kern="1200">
          <a:solidFill>
            <a:schemeClr val="tx1"/>
          </a:solidFill>
          <a:latin typeface="+mn-lt"/>
          <a:ea typeface="+mn-ea"/>
          <a:cs typeface="+mn-cs"/>
        </a:defRPr>
      </a:lvl7pPr>
      <a:lvl8pPr marL="11519054" algn="l" defTabSz="3291159" rtl="0" eaLnBrk="1" latinLnBrk="0" hangingPunct="1">
        <a:defRPr sz="6400" kern="1200">
          <a:solidFill>
            <a:schemeClr val="tx1"/>
          </a:solidFill>
          <a:latin typeface="+mn-lt"/>
          <a:ea typeface="+mn-ea"/>
          <a:cs typeface="+mn-cs"/>
        </a:defRPr>
      </a:lvl8pPr>
      <a:lvl9pPr marL="13164633" algn="l" defTabSz="329115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jpeg"/><Relationship Id="rId12" Type="http://schemas.openxmlformats.org/officeDocument/2006/relationships/image" Target="../media/image12.png"/><Relationship Id="rId13" Type="http://schemas.openxmlformats.org/officeDocument/2006/relationships/image" Target="../media/image13.jpg"/><Relationship Id="rId14" Type="http://schemas.openxmlformats.org/officeDocument/2006/relationships/hyperlink" Target="http://ccrifx.cancer.gov/apps/site/default" TargetMode="External"/><Relationship Id="rId15"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gif"/><Relationship Id="rId4" Type="http://schemas.openxmlformats.org/officeDocument/2006/relationships/image" Target="../media/image5.png"/><Relationship Id="rId5" Type="http://schemas.openxmlformats.org/officeDocument/2006/relationships/image" Target="../media/image6.emf"/><Relationship Id="rId6" Type="http://schemas.openxmlformats.org/officeDocument/2006/relationships/image" Target="../media/image7.emf"/><Relationship Id="rId7" Type="http://schemas.openxmlformats.org/officeDocument/2006/relationships/hyperlink" Target="http://www.biooncology.com/research-education/braf/references" TargetMode="External"/><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Title 57"/>
          <p:cNvSpPr>
            <a:spLocks noGrp="1"/>
          </p:cNvSpPr>
          <p:nvPr>
            <p:ph type="title"/>
          </p:nvPr>
        </p:nvSpPr>
        <p:spPr>
          <a:xfrm>
            <a:off x="4449446" y="38490"/>
            <a:ext cx="24007482" cy="2285225"/>
          </a:xfrm>
        </p:spPr>
        <p:txBody>
          <a:bodyPr>
            <a:spAutoFit/>
          </a:bodyPr>
          <a:lstStyle/>
          <a:p>
            <a:r>
              <a:rPr lang="en-US" sz="7200" dirty="0" smtClean="0"/>
              <a:t>DepthFinder4NGS: </a:t>
            </a:r>
            <a:r>
              <a:rPr lang="en-US" sz="7200" dirty="0"/>
              <a:t>NGS Coverage and Depth Assessment for Genes, Transcripts and Exons</a:t>
            </a:r>
            <a:endParaRPr lang="en-US" sz="6900" dirty="0"/>
          </a:p>
        </p:txBody>
      </p:sp>
      <p:pic>
        <p:nvPicPr>
          <p:cNvPr id="119" name="Picture Placeholder 118" descr="abcc_logo.gif"/>
          <p:cNvPicPr>
            <a:picLocks noGrp="1" noChangeAspect="1"/>
          </p:cNvPicPr>
          <p:nvPr>
            <p:ph type="pic" sz="quarter" idx="15"/>
          </p:nvPr>
        </p:nvPicPr>
        <p:blipFill>
          <a:blip r:embed="rId3"/>
          <a:srcRect t="-70269" b="-70269"/>
          <a:stretch>
            <a:fillRect/>
          </a:stretch>
        </p:blipFill>
        <p:spPr>
          <a:xfrm>
            <a:off x="678151" y="2324106"/>
            <a:ext cx="3457363" cy="2514600"/>
          </a:xfrm>
        </p:spPr>
      </p:pic>
      <p:pic>
        <p:nvPicPr>
          <p:cNvPr id="116" name="Picture Placeholder 115" descr="ccrifx_logo.png"/>
          <p:cNvPicPr>
            <a:picLocks noGrp="1" noChangeAspect="1"/>
          </p:cNvPicPr>
          <p:nvPr>
            <p:ph type="pic" sz="quarter" idx="18"/>
          </p:nvPr>
        </p:nvPicPr>
        <p:blipFill>
          <a:blip r:embed="rId4"/>
          <a:srcRect t="-23804" b="-23804"/>
          <a:stretch>
            <a:fillRect/>
          </a:stretch>
        </p:blipFill>
        <p:spPr>
          <a:xfrm>
            <a:off x="28821514" y="1640962"/>
            <a:ext cx="3461631" cy="2295689"/>
          </a:xfrm>
        </p:spPr>
      </p:pic>
      <p:sp>
        <p:nvSpPr>
          <p:cNvPr id="108" name="Text Placeholder 107"/>
          <p:cNvSpPr>
            <a:spLocks noGrp="1"/>
          </p:cNvSpPr>
          <p:nvPr>
            <p:ph type="body" sz="quarter" idx="150"/>
          </p:nvPr>
        </p:nvSpPr>
        <p:spPr>
          <a:xfrm>
            <a:off x="4457702" y="3130465"/>
            <a:ext cx="23999226" cy="1023345"/>
          </a:xfrm>
        </p:spPr>
        <p:txBody>
          <a:bodyPr wrap="square">
            <a:spAutoFit/>
          </a:bodyPr>
          <a:lstStyle/>
          <a:p>
            <a:pPr>
              <a:spcBef>
                <a:spcPts val="0"/>
              </a:spcBef>
            </a:pPr>
            <a:r>
              <a:rPr lang="en-US" sz="3100" dirty="0" smtClean="0"/>
              <a:t>CCR</a:t>
            </a:r>
            <a:r>
              <a:rPr lang="en-US" sz="3100" dirty="0"/>
              <a:t>-IFX Bioinformatics Core,</a:t>
            </a:r>
            <a:r>
              <a:rPr lang="en-US" sz="3100" dirty="0" smtClean="0"/>
              <a:t> National Cancer Institute, Advanced </a:t>
            </a:r>
            <a:r>
              <a:rPr lang="en-US" sz="3100" dirty="0"/>
              <a:t>Biomedical Computing </a:t>
            </a:r>
            <a:r>
              <a:rPr lang="en-US" sz="3100" dirty="0" smtClean="0"/>
              <a:t>Center, SAIC-Frederick, Inc.,</a:t>
            </a:r>
            <a:br>
              <a:rPr lang="en-US" sz="3100" dirty="0" smtClean="0"/>
            </a:br>
            <a:endParaRPr lang="en-US" sz="3100" dirty="0"/>
          </a:p>
        </p:txBody>
      </p:sp>
      <p:sp>
        <p:nvSpPr>
          <p:cNvPr id="109" name="Text Placeholder 108"/>
          <p:cNvSpPr>
            <a:spLocks noGrp="1"/>
          </p:cNvSpPr>
          <p:nvPr>
            <p:ph type="body" sz="quarter" idx="151"/>
          </p:nvPr>
        </p:nvSpPr>
        <p:spPr>
          <a:xfrm>
            <a:off x="4226082" y="2225260"/>
            <a:ext cx="23999226" cy="854068"/>
          </a:xfrm>
        </p:spPr>
        <p:txBody>
          <a:bodyPr>
            <a:spAutoFit/>
          </a:bodyPr>
          <a:lstStyle/>
          <a:p>
            <a:r>
              <a:rPr lang="en-US" sz="5100" b="1" dirty="0" smtClean="0">
                <a:solidFill>
                  <a:srgbClr val="B9DDFF"/>
                </a:solidFill>
              </a:rPr>
              <a:t>Monica D </a:t>
            </a:r>
            <a:r>
              <a:rPr lang="en-US" sz="5100" b="1" dirty="0" err="1" smtClean="0">
                <a:solidFill>
                  <a:srgbClr val="B9DDFF"/>
                </a:solidFill>
              </a:rPr>
              <a:t>Manam</a:t>
            </a:r>
            <a:r>
              <a:rPr lang="en-US" sz="5100" b="1" dirty="0" smtClean="0">
                <a:solidFill>
                  <a:srgbClr val="B9DDFF"/>
                </a:solidFill>
              </a:rPr>
              <a:t>,</a:t>
            </a:r>
            <a:r>
              <a:rPr lang="en-US" sz="5100" dirty="0" smtClean="0"/>
              <a:t> </a:t>
            </a:r>
            <a:r>
              <a:rPr lang="en-US" sz="5100" b="1" dirty="0" smtClean="0">
                <a:solidFill>
                  <a:srgbClr val="B9DDFF"/>
                </a:solidFill>
              </a:rPr>
              <a:t>Eric Stahlberg, Natalie Abrams and </a:t>
            </a:r>
            <a:r>
              <a:rPr lang="en-US" sz="5100" b="1" dirty="0">
                <a:solidFill>
                  <a:srgbClr val="B9DDFF"/>
                </a:solidFill>
              </a:rPr>
              <a:t>Y</a:t>
            </a:r>
            <a:r>
              <a:rPr lang="en-US" sz="5100" b="1" dirty="0" smtClean="0">
                <a:solidFill>
                  <a:srgbClr val="B9DDFF"/>
                </a:solidFill>
              </a:rPr>
              <a:t>vonne JK Edwards</a:t>
            </a:r>
            <a:endParaRPr lang="en-US" sz="5100" b="1" dirty="0">
              <a:solidFill>
                <a:srgbClr val="B9DDFF"/>
              </a:solidFill>
            </a:endParaRPr>
          </a:p>
        </p:txBody>
      </p:sp>
      <p:pic>
        <p:nvPicPr>
          <p:cNvPr id="131" name="Picture 130" descr="DHHS-NIH-NCI Triangle_rev.eps"/>
          <p:cNvPicPr>
            <a:picLocks noChangeAspect="1"/>
          </p:cNvPicPr>
          <p:nvPr/>
        </p:nvPicPr>
        <p:blipFill>
          <a:blip r:embed="rId5"/>
          <a:stretch>
            <a:fillRect/>
          </a:stretch>
        </p:blipFill>
        <p:spPr>
          <a:xfrm>
            <a:off x="1189523" y="370613"/>
            <a:ext cx="2252739" cy="2418194"/>
          </a:xfrm>
          <a:prstGeom prst="rect">
            <a:avLst/>
          </a:prstGeom>
        </p:spPr>
      </p:pic>
      <p:pic>
        <p:nvPicPr>
          <p:cNvPr id="134" name="Picture 133" descr="SAICF-logo-reverse.eps"/>
          <p:cNvPicPr>
            <a:picLocks noChangeAspect="1"/>
          </p:cNvPicPr>
          <p:nvPr/>
        </p:nvPicPr>
        <p:blipFill>
          <a:blip r:embed="rId6"/>
          <a:stretch>
            <a:fillRect/>
          </a:stretch>
        </p:blipFill>
        <p:spPr>
          <a:xfrm>
            <a:off x="28909865" y="370613"/>
            <a:ext cx="3461631" cy="947527"/>
          </a:xfrm>
          <a:prstGeom prst="rect">
            <a:avLst/>
          </a:prstGeom>
        </p:spPr>
      </p:pic>
      <p:sp>
        <p:nvSpPr>
          <p:cNvPr id="22" name="Text Placeholder 21"/>
          <p:cNvSpPr>
            <a:spLocks noGrp="1"/>
          </p:cNvSpPr>
          <p:nvPr>
            <p:ph type="body" sz="quarter" idx="11"/>
          </p:nvPr>
        </p:nvSpPr>
        <p:spPr/>
        <p:txBody>
          <a:bodyPr/>
          <a:lstStyle/>
          <a:p>
            <a:r>
              <a:rPr lang="en-US" dirty="0" smtClean="0"/>
              <a:t>Introduction</a:t>
            </a:r>
            <a:endParaRPr lang="en-US" dirty="0"/>
          </a:p>
        </p:txBody>
      </p:sp>
      <p:sp>
        <p:nvSpPr>
          <p:cNvPr id="23" name="Text Placeholder 22"/>
          <p:cNvSpPr>
            <a:spLocks noGrp="1"/>
          </p:cNvSpPr>
          <p:nvPr>
            <p:ph type="body" sz="quarter" idx="20"/>
          </p:nvPr>
        </p:nvSpPr>
        <p:spPr>
          <a:xfrm>
            <a:off x="678142" y="14993093"/>
            <a:ext cx="15539068" cy="600159"/>
          </a:xfrm>
        </p:spPr>
        <p:txBody>
          <a:bodyPr/>
          <a:lstStyle/>
          <a:p>
            <a:r>
              <a:rPr lang="en-US" dirty="0" smtClean="0"/>
              <a:t>Software Development – DepthFinder4NGS</a:t>
            </a:r>
            <a:endParaRPr lang="en-US" dirty="0"/>
          </a:p>
        </p:txBody>
      </p:sp>
      <p:sp>
        <p:nvSpPr>
          <p:cNvPr id="24" name="Text Placeholder 23"/>
          <p:cNvSpPr>
            <a:spLocks noGrp="1"/>
          </p:cNvSpPr>
          <p:nvPr>
            <p:ph type="body" sz="quarter" idx="25"/>
          </p:nvPr>
        </p:nvSpPr>
        <p:spPr/>
        <p:txBody>
          <a:bodyPr/>
          <a:lstStyle/>
          <a:p>
            <a:r>
              <a:rPr lang="en-US" dirty="0" smtClean="0"/>
              <a:t>BRAF as a Cancer Biomarker and a Target for Therapy</a:t>
            </a:r>
            <a:endParaRPr lang="en-US" dirty="0"/>
          </a:p>
        </p:txBody>
      </p:sp>
      <p:sp>
        <p:nvSpPr>
          <p:cNvPr id="26" name="Text Placeholder 25"/>
          <p:cNvSpPr>
            <a:spLocks noGrp="1"/>
          </p:cNvSpPr>
          <p:nvPr>
            <p:ph type="body" sz="quarter" idx="27"/>
          </p:nvPr>
        </p:nvSpPr>
        <p:spPr>
          <a:xfrm>
            <a:off x="16693757" y="10974478"/>
            <a:ext cx="15530804" cy="600136"/>
          </a:xfrm>
        </p:spPr>
        <p:txBody>
          <a:bodyPr/>
          <a:lstStyle/>
          <a:p>
            <a:r>
              <a:rPr lang="en-US" dirty="0"/>
              <a:t>BRAF as a Cancer </a:t>
            </a:r>
            <a:r>
              <a:rPr lang="en-US" dirty="0" smtClean="0"/>
              <a:t>Biomarker </a:t>
            </a:r>
            <a:r>
              <a:rPr lang="en-US" dirty="0"/>
              <a:t>and a </a:t>
            </a:r>
            <a:r>
              <a:rPr lang="en-US" dirty="0" smtClean="0"/>
              <a:t>Target </a:t>
            </a:r>
            <a:r>
              <a:rPr lang="en-US" dirty="0"/>
              <a:t>for T</a:t>
            </a:r>
            <a:r>
              <a:rPr lang="en-US" dirty="0" smtClean="0"/>
              <a:t>herapy</a:t>
            </a:r>
            <a:endParaRPr lang="en-US" dirty="0"/>
          </a:p>
        </p:txBody>
      </p:sp>
      <p:sp>
        <p:nvSpPr>
          <p:cNvPr id="27" name="Text Placeholder 26"/>
          <p:cNvSpPr>
            <a:spLocks noGrp="1"/>
          </p:cNvSpPr>
          <p:nvPr>
            <p:ph type="body" sz="quarter" idx="28"/>
          </p:nvPr>
        </p:nvSpPr>
        <p:spPr>
          <a:xfrm>
            <a:off x="16768285" y="28715352"/>
            <a:ext cx="8072916" cy="2869946"/>
          </a:xfrm>
        </p:spPr>
        <p:txBody>
          <a:bodyPr/>
          <a:lstStyle/>
          <a:p>
            <a:pPr marL="457200" indent="-457200">
              <a:buFont typeface="+mj-lt"/>
              <a:buAutoNum type="arabicPeriod"/>
            </a:pPr>
            <a:r>
              <a:rPr lang="en-US" sz="2000" dirty="0" err="1">
                <a:latin typeface="+mn-lt"/>
              </a:rPr>
              <a:t>Sirmaci</a:t>
            </a:r>
            <a:r>
              <a:rPr lang="en-US" sz="2000" dirty="0">
                <a:latin typeface="+mn-lt"/>
              </a:rPr>
              <a:t> </a:t>
            </a:r>
            <a:r>
              <a:rPr lang="en-US" sz="2000" dirty="0" smtClean="0">
                <a:latin typeface="+mn-lt"/>
              </a:rPr>
              <a:t>A </a:t>
            </a:r>
            <a:r>
              <a:rPr lang="en-US" sz="2000" i="1" dirty="0" smtClean="0">
                <a:latin typeface="+mn-lt"/>
              </a:rPr>
              <a:t>et al </a:t>
            </a:r>
            <a:r>
              <a:rPr lang="en-US" sz="2000" dirty="0" smtClean="0">
                <a:latin typeface="+mn-lt"/>
              </a:rPr>
              <a:t>(2012). </a:t>
            </a:r>
            <a:r>
              <a:rPr lang="fr-FR" sz="2000" dirty="0" err="1" smtClean="0">
                <a:latin typeface="+mn-lt"/>
              </a:rPr>
              <a:t>PLoS</a:t>
            </a:r>
            <a:r>
              <a:rPr lang="fr-FR" sz="2000" dirty="0" smtClean="0">
                <a:latin typeface="+mn-lt"/>
              </a:rPr>
              <a:t> </a:t>
            </a:r>
            <a:r>
              <a:rPr lang="fr-FR" sz="2000" dirty="0">
                <a:latin typeface="+mn-lt"/>
              </a:rPr>
              <a:t>One. </a:t>
            </a:r>
            <a:r>
              <a:rPr lang="fr-FR" sz="2000" dirty="0" smtClean="0">
                <a:latin typeface="+mn-lt"/>
              </a:rPr>
              <a:t>7:e32000.</a:t>
            </a:r>
          </a:p>
          <a:p>
            <a:pPr marL="457200" indent="-457200">
              <a:buFont typeface="+mj-lt"/>
              <a:buAutoNum type="arabicPeriod"/>
            </a:pPr>
            <a:r>
              <a:rPr lang="en-US" sz="2000" dirty="0" err="1" smtClean="0">
                <a:latin typeface="+mn-lt"/>
              </a:rPr>
              <a:t>Hoppman</a:t>
            </a:r>
            <a:r>
              <a:rPr lang="en-US" sz="2000" dirty="0">
                <a:latin typeface="+mn-lt"/>
              </a:rPr>
              <a:t>-Chaney N </a:t>
            </a:r>
            <a:r>
              <a:rPr lang="en-US" sz="2000" i="1" dirty="0">
                <a:latin typeface="+mn-lt"/>
              </a:rPr>
              <a:t>et </a:t>
            </a:r>
            <a:r>
              <a:rPr lang="en-US" sz="2000" i="1" dirty="0" smtClean="0">
                <a:latin typeface="+mn-lt"/>
              </a:rPr>
              <a:t>al </a:t>
            </a:r>
            <a:r>
              <a:rPr lang="en-US" sz="2000" dirty="0">
                <a:latin typeface="+mn-lt"/>
              </a:rPr>
              <a:t>(2010). </a:t>
            </a:r>
            <a:r>
              <a:rPr lang="en-US" sz="2000" dirty="0" err="1">
                <a:latin typeface="+mn-lt"/>
              </a:rPr>
              <a:t>Clin</a:t>
            </a:r>
            <a:r>
              <a:rPr lang="en-US" sz="2000" dirty="0">
                <a:latin typeface="+mn-lt"/>
              </a:rPr>
              <a:t> Chem. 56:1297-1306. </a:t>
            </a:r>
            <a:endParaRPr lang="en-US" sz="2000" dirty="0" smtClean="0">
              <a:latin typeface="+mn-lt"/>
            </a:endParaRPr>
          </a:p>
          <a:p>
            <a:pPr marL="457200" indent="-457200">
              <a:buFont typeface="+mj-lt"/>
              <a:buAutoNum type="arabicPeriod"/>
            </a:pPr>
            <a:r>
              <a:rPr lang="en-US" sz="2000" dirty="0">
                <a:latin typeface="+mn-lt"/>
              </a:rPr>
              <a:t>SAMTOOLS - </a:t>
            </a:r>
            <a:r>
              <a:rPr lang="en-US" sz="2000" b="1" dirty="0" smtClean="0">
                <a:latin typeface="+mn-lt"/>
              </a:rPr>
              <a:t>v0.1.19</a:t>
            </a:r>
            <a:endParaRPr lang="en-US" sz="2000" dirty="0">
              <a:latin typeface="+mn-lt"/>
            </a:endParaRPr>
          </a:p>
          <a:p>
            <a:pPr marL="457200" indent="-457200">
              <a:buFont typeface="+mj-lt"/>
              <a:buAutoNum type="arabicPeriod"/>
            </a:pPr>
            <a:r>
              <a:rPr lang="en-US" sz="2000" dirty="0" smtClean="0">
                <a:latin typeface="+mn-lt"/>
              </a:rPr>
              <a:t>MOAB - </a:t>
            </a:r>
            <a:r>
              <a:rPr lang="en-US" sz="2000" b="1" dirty="0" smtClean="0">
                <a:latin typeface="+mn-lt"/>
              </a:rPr>
              <a:t>v4.2.3</a:t>
            </a:r>
          </a:p>
          <a:p>
            <a:pPr marL="457200" indent="-457200">
              <a:buFont typeface="+mj-lt"/>
              <a:buAutoNum type="arabicPeriod"/>
            </a:pPr>
            <a:r>
              <a:rPr lang="en-US" sz="2000" dirty="0" err="1">
                <a:latin typeface="+mn-lt"/>
              </a:rPr>
              <a:t>Ensembl</a:t>
            </a:r>
            <a:r>
              <a:rPr lang="en-US" sz="2000" dirty="0">
                <a:latin typeface="+mn-lt"/>
              </a:rPr>
              <a:t> PERL packages </a:t>
            </a:r>
            <a:r>
              <a:rPr lang="en-US" sz="2000" b="1" dirty="0" smtClean="0">
                <a:latin typeface="+mn-lt"/>
              </a:rPr>
              <a:t>- v71</a:t>
            </a:r>
            <a:endParaRPr lang="en-US" sz="2000" b="1" dirty="0">
              <a:latin typeface="+mn-lt"/>
            </a:endParaRPr>
          </a:p>
          <a:p>
            <a:pPr marL="457200" indent="-457200">
              <a:buFont typeface="+mj-lt"/>
              <a:buAutoNum type="arabicPeriod"/>
            </a:pPr>
            <a:r>
              <a:rPr lang="en-US" sz="2000" dirty="0">
                <a:latin typeface="+mn-lt"/>
              </a:rPr>
              <a:t>PERL packages - </a:t>
            </a:r>
            <a:r>
              <a:rPr lang="en-US" sz="2000" b="1" dirty="0">
                <a:latin typeface="+mn-lt"/>
              </a:rPr>
              <a:t>PERL </a:t>
            </a:r>
            <a:r>
              <a:rPr lang="en-US" sz="2000" b="1" dirty="0" smtClean="0">
                <a:latin typeface="+mn-lt"/>
              </a:rPr>
              <a:t>– v5.16.2</a:t>
            </a:r>
            <a:r>
              <a:rPr lang="en-US" sz="2000" dirty="0">
                <a:latin typeface="+mn-lt"/>
              </a:rPr>
              <a:t>, </a:t>
            </a:r>
            <a:r>
              <a:rPr lang="en-US" sz="2000" b="1" dirty="0" smtClean="0">
                <a:latin typeface="+mn-lt"/>
              </a:rPr>
              <a:t>CPAN - v5.0</a:t>
            </a:r>
          </a:p>
          <a:p>
            <a:pPr marL="457200" indent="-457200">
              <a:buFont typeface="+mj-lt"/>
              <a:buAutoNum type="arabicPeriod"/>
            </a:pPr>
            <a:r>
              <a:rPr lang="en-US" sz="2000" dirty="0" smtClean="0">
                <a:latin typeface="+mn-lt"/>
                <a:hlinkClick r:id="rId7"/>
              </a:rPr>
              <a:t>http</a:t>
            </a:r>
            <a:r>
              <a:rPr lang="en-US" sz="2000" dirty="0">
                <a:latin typeface="+mn-lt"/>
                <a:hlinkClick r:id="rId7"/>
              </a:rPr>
              <a:t>://www.biooncology.com/research-education/braf/</a:t>
            </a:r>
            <a:r>
              <a:rPr lang="en-US" sz="2000" dirty="0" smtClean="0">
                <a:latin typeface="+mn-lt"/>
                <a:hlinkClick r:id="rId7"/>
              </a:rPr>
              <a:t>references</a:t>
            </a:r>
            <a:endParaRPr lang="en-US" sz="2000" dirty="0" smtClean="0">
              <a:latin typeface="+mn-lt"/>
            </a:endParaRPr>
          </a:p>
        </p:txBody>
      </p:sp>
      <p:sp>
        <p:nvSpPr>
          <p:cNvPr id="28" name="Text Placeholder 27"/>
          <p:cNvSpPr>
            <a:spLocks noGrp="1"/>
          </p:cNvSpPr>
          <p:nvPr>
            <p:ph type="body" sz="quarter" idx="29"/>
          </p:nvPr>
        </p:nvSpPr>
        <p:spPr>
          <a:xfrm>
            <a:off x="16686830" y="27823162"/>
            <a:ext cx="15523029" cy="600159"/>
          </a:xfrm>
        </p:spPr>
        <p:txBody>
          <a:bodyPr/>
          <a:lstStyle/>
          <a:p>
            <a:r>
              <a:rPr lang="en-US" dirty="0" smtClean="0"/>
              <a:t>References and Acknowledgments</a:t>
            </a:r>
            <a:endParaRPr lang="en-US" dirty="0"/>
          </a:p>
        </p:txBody>
      </p:sp>
      <p:sp>
        <p:nvSpPr>
          <p:cNvPr id="31" name="Text Placeholder 30"/>
          <p:cNvSpPr>
            <a:spLocks noGrp="1"/>
          </p:cNvSpPr>
          <p:nvPr>
            <p:ph type="body" sz="quarter" idx="148"/>
          </p:nvPr>
        </p:nvSpPr>
        <p:spPr/>
        <p:txBody>
          <a:bodyPr/>
          <a:lstStyle/>
          <a:p>
            <a:endParaRPr lang="en-US"/>
          </a:p>
        </p:txBody>
      </p:sp>
      <p:sp>
        <p:nvSpPr>
          <p:cNvPr id="32" name="Text Placeholder 31"/>
          <p:cNvSpPr>
            <a:spLocks noGrp="1"/>
          </p:cNvSpPr>
          <p:nvPr>
            <p:ph type="body" sz="quarter" idx="149"/>
          </p:nvPr>
        </p:nvSpPr>
        <p:spPr/>
        <p:txBody>
          <a:bodyPr/>
          <a:lstStyle/>
          <a:p>
            <a:endParaRPr lang="en-US"/>
          </a:p>
        </p:txBody>
      </p:sp>
      <p:sp>
        <p:nvSpPr>
          <p:cNvPr id="36" name="Rectangle 35"/>
          <p:cNvSpPr/>
          <p:nvPr/>
        </p:nvSpPr>
        <p:spPr>
          <a:xfrm>
            <a:off x="1189523" y="6006775"/>
            <a:ext cx="14761677" cy="338554"/>
          </a:xfrm>
          <a:prstGeom prst="rect">
            <a:avLst/>
          </a:prstGeom>
        </p:spPr>
        <p:txBody>
          <a:bodyPr wrap="square">
            <a:spAutoFit/>
          </a:bodyPr>
          <a:lstStyle/>
          <a:p>
            <a:r>
              <a:rPr lang="en-US" sz="1600" dirty="0"/>
              <a:t> </a:t>
            </a:r>
          </a:p>
        </p:txBody>
      </p:sp>
      <p:pic>
        <p:nvPicPr>
          <p:cNvPr id="37" name="Picture 36" descr="Screen shot 2013-07-31 at 11.00.48 AM.png"/>
          <p:cNvPicPr>
            <a:picLocks noChangeAspect="1"/>
          </p:cNvPicPr>
          <p:nvPr/>
        </p:nvPicPr>
        <p:blipFill rotWithShape="1">
          <a:blip r:embed="rId8">
            <a:extLst>
              <a:ext uri="{28A0092B-C50C-407E-A947-70E740481C1C}">
                <a14:useLocalDpi xmlns:a14="http://schemas.microsoft.com/office/drawing/2010/main" val="0"/>
              </a:ext>
            </a:extLst>
          </a:blip>
          <a:srcRect l="972" t="15799" r="1250" b="44222"/>
          <a:stretch/>
        </p:blipFill>
        <p:spPr>
          <a:xfrm>
            <a:off x="16693307" y="11552208"/>
            <a:ext cx="15528029" cy="5023350"/>
          </a:xfrm>
          <a:prstGeom prst="rect">
            <a:avLst/>
          </a:prstGeom>
        </p:spPr>
      </p:pic>
      <p:pic>
        <p:nvPicPr>
          <p:cNvPr id="38" name="Picture 37" descr="Screen shot 2013-07-31 at 12.26.39 PM.png"/>
          <p:cNvPicPr>
            <a:picLocks noChangeAspect="1"/>
          </p:cNvPicPr>
          <p:nvPr/>
        </p:nvPicPr>
        <p:blipFill rotWithShape="1">
          <a:blip r:embed="rId9">
            <a:extLst>
              <a:ext uri="{28A0092B-C50C-407E-A947-70E740481C1C}">
                <a14:useLocalDpi xmlns:a14="http://schemas.microsoft.com/office/drawing/2010/main" val="0"/>
              </a:ext>
            </a:extLst>
          </a:blip>
          <a:srcRect t="16667" r="1388" b="46201"/>
          <a:stretch/>
        </p:blipFill>
        <p:spPr>
          <a:xfrm>
            <a:off x="16693306" y="19635820"/>
            <a:ext cx="15511095" cy="5169658"/>
          </a:xfrm>
          <a:prstGeom prst="rect">
            <a:avLst/>
          </a:prstGeom>
        </p:spPr>
      </p:pic>
      <p:pic>
        <p:nvPicPr>
          <p:cNvPr id="39" name="Picture 38" descr="Cancer_Causing_Agents_Process_Flowcart (7).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02026" y="15593252"/>
            <a:ext cx="8815184" cy="8194077"/>
          </a:xfrm>
          <a:prstGeom prst="rect">
            <a:avLst/>
          </a:prstGeom>
          <a:ln>
            <a:solidFill>
              <a:schemeClr val="tx1"/>
            </a:solidFill>
          </a:ln>
        </p:spPr>
      </p:pic>
      <p:sp>
        <p:nvSpPr>
          <p:cNvPr id="42" name="Rectangle 41"/>
          <p:cNvSpPr/>
          <p:nvPr/>
        </p:nvSpPr>
        <p:spPr>
          <a:xfrm>
            <a:off x="830161" y="6645283"/>
            <a:ext cx="13139497" cy="5262980"/>
          </a:xfrm>
          <a:prstGeom prst="rect">
            <a:avLst/>
          </a:prstGeom>
        </p:spPr>
        <p:txBody>
          <a:bodyPr wrap="square">
            <a:spAutoFit/>
          </a:bodyPr>
          <a:lstStyle/>
          <a:p>
            <a:endPar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6" name="Rectangle 145"/>
          <p:cNvSpPr/>
          <p:nvPr/>
        </p:nvSpPr>
        <p:spPr>
          <a:xfrm>
            <a:off x="792919" y="5908593"/>
            <a:ext cx="9728393" cy="9048631"/>
          </a:xfrm>
          <a:prstGeom prst="rect">
            <a:avLst/>
          </a:prstGeom>
        </p:spPr>
        <p:txBody>
          <a:bodyPr wrap="square">
            <a:spAutoFit/>
          </a:bodyPr>
          <a:lstStyle/>
          <a:p>
            <a:pPr algn="just"/>
            <a:r>
              <a:rPr lang="en-US" sz="2000" dirty="0"/>
              <a:t>Many research groups use next generation sequencing (NGS) technologies to search for genetic variation implicated in disease. NGS is a breakthrough technology enabling </a:t>
            </a:r>
            <a:r>
              <a:rPr lang="en-US" sz="2000" dirty="0" smtClean="0"/>
              <a:t>scientists </a:t>
            </a:r>
            <a:r>
              <a:rPr lang="en-US" sz="2000" dirty="0"/>
              <a:t>to make new discoveries for the genetic causes of disease at an unprecedented rate. Even though hundreds of disease causing mutations have been discovered using the new NGS technologies, certain limitations and pitfalls to using these technologies have been identified </a:t>
            </a:r>
            <a:r>
              <a:rPr lang="en-US" sz="2000" b="1" dirty="0" smtClean="0"/>
              <a:t>[1,2]</a:t>
            </a:r>
            <a:r>
              <a:rPr lang="en-US" sz="2000" dirty="0"/>
              <a:t>. </a:t>
            </a:r>
            <a:endParaRPr lang="en-US" sz="2000" dirty="0" smtClean="0"/>
          </a:p>
          <a:p>
            <a:pPr algn="just"/>
            <a:endParaRPr lang="en-US" sz="2000" dirty="0"/>
          </a:p>
          <a:p>
            <a:pPr algn="just"/>
            <a:r>
              <a:rPr lang="en-US" sz="2000" dirty="0"/>
              <a:t>One of the known limitations of the NGS is non-uniform sequence coverage across genomic regions. Some regions of the genome are very difficult to cover adequately using the NGS </a:t>
            </a:r>
            <a:r>
              <a:rPr lang="en-US" sz="2000" b="1" dirty="0" smtClean="0"/>
              <a:t>[1,2]</a:t>
            </a:r>
            <a:r>
              <a:rPr lang="en-US" sz="2000" dirty="0"/>
              <a:t>. This is a major concern if these technologies are to be used for understanding disease or diagnostic and treatment purposes. Regions that are poorly covered need to be identified and where necessary sequenced using other strategies</a:t>
            </a:r>
            <a:r>
              <a:rPr lang="en-US" sz="2000" dirty="0" smtClean="0"/>
              <a:t>.</a:t>
            </a:r>
          </a:p>
          <a:p>
            <a:pPr algn="just"/>
            <a:endParaRPr lang="en-US" sz="2000" dirty="0"/>
          </a:p>
          <a:p>
            <a:pPr algn="just"/>
            <a:r>
              <a:rPr lang="en-US" sz="2000" dirty="0"/>
              <a:t>In NGS </a:t>
            </a:r>
            <a:r>
              <a:rPr lang="en-US" sz="2000" dirty="0" smtClean="0"/>
              <a:t>experiments, </a:t>
            </a:r>
            <a:r>
              <a:rPr lang="en-US" sz="2000" dirty="0"/>
              <a:t>reads are generated. </a:t>
            </a:r>
            <a:r>
              <a:rPr lang="en-US" sz="2000" dirty="0" smtClean="0"/>
              <a:t>Reads are </a:t>
            </a:r>
            <a:r>
              <a:rPr lang="en-US" sz="2000" dirty="0"/>
              <a:t>bases of a small fragment of </a:t>
            </a:r>
            <a:r>
              <a:rPr lang="en-US" sz="2000" dirty="0" smtClean="0"/>
              <a:t>DNA sequentially identified. These </a:t>
            </a:r>
            <a:r>
              <a:rPr lang="en-US" sz="2000" dirty="0"/>
              <a:t>reads </a:t>
            </a:r>
            <a:r>
              <a:rPr lang="en-US" sz="2000" dirty="0" smtClean="0"/>
              <a:t>are </a:t>
            </a:r>
            <a:r>
              <a:rPr lang="en-US" sz="2000" dirty="0"/>
              <a:t>aligned to a reference genome to assess the extent of read coverage for the target region. Most </a:t>
            </a:r>
            <a:r>
              <a:rPr lang="en-US" sz="2000" dirty="0" smtClean="0"/>
              <a:t>aligners </a:t>
            </a:r>
            <a:r>
              <a:rPr lang="en-US" sz="2000" dirty="0"/>
              <a:t>generate alignments in the binary alignment (BAM) format </a:t>
            </a:r>
            <a:r>
              <a:rPr lang="en-US" sz="2000" b="1" dirty="0" smtClean="0"/>
              <a:t>[</a:t>
            </a:r>
            <a:r>
              <a:rPr lang="en-US" sz="2000" b="1" dirty="0"/>
              <a:t>3</a:t>
            </a:r>
            <a:r>
              <a:rPr lang="en-US" sz="2000" b="1" dirty="0" smtClean="0"/>
              <a:t>]</a:t>
            </a:r>
            <a:r>
              <a:rPr lang="en-US" sz="2000" dirty="0" smtClean="0"/>
              <a:t>. </a:t>
            </a:r>
          </a:p>
          <a:p>
            <a:pPr algn="just"/>
            <a:endParaRPr lang="en-US" sz="2000" dirty="0"/>
          </a:p>
          <a:p>
            <a:pPr algn="just"/>
            <a:r>
              <a:rPr lang="en-US" sz="2000" dirty="0"/>
              <a:t>Whilst there are many tools that </a:t>
            </a:r>
            <a:r>
              <a:rPr lang="en-US" sz="2000" dirty="0" smtClean="0"/>
              <a:t>provide </a:t>
            </a:r>
            <a:r>
              <a:rPr lang="en-US" sz="2000" dirty="0"/>
              <a:t>read coverage </a:t>
            </a:r>
            <a:r>
              <a:rPr lang="en-US" sz="2000" dirty="0" smtClean="0"/>
              <a:t>on a per </a:t>
            </a:r>
            <a:r>
              <a:rPr lang="en-US" sz="2000" dirty="0"/>
              <a:t>target region, there are virtually no tools that provide information </a:t>
            </a:r>
            <a:r>
              <a:rPr lang="en-US" sz="2000" dirty="0" smtClean="0"/>
              <a:t>on a base-per-base level and this type of information can be critical for NGS</a:t>
            </a:r>
            <a:r>
              <a:rPr lang="en-US" sz="2000" dirty="0"/>
              <a:t> </a:t>
            </a:r>
            <a:r>
              <a:rPr lang="en-US" sz="2000" dirty="0" smtClean="0"/>
              <a:t>applications such as RNASEQ, </a:t>
            </a:r>
            <a:r>
              <a:rPr lang="en-US" sz="2000" dirty="0" err="1" smtClean="0"/>
              <a:t>ExomeSeq</a:t>
            </a:r>
            <a:r>
              <a:rPr lang="en-US" sz="2000" dirty="0"/>
              <a:t> </a:t>
            </a:r>
            <a:r>
              <a:rPr lang="en-US" sz="2000" dirty="0" smtClean="0"/>
              <a:t>and whole genome </a:t>
            </a:r>
            <a:r>
              <a:rPr lang="en-US" sz="2000" dirty="0"/>
              <a:t>s</a:t>
            </a:r>
            <a:r>
              <a:rPr lang="en-US" sz="2000" dirty="0" smtClean="0"/>
              <a:t>equencing.</a:t>
            </a:r>
          </a:p>
          <a:p>
            <a:pPr algn="just"/>
            <a:endParaRPr lang="en-US" sz="2000" dirty="0"/>
          </a:p>
          <a:p>
            <a:pPr algn="just"/>
            <a:r>
              <a:rPr lang="en-US" sz="2000" dirty="0" smtClean="0"/>
              <a:t>So we </a:t>
            </a:r>
            <a:r>
              <a:rPr lang="en-US" sz="2000" dirty="0"/>
              <a:t>developed PERL scripts to use the BAM files to assess the read coverage on a base-per-base level for regions of interest. For a given region of interest </a:t>
            </a:r>
            <a:r>
              <a:rPr lang="en-US" sz="2000" dirty="0" err="1"/>
              <a:t>eg</a:t>
            </a:r>
            <a:r>
              <a:rPr lang="en-US" sz="2000" dirty="0"/>
              <a:t> exons of a transcript, the PERL scripts find and report statistical read depth metrics such as the minimum depth, the maximum depth, the mode depth, the average depth plus the standard deviation, the percentage of exon covered by reads and the size of the exon. From these </a:t>
            </a:r>
            <a:r>
              <a:rPr lang="en-US" sz="2000" dirty="0" smtClean="0"/>
              <a:t>metrics, </a:t>
            </a:r>
            <a:r>
              <a:rPr lang="en-US" sz="2000" dirty="0"/>
              <a:t>one can assess which regions are </a:t>
            </a:r>
            <a:r>
              <a:rPr lang="en-US" sz="2000" dirty="0" smtClean="0"/>
              <a:t>poorly covered </a:t>
            </a:r>
            <a:r>
              <a:rPr lang="en-US" sz="2000" dirty="0"/>
              <a:t>by the reads generated from an NGS experiment</a:t>
            </a:r>
            <a:r>
              <a:rPr lang="en-US" sz="2000" dirty="0" smtClean="0"/>
              <a:t>. </a:t>
            </a:r>
            <a:endParaRPr lang="en-US" sz="2000" dirty="0"/>
          </a:p>
        </p:txBody>
      </p:sp>
      <p:pic>
        <p:nvPicPr>
          <p:cNvPr id="147" name="Picture 146" descr="U_USERSRob06_15_10_June15PhotosSteinNextGenSequencingFotolia_13691276_M4318212825.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010900" y="6244539"/>
            <a:ext cx="5206310" cy="3738380"/>
          </a:xfrm>
          <a:prstGeom prst="rect">
            <a:avLst/>
          </a:prstGeom>
        </p:spPr>
      </p:pic>
      <p:pic>
        <p:nvPicPr>
          <p:cNvPr id="148" name="Picture 147" descr="DNA.png"/>
          <p:cNvPicPr>
            <a:picLocks noChangeAspect="1"/>
          </p:cNvPicPr>
          <p:nvPr/>
        </p:nvPicPr>
        <p:blipFill rotWithShape="1">
          <a:blip r:embed="rId12" cstate="print">
            <a:extLst>
              <a:ext uri="{28A0092B-C50C-407E-A947-70E740481C1C}">
                <a14:useLocalDpi xmlns:a14="http://schemas.microsoft.com/office/drawing/2010/main" val="0"/>
              </a:ext>
            </a:extLst>
          </a:blip>
          <a:srcRect r="6367"/>
          <a:stretch/>
        </p:blipFill>
        <p:spPr>
          <a:xfrm>
            <a:off x="10607977" y="10109743"/>
            <a:ext cx="5486400" cy="4394608"/>
          </a:xfrm>
          <a:prstGeom prst="rect">
            <a:avLst/>
          </a:prstGeom>
        </p:spPr>
      </p:pic>
      <p:sp>
        <p:nvSpPr>
          <p:cNvPr id="3" name="Left Arrow 2"/>
          <p:cNvSpPr/>
          <p:nvPr/>
        </p:nvSpPr>
        <p:spPr>
          <a:xfrm rot="16200000">
            <a:off x="24426195" y="14093234"/>
            <a:ext cx="1305151" cy="494566"/>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23952199" y="5908594"/>
            <a:ext cx="8252203" cy="4708981"/>
          </a:xfrm>
          <a:prstGeom prst="rect">
            <a:avLst/>
          </a:prstGeom>
          <a:noFill/>
        </p:spPr>
        <p:txBody>
          <a:bodyPr wrap="square" rtlCol="0">
            <a:spAutoFit/>
          </a:bodyPr>
          <a:lstStyle/>
          <a:p>
            <a:pPr algn="just"/>
            <a:r>
              <a:rPr lang="en-US" sz="2000" dirty="0" smtClean="0"/>
              <a:t>BRAF is a human gene that makes a protein called B-</a:t>
            </a:r>
            <a:r>
              <a:rPr lang="en-US" sz="2000" dirty="0" err="1" smtClean="0"/>
              <a:t>Raf</a:t>
            </a:r>
            <a:r>
              <a:rPr lang="en-US" sz="2000" dirty="0" smtClean="0"/>
              <a:t>. The gene is also a proto-oncogene. The </a:t>
            </a:r>
            <a:r>
              <a:rPr lang="en-US" sz="2000" dirty="0"/>
              <a:t>B-</a:t>
            </a:r>
            <a:r>
              <a:rPr lang="en-US" sz="2000" dirty="0" err="1"/>
              <a:t>Raf</a:t>
            </a:r>
            <a:r>
              <a:rPr lang="en-US" sz="2000" dirty="0"/>
              <a:t> protein is involved in sending signals inside cells, which are involved in directing cell growth. </a:t>
            </a:r>
            <a:endParaRPr lang="en-US" sz="2000" dirty="0" smtClean="0"/>
          </a:p>
          <a:p>
            <a:pPr algn="just"/>
            <a:endParaRPr lang="en-US" sz="2000" dirty="0"/>
          </a:p>
          <a:p>
            <a:pPr algn="just"/>
            <a:r>
              <a:rPr lang="en-US" sz="2000" dirty="0" smtClean="0"/>
              <a:t>Faulty, mutated forms of BRAF are known to cause </a:t>
            </a:r>
            <a:r>
              <a:rPr lang="en-US" sz="2000" dirty="0"/>
              <a:t>human </a:t>
            </a:r>
            <a:r>
              <a:rPr lang="en-US" sz="2000" dirty="0" smtClean="0"/>
              <a:t>cancers.</a:t>
            </a:r>
            <a:r>
              <a:rPr lang="en-US" sz="2000" dirty="0"/>
              <a:t> </a:t>
            </a:r>
            <a:r>
              <a:rPr lang="en-US" sz="2000" dirty="0" smtClean="0"/>
              <a:t>Mutations </a:t>
            </a:r>
            <a:r>
              <a:rPr lang="en-US" sz="2000" dirty="0"/>
              <a:t>in this gene </a:t>
            </a:r>
            <a:r>
              <a:rPr lang="en-US" sz="2000" dirty="0" smtClean="0"/>
              <a:t>are known to allow BRAF to signal independently of upstream cues and result in overactive downstream signaling via MEK and ERK which leads to various </a:t>
            </a:r>
            <a:r>
              <a:rPr lang="en-US" sz="2000" dirty="0"/>
              <a:t>cancers, including non-Hodgkin lymphoma, colorectal cancer, malignant melanoma, thyroid carcinoma, non-small cell lung carcinoma, and adenocarcinoma of lung. </a:t>
            </a:r>
            <a:r>
              <a:rPr lang="en-US" sz="2000" b="1" dirty="0" smtClean="0"/>
              <a:t>Figure 2</a:t>
            </a:r>
            <a:r>
              <a:rPr lang="en-US" sz="2000" dirty="0" smtClean="0"/>
              <a:t> illustrates how the BRAF gene binds with other genes to promote cancer </a:t>
            </a:r>
            <a:r>
              <a:rPr lang="en-US" sz="2000" b="1" dirty="0" smtClean="0"/>
              <a:t>[7]</a:t>
            </a:r>
            <a:r>
              <a:rPr lang="en-US" sz="2000" dirty="0" smtClean="0"/>
              <a:t>.</a:t>
            </a:r>
          </a:p>
          <a:p>
            <a:pPr algn="just"/>
            <a:endParaRPr lang="en-US" sz="2000" dirty="0" smtClean="0"/>
          </a:p>
          <a:p>
            <a:pPr algn="just"/>
            <a:r>
              <a:rPr lang="en-US" sz="2000" dirty="0"/>
              <a:t>Human BRAF has five transcripts. </a:t>
            </a:r>
            <a:r>
              <a:rPr lang="en-US" sz="2000" dirty="0" smtClean="0"/>
              <a:t>The </a:t>
            </a:r>
            <a:r>
              <a:rPr lang="en-US" sz="2000" dirty="0"/>
              <a:t>transcript encoded </a:t>
            </a:r>
            <a:r>
              <a:rPr lang="en-US" sz="2000" dirty="0" smtClean="0"/>
              <a:t>by </a:t>
            </a:r>
            <a:r>
              <a:rPr lang="en-US" sz="2000" dirty="0" err="1" smtClean="0"/>
              <a:t>RefSeq</a:t>
            </a:r>
            <a:r>
              <a:rPr lang="en-US" sz="2000" dirty="0" smtClean="0"/>
              <a:t> </a:t>
            </a:r>
            <a:r>
              <a:rPr lang="en-US" sz="2000" dirty="0"/>
              <a:t>NM_004333 has 18 exons </a:t>
            </a:r>
            <a:r>
              <a:rPr lang="en-US" sz="2000" dirty="0" smtClean="0"/>
              <a:t>is </a:t>
            </a:r>
            <a:r>
              <a:rPr lang="en-US" sz="2000" dirty="0"/>
              <a:t>used to test the DepthFinder4NGS scripts. </a:t>
            </a:r>
            <a:r>
              <a:rPr lang="en-US" sz="2000" dirty="0" smtClean="0"/>
              <a:t>Parts of the </a:t>
            </a:r>
            <a:r>
              <a:rPr lang="en-US" sz="2000" dirty="0"/>
              <a:t>gene structure is shown </a:t>
            </a:r>
            <a:r>
              <a:rPr lang="en-US" sz="2000" dirty="0" smtClean="0"/>
              <a:t>below </a:t>
            </a:r>
            <a:r>
              <a:rPr lang="en-US" sz="2000" dirty="0"/>
              <a:t>in the UCSC </a:t>
            </a:r>
            <a:r>
              <a:rPr lang="en-US" sz="2000" dirty="0" smtClean="0"/>
              <a:t>browsers </a:t>
            </a:r>
            <a:r>
              <a:rPr lang="en-US" sz="2000" b="1" dirty="0"/>
              <a:t>(</a:t>
            </a:r>
            <a:r>
              <a:rPr lang="en-US" sz="2000" b="1" dirty="0" smtClean="0"/>
              <a:t>Figure 3)</a:t>
            </a:r>
            <a:r>
              <a:rPr lang="en-US" sz="2000" dirty="0" smtClean="0"/>
              <a:t>.</a:t>
            </a:r>
            <a:endParaRPr lang="en-US" sz="2000" dirty="0"/>
          </a:p>
        </p:txBody>
      </p:sp>
      <p:pic>
        <p:nvPicPr>
          <p:cNvPr id="56" name="Picture 55" descr="PIIS0092867409016262.fx1.lrg.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705806" y="5935259"/>
            <a:ext cx="7246393" cy="4554941"/>
          </a:xfrm>
          <a:prstGeom prst="rect">
            <a:avLst/>
          </a:prstGeom>
        </p:spPr>
      </p:pic>
      <p:sp>
        <p:nvSpPr>
          <p:cNvPr id="5" name="TextBox 4"/>
          <p:cNvSpPr txBox="1"/>
          <p:nvPr/>
        </p:nvSpPr>
        <p:spPr>
          <a:xfrm>
            <a:off x="691766" y="23804040"/>
            <a:ext cx="6737500" cy="8094524"/>
          </a:xfrm>
          <a:prstGeom prst="rect">
            <a:avLst/>
          </a:prstGeom>
          <a:noFill/>
        </p:spPr>
        <p:txBody>
          <a:bodyPr wrap="square" rtlCol="0">
            <a:spAutoFit/>
          </a:bodyPr>
          <a:lstStyle/>
          <a:p>
            <a:pPr algn="just"/>
            <a:r>
              <a:rPr lang="en-US" sz="2000" dirty="0" smtClean="0"/>
              <a:t>DepthFinder4NGS is a suite of three scripts (</a:t>
            </a:r>
            <a:r>
              <a:rPr lang="en-US" sz="2000" dirty="0" err="1" smtClean="0"/>
              <a:t>getWigs.pl</a:t>
            </a:r>
            <a:r>
              <a:rPr lang="en-US" sz="2000" dirty="0" smtClean="0"/>
              <a:t>, </a:t>
            </a:r>
            <a:r>
              <a:rPr lang="en-US" sz="2000" dirty="0" err="1" smtClean="0"/>
              <a:t>getGOISE.pl</a:t>
            </a:r>
            <a:r>
              <a:rPr lang="en-US" sz="2000" dirty="0" smtClean="0"/>
              <a:t> and </a:t>
            </a:r>
            <a:r>
              <a:rPr lang="en-US" sz="2000" dirty="0" err="1" smtClean="0"/>
              <a:t>getDepths.pl</a:t>
            </a:r>
            <a:r>
              <a:rPr lang="en-US" sz="2000" dirty="0" smtClean="0"/>
              <a:t>) developed to assess read coverage and depth obtained from NGS experiments (</a:t>
            </a:r>
            <a:r>
              <a:rPr lang="en-US" sz="2000" b="1" dirty="0" smtClean="0"/>
              <a:t>Figure 1</a:t>
            </a:r>
            <a:r>
              <a:rPr lang="en-US" sz="2000" dirty="0" smtClean="0"/>
              <a:t>). We developed a system to assess coverage for regions of interest such as a protein coding region, a </a:t>
            </a:r>
            <a:r>
              <a:rPr lang="en-US" sz="2000" dirty="0" err="1" smtClean="0"/>
              <a:t>lncRNA</a:t>
            </a:r>
            <a:r>
              <a:rPr lang="en-US" sz="2000" dirty="0"/>
              <a:t> </a:t>
            </a:r>
            <a:r>
              <a:rPr lang="en-US" sz="2000" dirty="0" smtClean="0"/>
              <a:t>or a </a:t>
            </a:r>
            <a:r>
              <a:rPr lang="en-US" sz="2000" dirty="0" err="1" smtClean="0"/>
              <a:t>miRNA</a:t>
            </a:r>
            <a:r>
              <a:rPr lang="en-US" sz="2000" dirty="0" smtClean="0"/>
              <a:t>. </a:t>
            </a:r>
            <a:r>
              <a:rPr lang="en-US" sz="2000" dirty="0"/>
              <a:t>T</a:t>
            </a:r>
            <a:r>
              <a:rPr lang="en-US" sz="2000" dirty="0" smtClean="0"/>
              <a:t>he scripts work on NGS applications for various data types such as </a:t>
            </a:r>
            <a:r>
              <a:rPr lang="en-US" sz="2000" dirty="0" err="1" smtClean="0"/>
              <a:t>exomeSEQ</a:t>
            </a:r>
            <a:r>
              <a:rPr lang="en-US" sz="2000" dirty="0" smtClean="0"/>
              <a:t>, RNASEQ, whole genome sequencing and targeted re-sequencing. Data generated by the </a:t>
            </a:r>
            <a:r>
              <a:rPr lang="en-US" sz="2000" dirty="0" err="1" smtClean="0"/>
              <a:t>Illumina</a:t>
            </a:r>
            <a:r>
              <a:rPr lang="en-US" sz="2000" dirty="0" smtClean="0"/>
              <a:t>, 454, or Solid platforms can also be used. The development environment includes the MOAB </a:t>
            </a:r>
            <a:r>
              <a:rPr lang="en-US" sz="2000" dirty="0"/>
              <a:t>s</a:t>
            </a:r>
            <a:r>
              <a:rPr lang="en-US" sz="2000" dirty="0" smtClean="0"/>
              <a:t>erver </a:t>
            </a:r>
            <a:r>
              <a:rPr lang="en-US" sz="2000" b="1" dirty="0" smtClean="0"/>
              <a:t>[4]</a:t>
            </a:r>
            <a:r>
              <a:rPr lang="en-US" sz="2000" dirty="0" smtClean="0"/>
              <a:t>, PERL </a:t>
            </a:r>
            <a:r>
              <a:rPr lang="en-US" sz="2000" b="1" dirty="0" smtClean="0"/>
              <a:t>[5] </a:t>
            </a:r>
            <a:r>
              <a:rPr lang="en-US" sz="2000" dirty="0" smtClean="0"/>
              <a:t>and the ENSEMBL API </a:t>
            </a:r>
            <a:r>
              <a:rPr lang="en-US" sz="2000" b="1" dirty="0" smtClean="0"/>
              <a:t>[6]. </a:t>
            </a:r>
            <a:r>
              <a:rPr lang="en-US" sz="2000" dirty="0"/>
              <a:t>T</a:t>
            </a:r>
            <a:r>
              <a:rPr lang="en-US" sz="2000" dirty="0" smtClean="0"/>
              <a:t>he </a:t>
            </a:r>
            <a:r>
              <a:rPr lang="en-US" sz="2000" dirty="0" err="1" smtClean="0"/>
              <a:t>getWigs.pl</a:t>
            </a:r>
            <a:r>
              <a:rPr lang="en-US" sz="2000" dirty="0" smtClean="0"/>
              <a:t> script is dependent on SAMTOOLS </a:t>
            </a:r>
            <a:r>
              <a:rPr lang="en-US" sz="2000" b="1" dirty="0" smtClean="0"/>
              <a:t>[3]</a:t>
            </a:r>
            <a:r>
              <a:rPr lang="en-US" sz="2000" dirty="0" smtClean="0"/>
              <a:t>. The flowchart and the dataflow diagram (</a:t>
            </a:r>
            <a:r>
              <a:rPr lang="en-US" sz="2000" b="1" dirty="0" smtClean="0"/>
              <a:t>Figure 1</a:t>
            </a:r>
            <a:r>
              <a:rPr lang="en-US" sz="2000" dirty="0" smtClean="0"/>
              <a:t>) for software development of depthFinder4NGS are shown. </a:t>
            </a:r>
          </a:p>
          <a:p>
            <a:endParaRPr lang="en-US" sz="2000" dirty="0"/>
          </a:p>
          <a:p>
            <a:pPr algn="just"/>
            <a:r>
              <a:rPr lang="en-US" sz="2000" b="1" dirty="0" smtClean="0"/>
              <a:t>Testing:</a:t>
            </a:r>
            <a:r>
              <a:rPr lang="en-US" sz="2000" dirty="0" smtClean="0"/>
              <a:t> </a:t>
            </a:r>
            <a:r>
              <a:rPr lang="en-US" sz="2000" dirty="0" err="1"/>
              <a:t>E</a:t>
            </a:r>
            <a:r>
              <a:rPr lang="en-US" sz="2000" dirty="0" err="1" smtClean="0"/>
              <a:t>xome</a:t>
            </a:r>
            <a:r>
              <a:rPr lang="en-US" sz="2000" dirty="0" smtClean="0"/>
              <a:t> sequences from </a:t>
            </a:r>
            <a:r>
              <a:rPr lang="en-US" sz="2000" dirty="0" err="1" smtClean="0"/>
              <a:t>Illumina</a:t>
            </a:r>
            <a:r>
              <a:rPr lang="en-US" sz="2000" dirty="0" smtClean="0"/>
              <a:t> sequences based on the Agilent Sure Select 50 MB capture kit were used to develop and test the tool. Sample depthFinder4NGS output for the test data sets are provided (</a:t>
            </a:r>
            <a:r>
              <a:rPr lang="en-US" sz="2000" b="1" dirty="0" smtClean="0"/>
              <a:t>Table 1 &amp; Figure 3</a:t>
            </a:r>
            <a:r>
              <a:rPr lang="en-US" sz="2000" dirty="0" smtClean="0"/>
              <a:t>). </a:t>
            </a:r>
          </a:p>
          <a:p>
            <a:pPr algn="just"/>
            <a:endParaRPr lang="en-US" sz="2000" dirty="0"/>
          </a:p>
          <a:p>
            <a:pPr algn="just"/>
            <a:r>
              <a:rPr lang="en-US" sz="2000" b="1" dirty="0" smtClean="0"/>
              <a:t>Benefits:</a:t>
            </a:r>
            <a:r>
              <a:rPr lang="en-US" sz="2000" dirty="0" smtClean="0"/>
              <a:t> The </a:t>
            </a:r>
            <a:r>
              <a:rPr lang="en-US" sz="2000" dirty="0" err="1" smtClean="0"/>
              <a:t>csv</a:t>
            </a:r>
            <a:r>
              <a:rPr lang="en-US" sz="2000" dirty="0" smtClean="0"/>
              <a:t> files generated from depthFinder4NGS can be entered into </a:t>
            </a:r>
            <a:r>
              <a:rPr lang="en-US" sz="2000" dirty="0"/>
              <a:t>e</a:t>
            </a:r>
            <a:r>
              <a:rPr lang="en-US" sz="2000" dirty="0" smtClean="0"/>
              <a:t>xcel to ensure if regions of interest are covered adequately by an NGS experiment. The </a:t>
            </a:r>
            <a:r>
              <a:rPr lang="en-US" sz="2000" dirty="0" err="1" smtClean="0"/>
              <a:t>csv</a:t>
            </a:r>
            <a:r>
              <a:rPr lang="en-US" sz="2000" dirty="0" smtClean="0"/>
              <a:t> files can be reviewed by a researcher using excel</a:t>
            </a:r>
            <a:r>
              <a:rPr lang="en-US" sz="2000" dirty="0"/>
              <a:t>. </a:t>
            </a:r>
            <a:r>
              <a:rPr lang="en-US" sz="2000" dirty="0" smtClean="0"/>
              <a:t>The format of the output provides an </a:t>
            </a:r>
            <a:r>
              <a:rPr lang="en-US" sz="2000" dirty="0"/>
              <a:t>efficient way to assess regions that are poorly </a:t>
            </a:r>
            <a:r>
              <a:rPr lang="en-US" sz="2000" dirty="0" smtClean="0"/>
              <a:t>covered.</a:t>
            </a:r>
          </a:p>
        </p:txBody>
      </p:sp>
      <p:graphicFrame>
        <p:nvGraphicFramePr>
          <p:cNvPr id="7" name="Table 6"/>
          <p:cNvGraphicFramePr>
            <a:graphicFrameLocks noGrp="1"/>
          </p:cNvGraphicFramePr>
          <p:nvPr>
            <p:extLst>
              <p:ext uri="{D42A27DB-BD31-4B8C-83A1-F6EECF244321}">
                <p14:modId xmlns:p14="http://schemas.microsoft.com/office/powerpoint/2010/main" val="1603040610"/>
              </p:ext>
            </p:extLst>
          </p:nvPr>
        </p:nvGraphicFramePr>
        <p:xfrm>
          <a:off x="16693307" y="16607867"/>
          <a:ext cx="15450138" cy="3007026"/>
        </p:xfrm>
        <a:graphic>
          <a:graphicData uri="http://schemas.openxmlformats.org/drawingml/2006/table">
            <a:tbl>
              <a:tblPr firstRow="1" bandRow="1">
                <a:tableStyleId>{1E171933-4619-4E11-9A3F-F7608DF75F80}</a:tableStyleId>
              </a:tblPr>
              <a:tblGrid>
                <a:gridCol w="6974460"/>
                <a:gridCol w="8475678"/>
              </a:tblGrid>
              <a:tr h="372210">
                <a:tc>
                  <a:txBody>
                    <a:bodyPr/>
                    <a:lstStyle/>
                    <a:p>
                      <a:pPr algn="ctr"/>
                      <a:r>
                        <a:rPr lang="en-US" sz="2400" dirty="0" smtClean="0">
                          <a:solidFill>
                            <a:srgbClr val="000000"/>
                          </a:solidFill>
                        </a:rPr>
                        <a:t>Figure 3 -</a:t>
                      </a:r>
                      <a:r>
                        <a:rPr lang="en-US" sz="2400" baseline="0" dirty="0" smtClean="0">
                          <a:solidFill>
                            <a:srgbClr val="000000"/>
                          </a:solidFill>
                        </a:rPr>
                        <a:t> </a:t>
                      </a:r>
                      <a:r>
                        <a:rPr lang="en-US" sz="2400" dirty="0" smtClean="0">
                          <a:solidFill>
                            <a:srgbClr val="000000"/>
                          </a:solidFill>
                        </a:rPr>
                        <a:t>Above</a:t>
                      </a:r>
                      <a:endParaRPr lang="en-US" sz="2400" dirty="0">
                        <a:solidFill>
                          <a:srgbClr val="000000"/>
                        </a:solidFill>
                      </a:endParaRPr>
                    </a:p>
                  </a:txBody>
                  <a:tcPr/>
                </a:tc>
                <a:tc>
                  <a:txBody>
                    <a:bodyPr/>
                    <a:lstStyle/>
                    <a:p>
                      <a:pPr algn="ctr"/>
                      <a:r>
                        <a:rPr lang="en-US" sz="2400" dirty="0" smtClean="0">
                          <a:solidFill>
                            <a:srgbClr val="000000"/>
                          </a:solidFill>
                        </a:rPr>
                        <a:t>Figure 3</a:t>
                      </a:r>
                      <a:r>
                        <a:rPr lang="en-US" sz="2400" baseline="0" dirty="0" smtClean="0">
                          <a:solidFill>
                            <a:srgbClr val="000000"/>
                          </a:solidFill>
                        </a:rPr>
                        <a:t> - </a:t>
                      </a:r>
                      <a:r>
                        <a:rPr lang="en-US" sz="2400" dirty="0" smtClean="0">
                          <a:solidFill>
                            <a:srgbClr val="000000"/>
                          </a:solidFill>
                        </a:rPr>
                        <a:t>Below</a:t>
                      </a:r>
                      <a:endParaRPr lang="en-US" sz="2400" dirty="0">
                        <a:solidFill>
                          <a:srgbClr val="000000"/>
                        </a:solidFill>
                      </a:endParaRPr>
                    </a:p>
                  </a:txBody>
                  <a:tcPr/>
                </a:tc>
              </a:tr>
              <a:tr h="2549826">
                <a:tc>
                  <a:txBody>
                    <a:bodyPr/>
                    <a:lstStyle/>
                    <a:p>
                      <a:pPr algn="just"/>
                      <a:r>
                        <a:rPr lang="en-US" sz="2000" dirty="0" smtClean="0">
                          <a:solidFill>
                            <a:srgbClr val="000000"/>
                          </a:solidFill>
                        </a:rPr>
                        <a:t>The UCSC plot shows exons 1-3 for BRAF. The gene is on the negative strand. The plot shows 3 tracks. Track 1 shows read depth for each of the exons; track 2 shows the UCSC genes annotated; track 3 provides </a:t>
                      </a:r>
                      <a:r>
                        <a:rPr lang="en-US" sz="2000" dirty="0" err="1" smtClean="0">
                          <a:solidFill>
                            <a:srgbClr val="000000"/>
                          </a:solidFill>
                        </a:rPr>
                        <a:t>RefSeq</a:t>
                      </a:r>
                      <a:r>
                        <a:rPr lang="en-US" sz="2000" dirty="0" smtClean="0">
                          <a:solidFill>
                            <a:srgbClr val="000000"/>
                          </a:solidFill>
                        </a:rPr>
                        <a:t> annotation. Exon 1 of the BRAF gene has</a:t>
                      </a:r>
                      <a:r>
                        <a:rPr lang="en-US" sz="2000" baseline="0" dirty="0" smtClean="0">
                          <a:solidFill>
                            <a:srgbClr val="000000"/>
                          </a:solidFill>
                        </a:rPr>
                        <a:t> low </a:t>
                      </a:r>
                      <a:r>
                        <a:rPr lang="en-US" sz="2000" dirty="0" smtClean="0">
                          <a:solidFill>
                            <a:srgbClr val="000000"/>
                          </a:solidFill>
                        </a:rPr>
                        <a:t>read coverage. The coverage</a:t>
                      </a:r>
                      <a:r>
                        <a:rPr lang="en-US" sz="2000" baseline="0" dirty="0" smtClean="0">
                          <a:solidFill>
                            <a:srgbClr val="000000"/>
                          </a:solidFill>
                        </a:rPr>
                        <a:t> metrics </a:t>
                      </a:r>
                      <a:r>
                        <a:rPr lang="en-US" sz="2000" dirty="0" smtClean="0">
                          <a:solidFill>
                            <a:srgbClr val="000000"/>
                          </a:solidFill>
                        </a:rPr>
                        <a:t>from the script depthFinder4NGS depicts low coverage (</a:t>
                      </a:r>
                      <a:r>
                        <a:rPr lang="en-US" sz="2000" b="1" dirty="0" smtClean="0">
                          <a:solidFill>
                            <a:srgbClr val="000000"/>
                          </a:solidFill>
                        </a:rPr>
                        <a:t>Table 1)</a:t>
                      </a:r>
                      <a:r>
                        <a:rPr lang="en-US" sz="2000" dirty="0" smtClean="0">
                          <a:solidFill>
                            <a:srgbClr val="000000"/>
                          </a:solidFill>
                        </a:rPr>
                        <a:t>. The percentage</a:t>
                      </a:r>
                      <a:r>
                        <a:rPr lang="en-US" sz="2000" baseline="0" dirty="0" smtClean="0">
                          <a:solidFill>
                            <a:srgbClr val="000000"/>
                          </a:solidFill>
                        </a:rPr>
                        <a:t> coverage for exon 1 is 3.21 which is low and indicates that exon 1 has few reads covering it. </a:t>
                      </a:r>
                      <a:endParaRPr lang="en-US" sz="2000" dirty="0">
                        <a:solidFill>
                          <a:srgbClr val="000000"/>
                        </a:solidFill>
                      </a:endParaRPr>
                    </a:p>
                  </a:txBody>
                  <a:tcPr>
                    <a:solidFill>
                      <a:schemeClr val="accent4">
                        <a:tint val="20000"/>
                        <a:alpha val="0"/>
                      </a:schemeClr>
                    </a:solidFill>
                  </a:tcPr>
                </a:tc>
                <a:tc>
                  <a:txBody>
                    <a:bodyPr/>
                    <a:lstStyle/>
                    <a:p>
                      <a:pPr marL="0" marR="0" indent="0" algn="just" defTabSz="3291159" rtl="0" eaLnBrk="1" fontAlgn="auto" latinLnBrk="0" hangingPunct="1">
                        <a:lnSpc>
                          <a:spcPct val="100000"/>
                        </a:lnSpc>
                        <a:spcBef>
                          <a:spcPts val="0"/>
                        </a:spcBef>
                        <a:spcAft>
                          <a:spcPts val="0"/>
                        </a:spcAft>
                        <a:buClrTx/>
                        <a:buSzTx/>
                        <a:buFontTx/>
                        <a:buNone/>
                        <a:tabLst/>
                        <a:defRPr/>
                      </a:pPr>
                      <a:r>
                        <a:rPr lang="en-US" sz="2000" baseline="0" dirty="0" smtClean="0">
                          <a:solidFill>
                            <a:srgbClr val="000000"/>
                          </a:solidFill>
                        </a:rPr>
                        <a:t>The UCSC</a:t>
                      </a:r>
                      <a:r>
                        <a:rPr lang="en-US" sz="2000" dirty="0" smtClean="0">
                          <a:solidFill>
                            <a:srgbClr val="000000"/>
                          </a:solidFill>
                        </a:rPr>
                        <a:t> plot shows BRAF exon 1 and intron 1 close up. The gene is on the negative strand. Exon 1 comprises a short 5’ UTR followed by a short coding region. The black track shows the UCSC genes defined. The navy track provides the </a:t>
                      </a:r>
                      <a:r>
                        <a:rPr lang="en-US" sz="2000" dirty="0" err="1" smtClean="0">
                          <a:solidFill>
                            <a:srgbClr val="000000"/>
                          </a:solidFill>
                        </a:rPr>
                        <a:t>RefSeq</a:t>
                      </a:r>
                      <a:r>
                        <a:rPr lang="en-US" sz="2000" dirty="0" smtClean="0">
                          <a:solidFill>
                            <a:srgbClr val="000000"/>
                          </a:solidFill>
                        </a:rPr>
                        <a:t> annotations.</a:t>
                      </a:r>
                      <a:r>
                        <a:rPr lang="en-US" sz="2000" baseline="0" dirty="0" smtClean="0">
                          <a:solidFill>
                            <a:srgbClr val="000000"/>
                          </a:solidFill>
                        </a:rPr>
                        <a:t> </a:t>
                      </a:r>
                      <a:r>
                        <a:rPr lang="en-US" sz="2000" dirty="0" smtClean="0">
                          <a:solidFill>
                            <a:srgbClr val="000000"/>
                          </a:solidFill>
                        </a:rPr>
                        <a:t>The red track shows the ENSEMBL transcripts. The green track highlights a</a:t>
                      </a:r>
                      <a:r>
                        <a:rPr lang="en-US" sz="2000" baseline="0" dirty="0" smtClean="0">
                          <a:solidFill>
                            <a:srgbClr val="000000"/>
                          </a:solidFill>
                        </a:rPr>
                        <a:t> </a:t>
                      </a:r>
                      <a:r>
                        <a:rPr lang="en-US" sz="2000" dirty="0" err="1" smtClean="0">
                          <a:solidFill>
                            <a:srgbClr val="000000"/>
                          </a:solidFill>
                        </a:rPr>
                        <a:t>CpG</a:t>
                      </a:r>
                      <a:r>
                        <a:rPr lang="en-US" sz="2000" dirty="0" smtClean="0">
                          <a:solidFill>
                            <a:srgbClr val="000000"/>
                          </a:solidFill>
                        </a:rPr>
                        <a:t>-island. The black rectangles show binding sites of transcription factors. The</a:t>
                      </a:r>
                      <a:r>
                        <a:rPr lang="en-US" sz="2000" baseline="0" dirty="0" smtClean="0">
                          <a:solidFill>
                            <a:srgbClr val="000000"/>
                          </a:solidFill>
                        </a:rPr>
                        <a:t> last track shows </a:t>
                      </a:r>
                      <a:r>
                        <a:rPr lang="en-US" sz="2000" dirty="0" smtClean="0">
                          <a:solidFill>
                            <a:srgbClr val="000000"/>
                          </a:solidFill>
                        </a:rPr>
                        <a:t>SNPs. This exon has</a:t>
                      </a:r>
                      <a:r>
                        <a:rPr lang="en-US" sz="2000" baseline="0" dirty="0" smtClean="0">
                          <a:solidFill>
                            <a:srgbClr val="000000"/>
                          </a:solidFill>
                        </a:rPr>
                        <a:t> </a:t>
                      </a:r>
                      <a:r>
                        <a:rPr lang="en-US" sz="2000" dirty="0" smtClean="0">
                          <a:solidFill>
                            <a:srgbClr val="000000"/>
                          </a:solidFill>
                        </a:rPr>
                        <a:t>low read coverage. Low coverage can be due to GC richness of this region. GC-rich regions tend</a:t>
                      </a:r>
                      <a:r>
                        <a:rPr lang="en-US" sz="2000" baseline="0" dirty="0" smtClean="0">
                          <a:solidFill>
                            <a:srgbClr val="000000"/>
                          </a:solidFill>
                        </a:rPr>
                        <a:t> </a:t>
                      </a:r>
                      <a:r>
                        <a:rPr lang="en-US" sz="2000" dirty="0" smtClean="0">
                          <a:solidFill>
                            <a:srgbClr val="000000"/>
                          </a:solidFill>
                        </a:rPr>
                        <a:t>to have</a:t>
                      </a:r>
                      <a:r>
                        <a:rPr lang="en-US" sz="2000" baseline="0" dirty="0" smtClean="0">
                          <a:solidFill>
                            <a:srgbClr val="000000"/>
                          </a:solidFill>
                        </a:rPr>
                        <a:t> poor read coverage from NGS experiments</a:t>
                      </a:r>
                      <a:r>
                        <a:rPr lang="en-US" sz="2000" dirty="0" smtClean="0">
                          <a:solidFill>
                            <a:srgbClr val="000000"/>
                          </a:solidFill>
                        </a:rPr>
                        <a:t>.</a:t>
                      </a:r>
                    </a:p>
                  </a:txBody>
                  <a:tcPr/>
                </a:tc>
              </a:tr>
            </a:tbl>
          </a:graphicData>
        </a:graphic>
      </p:graphicFrame>
      <p:sp>
        <p:nvSpPr>
          <p:cNvPr id="9" name="TextBox 8"/>
          <p:cNvSpPr txBox="1"/>
          <p:nvPr/>
        </p:nvSpPr>
        <p:spPr>
          <a:xfrm>
            <a:off x="16724930" y="25474223"/>
            <a:ext cx="15440353" cy="2308324"/>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342900" indent="-342900">
              <a:buFont typeface="Arial"/>
              <a:buChar char="•"/>
            </a:pPr>
            <a:r>
              <a:rPr lang="en-US" sz="2400" dirty="0" smtClean="0">
                <a:solidFill>
                  <a:srgbClr val="000000"/>
                </a:solidFill>
              </a:rPr>
              <a:t>To </a:t>
            </a:r>
            <a:r>
              <a:rPr lang="en-US" sz="2400" dirty="0">
                <a:solidFill>
                  <a:srgbClr val="000000"/>
                </a:solidFill>
              </a:rPr>
              <a:t>identify genome regions poorly covered by NGS reads, we developed depthFinder4NGS, which generates depth metrics for exons, genes and other genome features. </a:t>
            </a:r>
            <a:endParaRPr lang="en-US" sz="2400" dirty="0" smtClean="0">
              <a:solidFill>
                <a:srgbClr val="000000"/>
              </a:solidFill>
            </a:endParaRPr>
          </a:p>
          <a:p>
            <a:pPr marL="342900" indent="-342900">
              <a:buFont typeface="Arial"/>
              <a:buChar char="•"/>
            </a:pPr>
            <a:r>
              <a:rPr lang="en-US" sz="2400" dirty="0" smtClean="0">
                <a:solidFill>
                  <a:srgbClr val="000000"/>
                </a:solidFill>
              </a:rPr>
              <a:t>The </a:t>
            </a:r>
            <a:r>
              <a:rPr lang="en-US" sz="2400" dirty="0">
                <a:solidFill>
                  <a:srgbClr val="000000"/>
                </a:solidFill>
              </a:rPr>
              <a:t>tool was successfully applied to characterize read coverage across the human BRAF gene in an </a:t>
            </a:r>
            <a:r>
              <a:rPr lang="en-US" sz="2400" dirty="0" err="1" smtClean="0">
                <a:solidFill>
                  <a:srgbClr val="000000"/>
                </a:solidFill>
              </a:rPr>
              <a:t>exomeSeq</a:t>
            </a:r>
            <a:r>
              <a:rPr lang="en-US" sz="2400" dirty="0" smtClean="0">
                <a:solidFill>
                  <a:srgbClr val="000000"/>
                </a:solidFill>
              </a:rPr>
              <a:t> experiment. </a:t>
            </a:r>
          </a:p>
          <a:p>
            <a:pPr marL="342900" indent="-342900">
              <a:buFont typeface="Arial"/>
              <a:buChar char="•"/>
            </a:pPr>
            <a:r>
              <a:rPr lang="en-US" sz="2400" dirty="0" smtClean="0">
                <a:solidFill>
                  <a:srgbClr val="000000"/>
                </a:solidFill>
              </a:rPr>
              <a:t>This </a:t>
            </a:r>
            <a:r>
              <a:rPr lang="en-US" sz="2400" dirty="0">
                <a:solidFill>
                  <a:srgbClr val="000000"/>
                </a:solidFill>
              </a:rPr>
              <a:t>tool will alert scientists to genomic areas prone to false negative results and thus help avoid costly NGS-inherent errors and biases</a:t>
            </a:r>
            <a:r>
              <a:rPr lang="en-US" sz="2400" dirty="0" smtClean="0">
                <a:solidFill>
                  <a:srgbClr val="000000"/>
                </a:solidFill>
              </a:rPr>
              <a:t>.</a:t>
            </a:r>
          </a:p>
        </p:txBody>
      </p:sp>
      <p:graphicFrame>
        <p:nvGraphicFramePr>
          <p:cNvPr id="43" name="Table 42"/>
          <p:cNvGraphicFramePr>
            <a:graphicFrameLocks noGrp="1"/>
          </p:cNvGraphicFramePr>
          <p:nvPr>
            <p:extLst>
              <p:ext uri="{D42A27DB-BD31-4B8C-83A1-F6EECF244321}">
                <p14:modId xmlns:p14="http://schemas.microsoft.com/office/powerpoint/2010/main" val="3118630499"/>
              </p:ext>
            </p:extLst>
          </p:nvPr>
        </p:nvGraphicFramePr>
        <p:xfrm>
          <a:off x="7429266" y="23804040"/>
          <a:ext cx="8787944" cy="8189272"/>
        </p:xfrm>
        <a:graphic>
          <a:graphicData uri="http://schemas.openxmlformats.org/drawingml/2006/table">
            <a:tbl>
              <a:tblPr firstRow="1" bandRow="1">
                <a:tableStyleId>{1E171933-4619-4E11-9A3F-F7608DF75F80}</a:tableStyleId>
              </a:tblPr>
              <a:tblGrid>
                <a:gridCol w="2531738"/>
                <a:gridCol w="6256206"/>
              </a:tblGrid>
              <a:tr h="873358">
                <a:tc gridSpan="2">
                  <a:txBody>
                    <a:bodyPr/>
                    <a:lstStyle/>
                    <a:p>
                      <a:pPr algn="just"/>
                      <a:r>
                        <a:rPr lang="en-US" sz="3200" dirty="0" smtClean="0">
                          <a:solidFill>
                            <a:srgbClr val="000000"/>
                          </a:solidFill>
                        </a:rPr>
                        <a:t>Table 1. DepthFinder4NGS Output from</a:t>
                      </a:r>
                      <a:r>
                        <a:rPr lang="en-US" sz="3200" baseline="0" dirty="0" smtClean="0">
                          <a:solidFill>
                            <a:srgbClr val="000000"/>
                          </a:solidFill>
                        </a:rPr>
                        <a:t> </a:t>
                      </a:r>
                      <a:r>
                        <a:rPr lang="en-US" sz="3200" dirty="0" smtClean="0">
                          <a:solidFill>
                            <a:srgbClr val="000000"/>
                          </a:solidFill>
                        </a:rPr>
                        <a:t>Test Data </a:t>
                      </a:r>
                      <a:endParaRPr lang="en-US" sz="3200" b="1" dirty="0" smtClean="0">
                        <a:solidFill>
                          <a:srgbClr val="000000"/>
                        </a:solidFill>
                      </a:endParaRPr>
                    </a:p>
                  </a:txBody>
                  <a:tcPr/>
                </a:tc>
                <a:tc hMerge="1">
                  <a:txBody>
                    <a:bodyPr/>
                    <a:lstStyle/>
                    <a:p>
                      <a:endParaRPr lang="en-US" sz="2000" dirty="0">
                        <a:solidFill>
                          <a:schemeClr val="bg1"/>
                        </a:solidFill>
                      </a:endParaRPr>
                    </a:p>
                  </a:txBody>
                  <a:tcPr/>
                </a:tc>
              </a:tr>
              <a:tr h="873358">
                <a:tc>
                  <a:txBody>
                    <a:bodyPr/>
                    <a:lstStyle/>
                    <a:p>
                      <a:r>
                        <a:rPr lang="en-US" sz="2400" dirty="0" smtClean="0">
                          <a:solidFill>
                            <a:srgbClr val="000000"/>
                          </a:solidFill>
                        </a:rPr>
                        <a:t>SCRIPT</a:t>
                      </a:r>
                      <a:r>
                        <a:rPr lang="en-US" sz="2400" baseline="0" dirty="0" smtClean="0">
                          <a:solidFill>
                            <a:srgbClr val="000000"/>
                          </a:solidFill>
                        </a:rPr>
                        <a:t> NAME</a:t>
                      </a:r>
                      <a:endParaRPr lang="en-US" sz="2400" b="1" dirty="0" smtClean="0">
                        <a:solidFill>
                          <a:srgbClr val="000000"/>
                        </a:solidFill>
                      </a:endParaRPr>
                    </a:p>
                  </a:txBody>
                  <a:tcPr/>
                </a:tc>
                <a:tc>
                  <a:txBody>
                    <a:bodyPr/>
                    <a:lstStyle/>
                    <a:p>
                      <a:r>
                        <a:rPr lang="en-US" sz="2400" dirty="0" smtClean="0">
                          <a:solidFill>
                            <a:srgbClr val="000000"/>
                          </a:solidFill>
                        </a:rPr>
                        <a:t>SAMPLE OUTPUT</a:t>
                      </a:r>
                      <a:endParaRPr lang="en-US" sz="2400" dirty="0">
                        <a:solidFill>
                          <a:srgbClr val="000000"/>
                        </a:solidFill>
                      </a:endParaRPr>
                    </a:p>
                  </a:txBody>
                  <a:tcPr/>
                </a:tc>
              </a:tr>
              <a:tr h="2194810">
                <a:tc>
                  <a:txBody>
                    <a:bodyPr/>
                    <a:lstStyle/>
                    <a:p>
                      <a:r>
                        <a:rPr lang="en-US" sz="2400" dirty="0" err="1" smtClean="0">
                          <a:solidFill>
                            <a:srgbClr val="000000"/>
                          </a:solidFill>
                        </a:rPr>
                        <a:t>getWigs.pl</a:t>
                      </a:r>
                      <a:endParaRPr lang="en-US" sz="2400" b="1" dirty="0">
                        <a:solidFill>
                          <a:srgbClr val="000000"/>
                        </a:solidFill>
                      </a:endParaRPr>
                    </a:p>
                  </a:txBody>
                  <a:tcPr/>
                </a:tc>
                <a:tc>
                  <a:txBody>
                    <a:bodyPr/>
                    <a:lstStyle/>
                    <a:p>
                      <a:r>
                        <a:rPr lang="en-US" sz="2400" dirty="0" smtClean="0">
                          <a:solidFill>
                            <a:srgbClr val="000000"/>
                          </a:solidFill>
                        </a:rPr>
                        <a:t>track type=wiggle_0 name=”</a:t>
                      </a:r>
                      <a:r>
                        <a:rPr lang="en-US" sz="2400" dirty="0" err="1" smtClean="0">
                          <a:solidFill>
                            <a:srgbClr val="000000"/>
                          </a:solidFill>
                        </a:rPr>
                        <a:t>Chr</a:t>
                      </a:r>
                      <a:r>
                        <a:rPr lang="en-US" sz="2400" baseline="0" dirty="0" smtClean="0">
                          <a:solidFill>
                            <a:srgbClr val="000000"/>
                          </a:solidFill>
                        </a:rPr>
                        <a:t> 7</a:t>
                      </a:r>
                      <a:r>
                        <a:rPr lang="en-US" sz="2400" dirty="0" smtClean="0">
                          <a:solidFill>
                            <a:srgbClr val="000000"/>
                          </a:solidFill>
                        </a:rPr>
                        <a:t>”</a:t>
                      </a:r>
                      <a:r>
                        <a:rPr lang="en-US" sz="2400" baseline="0" dirty="0" smtClean="0">
                          <a:solidFill>
                            <a:srgbClr val="000000"/>
                          </a:solidFill>
                        </a:rPr>
                        <a:t> </a:t>
                      </a:r>
                      <a:r>
                        <a:rPr lang="en-US" sz="2400" dirty="0" smtClean="0">
                          <a:solidFill>
                            <a:srgbClr val="000000"/>
                          </a:solidFill>
                        </a:rPr>
                        <a:t>description=”Only</a:t>
                      </a:r>
                      <a:r>
                        <a:rPr lang="en-US" sz="2400" baseline="0" dirty="0" smtClean="0">
                          <a:solidFill>
                            <a:srgbClr val="000000"/>
                          </a:solidFill>
                        </a:rPr>
                        <a:t> Depths</a:t>
                      </a:r>
                      <a:r>
                        <a:rPr lang="en-US" sz="2400" dirty="0" smtClean="0">
                          <a:solidFill>
                            <a:srgbClr val="000000"/>
                          </a:solidFill>
                        </a:rPr>
                        <a:t>"</a:t>
                      </a:r>
                    </a:p>
                    <a:p>
                      <a:r>
                        <a:rPr lang="en-US" sz="2400" dirty="0" err="1" smtClean="0">
                          <a:solidFill>
                            <a:srgbClr val="000000"/>
                          </a:solidFill>
                        </a:rPr>
                        <a:t>variableStep</a:t>
                      </a:r>
                      <a:r>
                        <a:rPr lang="en-US" sz="2400" dirty="0" smtClean="0">
                          <a:solidFill>
                            <a:srgbClr val="000000"/>
                          </a:solidFill>
                        </a:rPr>
                        <a:t> </a:t>
                      </a:r>
                      <a:r>
                        <a:rPr lang="en-US" sz="2400" dirty="0" err="1" smtClean="0">
                          <a:solidFill>
                            <a:srgbClr val="000000"/>
                          </a:solidFill>
                        </a:rPr>
                        <a:t>chrom</a:t>
                      </a:r>
                      <a:r>
                        <a:rPr lang="en-US" sz="2400" dirty="0" smtClean="0">
                          <a:solidFill>
                            <a:srgbClr val="000000"/>
                          </a:solidFill>
                        </a:rPr>
                        <a:t>=chr7 span=1</a:t>
                      </a:r>
                    </a:p>
                    <a:p>
                      <a:r>
                        <a:rPr lang="en-US" sz="2400" dirty="0" smtClean="0">
                          <a:solidFill>
                            <a:srgbClr val="000000"/>
                          </a:solidFill>
                        </a:rPr>
                        <a:t>10558	3</a:t>
                      </a:r>
                    </a:p>
                    <a:p>
                      <a:r>
                        <a:rPr lang="en-US" sz="2400" dirty="0" smtClean="0">
                          <a:solidFill>
                            <a:srgbClr val="000000"/>
                          </a:solidFill>
                        </a:rPr>
                        <a:t>10559	3</a:t>
                      </a:r>
                      <a:r>
                        <a:rPr lang="en-US" sz="2400" baseline="0" dirty="0" smtClean="0">
                          <a:solidFill>
                            <a:srgbClr val="000000"/>
                          </a:solidFill>
                        </a:rPr>
                        <a:t> </a:t>
                      </a:r>
                      <a:endParaRPr lang="en-US" sz="2400" dirty="0" smtClean="0">
                        <a:solidFill>
                          <a:srgbClr val="000000"/>
                        </a:solidFill>
                      </a:endParaRPr>
                    </a:p>
                  </a:txBody>
                  <a:tcPr/>
                </a:tc>
              </a:tr>
              <a:tr h="1816543">
                <a:tc>
                  <a:txBody>
                    <a:bodyPr/>
                    <a:lstStyle/>
                    <a:p>
                      <a:r>
                        <a:rPr lang="en-US" sz="2400" dirty="0" err="1" smtClean="0">
                          <a:solidFill>
                            <a:srgbClr val="000000"/>
                          </a:solidFill>
                        </a:rPr>
                        <a:t>getGOISE.pl</a:t>
                      </a:r>
                      <a:endParaRPr lang="en-US" sz="2400" b="1" dirty="0">
                        <a:solidFill>
                          <a:srgbClr val="000000"/>
                        </a:solidFill>
                      </a:endParaRPr>
                    </a:p>
                  </a:txBody>
                  <a:tcPr/>
                </a:tc>
                <a:tc>
                  <a:txBody>
                    <a:bodyPr/>
                    <a:lstStyle/>
                    <a:p>
                      <a:r>
                        <a:rPr lang="en-US" sz="2400" dirty="0" smtClean="0">
                          <a:solidFill>
                            <a:srgbClr val="000000"/>
                          </a:solidFill>
                        </a:rPr>
                        <a:t>ENSG00000157764Chr7:140424943-140624564,</a:t>
                      </a:r>
                    </a:p>
                    <a:p>
                      <a:r>
                        <a:rPr lang="en-US" sz="2400" dirty="0" smtClean="0">
                          <a:solidFill>
                            <a:srgbClr val="000000"/>
                          </a:solidFill>
                        </a:rPr>
                        <a:t>ENST00000497784Chr7:140434397-140624458,</a:t>
                      </a:r>
                    </a:p>
                    <a:p>
                      <a:r>
                        <a:rPr lang="en-US" sz="2400" dirty="0" smtClean="0">
                          <a:solidFill>
                            <a:srgbClr val="000000"/>
                          </a:solidFill>
                        </a:rPr>
                        <a:t>ENSE00001862791Chr7:140624366-140624458</a:t>
                      </a:r>
                      <a:endParaRPr lang="en-US" sz="2400" dirty="0">
                        <a:solidFill>
                          <a:srgbClr val="000000"/>
                        </a:solidFill>
                      </a:endParaRPr>
                    </a:p>
                  </a:txBody>
                  <a:tcPr/>
                </a:tc>
              </a:tr>
              <a:tr h="2431203">
                <a:tc>
                  <a:txBody>
                    <a:bodyPr/>
                    <a:lstStyle/>
                    <a:p>
                      <a:r>
                        <a:rPr lang="en-US" sz="2400" dirty="0" err="1" smtClean="0">
                          <a:solidFill>
                            <a:srgbClr val="000000"/>
                          </a:solidFill>
                        </a:rPr>
                        <a:t>getDepths.pl</a:t>
                      </a:r>
                      <a:endParaRPr lang="en-US" sz="2400" b="1" dirty="0">
                        <a:solidFill>
                          <a:srgbClr val="000000"/>
                        </a:solidFill>
                      </a:endParaRPr>
                    </a:p>
                  </a:txBody>
                  <a:tcPr/>
                </a:tc>
                <a:tc>
                  <a:txBody>
                    <a:bodyPr/>
                    <a:lstStyle/>
                    <a:p>
                      <a:r>
                        <a:rPr lang="da-DK" sz="2400" dirty="0" smtClean="0">
                          <a:solidFill>
                            <a:srgbClr val="000000"/>
                          </a:solidFill>
                        </a:rPr>
                        <a:t>ENSE00001862791Chr7:140624366-140624458Min 3 Max 3 </a:t>
                      </a:r>
                    </a:p>
                    <a:p>
                      <a:r>
                        <a:rPr lang="da-DK" sz="2400" dirty="0" smtClean="0">
                          <a:solidFill>
                            <a:srgbClr val="000000"/>
                          </a:solidFill>
                        </a:rPr>
                        <a:t>Median 3 Mode 3 </a:t>
                      </a:r>
                    </a:p>
                    <a:p>
                      <a:r>
                        <a:rPr lang="da-DK" sz="2400" dirty="0" smtClean="0">
                          <a:solidFill>
                            <a:srgbClr val="000000"/>
                          </a:solidFill>
                        </a:rPr>
                        <a:t>Mean 3 </a:t>
                      </a:r>
                      <a:r>
                        <a:rPr lang="da-DK" sz="2400" dirty="0" err="1" smtClean="0">
                          <a:solidFill>
                            <a:srgbClr val="000000"/>
                          </a:solidFill>
                        </a:rPr>
                        <a:t>Stdev</a:t>
                      </a:r>
                      <a:r>
                        <a:rPr lang="da-DK" sz="2400" baseline="0" dirty="0" smtClean="0">
                          <a:solidFill>
                            <a:srgbClr val="000000"/>
                          </a:solidFill>
                        </a:rPr>
                        <a:t> 0</a:t>
                      </a:r>
                    </a:p>
                    <a:p>
                      <a:r>
                        <a:rPr lang="da-DK" sz="2400" baseline="0" dirty="0" err="1" smtClean="0">
                          <a:solidFill>
                            <a:srgbClr val="000000"/>
                          </a:solidFill>
                        </a:rPr>
                        <a:t>ExonSize</a:t>
                      </a:r>
                      <a:r>
                        <a:rPr lang="da-DK" sz="2400" baseline="0" dirty="0" smtClean="0">
                          <a:solidFill>
                            <a:srgbClr val="000000"/>
                          </a:solidFill>
                        </a:rPr>
                        <a:t> 93</a:t>
                      </a:r>
                    </a:p>
                    <a:p>
                      <a:r>
                        <a:rPr lang="da-DK" sz="2400" baseline="0" dirty="0" err="1" smtClean="0">
                          <a:solidFill>
                            <a:srgbClr val="000000"/>
                          </a:solidFill>
                        </a:rPr>
                        <a:t>Pcov</a:t>
                      </a:r>
                      <a:r>
                        <a:rPr lang="da-DK" sz="2400" baseline="0" dirty="0" smtClean="0">
                          <a:solidFill>
                            <a:srgbClr val="000000"/>
                          </a:solidFill>
                        </a:rPr>
                        <a:t> 3.26</a:t>
                      </a:r>
                      <a:endParaRPr lang="sk-SK" sz="2400" b="0" dirty="0" smtClean="0">
                        <a:solidFill>
                          <a:srgbClr val="000000"/>
                        </a:solidFill>
                      </a:endParaRPr>
                    </a:p>
                  </a:txBody>
                  <a:tcPr/>
                </a:tc>
              </a:tr>
            </a:tbl>
          </a:graphicData>
        </a:graphic>
      </p:graphicFrame>
      <p:sp>
        <p:nvSpPr>
          <p:cNvPr id="6" name="TextBox 5"/>
          <p:cNvSpPr txBox="1"/>
          <p:nvPr/>
        </p:nvSpPr>
        <p:spPr>
          <a:xfrm>
            <a:off x="10064112" y="16098149"/>
            <a:ext cx="3537588" cy="58477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smtClean="0"/>
              <a:t>Data Flow Diagram</a:t>
            </a:r>
            <a:endParaRPr lang="en-US" sz="3200" b="1" dirty="0"/>
          </a:p>
        </p:txBody>
      </p:sp>
      <p:sp>
        <p:nvSpPr>
          <p:cNvPr id="46" name="TextBox 45"/>
          <p:cNvSpPr txBox="1"/>
          <p:nvPr/>
        </p:nvSpPr>
        <p:spPr>
          <a:xfrm>
            <a:off x="16706007" y="10326018"/>
            <a:ext cx="7220791" cy="58477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smtClean="0"/>
              <a:t>Figure 2 BRAF signaling </a:t>
            </a:r>
            <a:endParaRPr lang="en-US" sz="3200" b="1" dirty="0"/>
          </a:p>
        </p:txBody>
      </p:sp>
      <p:sp>
        <p:nvSpPr>
          <p:cNvPr id="11" name="TextBox 10"/>
          <p:cNvSpPr txBox="1"/>
          <p:nvPr/>
        </p:nvSpPr>
        <p:spPr>
          <a:xfrm>
            <a:off x="25006300" y="28515437"/>
            <a:ext cx="7078562" cy="3477875"/>
          </a:xfrm>
          <a:prstGeom prst="rect">
            <a:avLst/>
          </a:prstGeom>
          <a:noFill/>
        </p:spPr>
        <p:txBody>
          <a:bodyPr wrap="square" rtlCol="0">
            <a:spAutoFit/>
          </a:bodyPr>
          <a:lstStyle/>
          <a:p>
            <a:pPr algn="just"/>
            <a:r>
              <a:rPr lang="en-US" sz="2000" dirty="0" smtClean="0"/>
              <a:t>Monica </a:t>
            </a:r>
            <a:r>
              <a:rPr lang="en-US" sz="2000" dirty="0" err="1" smtClean="0"/>
              <a:t>Manam</a:t>
            </a:r>
            <a:r>
              <a:rPr lang="en-US" sz="2000" dirty="0" smtClean="0"/>
              <a:t> completed a ten week internship within the CCRIFX Core for summer 2013; the internship was funded by the NCI.</a:t>
            </a:r>
          </a:p>
          <a:p>
            <a:pPr algn="just"/>
            <a:endParaRPr lang="en-US" sz="2000" dirty="0" smtClean="0"/>
          </a:p>
          <a:p>
            <a:pPr algn="just"/>
            <a:r>
              <a:rPr lang="en-US" sz="2000" dirty="0" smtClean="0"/>
              <a:t>Special thanks to all the CCRIFX Core members: </a:t>
            </a:r>
          </a:p>
          <a:p>
            <a:pPr algn="just"/>
            <a:r>
              <a:rPr lang="en-US" sz="2000" dirty="0" smtClean="0"/>
              <a:t>Eric Stahlberg (Director), Natalie Abrams, Yvonne Edwards, </a:t>
            </a:r>
            <a:r>
              <a:rPr lang="en-US" sz="2000" dirty="0" err="1" smtClean="0"/>
              <a:t>Parthav</a:t>
            </a:r>
            <a:r>
              <a:rPr lang="en-US" sz="2000" dirty="0" smtClean="0"/>
              <a:t> </a:t>
            </a:r>
            <a:r>
              <a:rPr lang="en-US" sz="2000" dirty="0" err="1" smtClean="0"/>
              <a:t>Jailwala</a:t>
            </a:r>
            <a:r>
              <a:rPr lang="en-US" sz="2000" dirty="0" smtClean="0"/>
              <a:t>, Li </a:t>
            </a:r>
            <a:r>
              <a:rPr lang="en-US" sz="2000" dirty="0" err="1" smtClean="0"/>
              <a:t>Jia</a:t>
            </a:r>
            <a:r>
              <a:rPr lang="en-US" sz="2000" dirty="0" smtClean="0"/>
              <a:t>, </a:t>
            </a:r>
            <a:r>
              <a:rPr lang="en-US" sz="2000" dirty="0" err="1" smtClean="0"/>
              <a:t>Manjula</a:t>
            </a:r>
            <a:r>
              <a:rPr lang="en-US" sz="2000" dirty="0" smtClean="0"/>
              <a:t> </a:t>
            </a:r>
            <a:r>
              <a:rPr lang="en-US" sz="2000" dirty="0" err="1" smtClean="0"/>
              <a:t>Kasoji</a:t>
            </a:r>
            <a:r>
              <a:rPr lang="en-US" sz="2000" dirty="0" smtClean="0"/>
              <a:t>, </a:t>
            </a:r>
            <a:r>
              <a:rPr lang="en-US" sz="2000" dirty="0" err="1" smtClean="0"/>
              <a:t>Anand</a:t>
            </a:r>
            <a:r>
              <a:rPr lang="en-US" sz="2000" dirty="0" smtClean="0"/>
              <a:t> Merchant, Eddie Salinas, Han Si and Nate </a:t>
            </a:r>
            <a:r>
              <a:rPr lang="en-US" sz="2000" dirty="0" err="1" smtClean="0"/>
              <a:t>Starner</a:t>
            </a:r>
            <a:r>
              <a:rPr lang="en-US" sz="2000" dirty="0"/>
              <a:t>.</a:t>
            </a:r>
            <a:endParaRPr lang="en-US" sz="2000" dirty="0" smtClean="0"/>
          </a:p>
          <a:p>
            <a:pPr algn="just"/>
            <a:endParaRPr lang="en-US" sz="2000" dirty="0"/>
          </a:p>
          <a:p>
            <a:pPr algn="just"/>
            <a:r>
              <a:rPr lang="en-US" sz="2000" dirty="0" smtClean="0"/>
              <a:t>The CCRIFX Core Website – Please visit – Thank you.</a:t>
            </a:r>
          </a:p>
          <a:p>
            <a:pPr algn="just"/>
            <a:r>
              <a:rPr lang="en-US" sz="2000" dirty="0">
                <a:hlinkClick r:id="rId14"/>
              </a:rPr>
              <a:t>http://ccrifx.cancer.gov/apps/site/</a:t>
            </a:r>
            <a:r>
              <a:rPr lang="en-US" sz="2000" dirty="0" smtClean="0">
                <a:hlinkClick r:id="rId14"/>
              </a:rPr>
              <a:t>default</a:t>
            </a:r>
            <a:endParaRPr lang="en-US" sz="2200" dirty="0"/>
          </a:p>
        </p:txBody>
      </p:sp>
      <p:sp>
        <p:nvSpPr>
          <p:cNvPr id="51" name="TextBox 50"/>
          <p:cNvSpPr txBox="1"/>
          <p:nvPr/>
        </p:nvSpPr>
        <p:spPr>
          <a:xfrm>
            <a:off x="16858407" y="11793963"/>
            <a:ext cx="2623594" cy="58477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smtClean="0"/>
              <a:t>Figure 3 </a:t>
            </a:r>
            <a:endParaRPr lang="en-US" sz="3200" b="1" dirty="0"/>
          </a:p>
        </p:txBody>
      </p:sp>
      <p:pic>
        <p:nvPicPr>
          <p:cNvPr id="45" name="Picture 44" descr="Cancer_Causing_Agents_Process_Flowcart - New Pag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90842" y="15593252"/>
            <a:ext cx="6709607" cy="8194077"/>
          </a:xfrm>
          <a:prstGeom prst="rect">
            <a:avLst/>
          </a:prstGeom>
          <a:ln>
            <a:solidFill>
              <a:schemeClr val="tx1"/>
            </a:solidFill>
          </a:ln>
        </p:spPr>
      </p:pic>
      <p:sp>
        <p:nvSpPr>
          <p:cNvPr id="55" name="TextBox 54"/>
          <p:cNvSpPr txBox="1"/>
          <p:nvPr/>
        </p:nvSpPr>
        <p:spPr>
          <a:xfrm>
            <a:off x="789089" y="16066722"/>
            <a:ext cx="1928711" cy="58477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smtClean="0"/>
              <a:t>Figure </a:t>
            </a:r>
            <a:r>
              <a:rPr lang="en-US" sz="3200" b="1" dirty="0"/>
              <a:t>1</a:t>
            </a:r>
            <a:r>
              <a:rPr lang="en-US" sz="3200" b="1" dirty="0" smtClean="0"/>
              <a:t> </a:t>
            </a:r>
            <a:endParaRPr lang="en-US" sz="3200" b="1" dirty="0"/>
          </a:p>
        </p:txBody>
      </p:sp>
      <p:sp>
        <p:nvSpPr>
          <p:cNvPr id="44" name="TextBox 43"/>
          <p:cNvSpPr txBox="1"/>
          <p:nvPr/>
        </p:nvSpPr>
        <p:spPr>
          <a:xfrm>
            <a:off x="2971935" y="16065343"/>
            <a:ext cx="3327265" cy="58477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smtClean="0"/>
              <a:t>Project Flowchart</a:t>
            </a:r>
            <a:endParaRPr lang="en-US" sz="3200" b="1" dirty="0"/>
          </a:p>
        </p:txBody>
      </p:sp>
      <p:sp>
        <p:nvSpPr>
          <p:cNvPr id="47" name="Text Placeholder 25"/>
          <p:cNvSpPr>
            <a:spLocks noGrp="1"/>
          </p:cNvSpPr>
          <p:nvPr>
            <p:ph type="body" sz="quarter" idx="27"/>
          </p:nvPr>
        </p:nvSpPr>
        <p:spPr>
          <a:xfrm>
            <a:off x="16672086" y="24717072"/>
            <a:ext cx="15530804" cy="600136"/>
          </a:xfrm>
        </p:spPr>
        <p:txBody>
          <a:bodyPr/>
          <a:lstStyle/>
          <a:p>
            <a:r>
              <a:rPr lang="en-US" dirty="0" smtClean="0"/>
              <a:t>Conclusions</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48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PosterPresentations.com-48x48-Template-V2b</Template>
  <TotalTime>5956</TotalTime>
  <Words>1339</Words>
  <Application>Microsoft Macintosh PowerPoint</Application>
  <PresentationFormat>Custom</PresentationFormat>
  <Paragraphs>84</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PosterPresentations.com-48x48-Template-V2b</vt:lpstr>
      <vt:lpstr>1_Classic 3 Columns</vt:lpstr>
      <vt:lpstr>Classic - Wide Center</vt:lpstr>
      <vt:lpstr>DepthFinder4NGS: NGS Coverage and Depth Assessment for Genes, Transcripts and Exons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subject/>
  <dc:creator>PosterPresentations.com - 510.649.3001</dc:creator>
  <cp:keywords/>
  <dc:description>This template is the property of PosterPresentations.com. Call us if you need help with this poster template._x000d_
1-866-649-3004           _x000d_
 (c)PosterPresentations.com</dc:description>
  <cp:lastModifiedBy>Yvonne Edwards</cp:lastModifiedBy>
  <cp:revision>273</cp:revision>
  <cp:lastPrinted>2013-08-05T13:26:28Z</cp:lastPrinted>
  <dcterms:created xsi:type="dcterms:W3CDTF">2011-08-03T15:23:14Z</dcterms:created>
  <dcterms:modified xsi:type="dcterms:W3CDTF">2013-08-07T13:09:27Z</dcterms:modified>
  <cp:category/>
</cp:coreProperties>
</file>