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73" autoAdjust="0"/>
    <p:restoredTop sz="94660"/>
  </p:normalViewPr>
  <p:slideViewPr>
    <p:cSldViewPr>
      <p:cViewPr varScale="1">
        <p:scale>
          <a:sx n="127" d="100"/>
          <a:sy n="127" d="100"/>
        </p:scale>
        <p:origin x="2412" y="7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62000" y="128885"/>
            <a:ext cx="13131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Bahnschrift SemiLight Condensed" pitchFamily="34" charset="0"/>
              </a:rPr>
              <a:t>Http Client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10662" y="1047750"/>
            <a:ext cx="62568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n-IN" b="1" dirty="0" smtClean="0">
                <a:latin typeface="Hind Siliguri" pitchFamily="2" charset="0"/>
                <a:cs typeface="Hind Siliguri" pitchFamily="2" charset="0"/>
              </a:rPr>
              <a:t>যাহা সার্ভারে </a:t>
            </a:r>
            <a:r>
              <a:rPr lang="en-US" b="1" dirty="0" smtClean="0">
                <a:latin typeface="Hind Siliguri" pitchFamily="2" charset="0"/>
                <a:cs typeface="Hind Siliguri" pitchFamily="2" charset="0"/>
              </a:rPr>
              <a:t>HTTP Request </a:t>
            </a:r>
            <a:r>
              <a:rPr lang="bn-IN" b="1" dirty="0" smtClean="0">
                <a:latin typeface="Hind Siliguri" pitchFamily="2" charset="0"/>
                <a:cs typeface="Hind Siliguri" pitchFamily="2" charset="0"/>
              </a:rPr>
              <a:t>পাঠায় এবং </a:t>
            </a:r>
            <a:r>
              <a:rPr lang="en-US" b="1" dirty="0" smtClean="0">
                <a:latin typeface="Hind Siliguri" pitchFamily="2" charset="0"/>
                <a:cs typeface="Hind Siliguri" pitchFamily="2" charset="0"/>
              </a:rPr>
              <a:t>Response Receive </a:t>
            </a:r>
            <a:r>
              <a:rPr lang="bn-IN" b="1" dirty="0" smtClean="0">
                <a:latin typeface="Hind Siliguri" pitchFamily="2" charset="0"/>
                <a:cs typeface="Hind Siliguri" pitchFamily="2" charset="0"/>
              </a:rPr>
              <a:t>করে, </a:t>
            </a:r>
          </a:p>
          <a:p>
            <a:r>
              <a:rPr lang="bn-IN" b="1" dirty="0" smtClean="0">
                <a:latin typeface="Hind Siliguri" pitchFamily="2" charset="0"/>
                <a:cs typeface="Hind Siliguri" pitchFamily="2" charset="0"/>
              </a:rPr>
              <a:t>তাহাকেই </a:t>
            </a:r>
            <a:r>
              <a:rPr lang="en-US" b="1" dirty="0" smtClean="0">
                <a:latin typeface="Hind Siliguri" pitchFamily="2" charset="0"/>
                <a:cs typeface="Hind Siliguri" pitchFamily="2" charset="0"/>
              </a:rPr>
              <a:t>HTTP Client </a:t>
            </a:r>
            <a:r>
              <a:rPr lang="bn-IN" b="1" dirty="0" smtClean="0">
                <a:latin typeface="Hind Siliguri" pitchFamily="2" charset="0"/>
                <a:cs typeface="Hind Siliguri" pitchFamily="2" charset="0"/>
              </a:rPr>
              <a:t>বলে </a:t>
            </a:r>
            <a:endParaRPr lang="en-US" b="1" dirty="0" smtClean="0">
              <a:latin typeface="Hind Siliguri" pitchFamily="2" charset="0"/>
              <a:cs typeface="Hind Siliguri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1000" y="1809750"/>
            <a:ext cx="2714205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Hind Siliguri" pitchFamily="2" charset="0"/>
                <a:cs typeface="Hind Siliguri" pitchFamily="2" charset="0"/>
              </a:rPr>
              <a:t>Example Of HTTP Client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latin typeface="Hind Siliguri" pitchFamily="2" charset="0"/>
                <a:cs typeface="Hind Siliguri" pitchFamily="2" charset="0"/>
              </a:rPr>
              <a:t>Axios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latin typeface="Hind Siliguri" pitchFamily="2" charset="0"/>
                <a:cs typeface="Hind Siliguri" pitchFamily="2" charset="0"/>
              </a:rPr>
              <a:t>Fetch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latin typeface="Hind Siliguri" pitchFamily="2" charset="0"/>
                <a:cs typeface="Hind Siliguri" pitchFamily="2" charset="0"/>
              </a:rPr>
              <a:t>Jquery Ajax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latin typeface="Hind Siliguri" pitchFamily="2" charset="0"/>
                <a:cs typeface="Hind Siliguri" pitchFamily="2" charset="0"/>
              </a:rPr>
              <a:t>cURL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latin typeface="Hind Siliguri" pitchFamily="2" charset="0"/>
                <a:cs typeface="Hind Siliguri" pitchFamily="2" charset="0"/>
              </a:rPr>
              <a:t>Volly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latin typeface="Hind Siliguri" pitchFamily="2" charset="0"/>
                <a:cs typeface="Hind Siliguri" pitchFamily="2" charset="0"/>
              </a:rPr>
              <a:t>Retrofit </a:t>
            </a:r>
            <a:endParaRPr lang="en-US" dirty="0" smtClean="0">
              <a:latin typeface="Hind Siliguri" pitchFamily="2" charset="0"/>
              <a:cs typeface="Hind Siliguri" pitchFamily="2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>
                <a:latin typeface="Hind Siliguri" pitchFamily="2" charset="0"/>
                <a:cs typeface="Hind Siliguri" pitchFamily="2" charset="0"/>
              </a:rPr>
              <a:t>RestSharp</a:t>
            </a:r>
            <a:endParaRPr lang="en-US" dirty="0">
              <a:latin typeface="Hind Siliguri" pitchFamily="2" charset="0"/>
              <a:cs typeface="Hind Siliguri" pitchFamily="2" charset="0"/>
            </a:endParaRPr>
          </a:p>
          <a:p>
            <a:endParaRPr lang="en-US" dirty="0">
              <a:latin typeface="Hind Siliguri" pitchFamily="2" charset="0"/>
              <a:cs typeface="Hind Siliguri" pitchFamily="2" charset="0"/>
            </a:endParaRPr>
          </a:p>
          <a:p>
            <a:endParaRPr lang="en-US" dirty="0" smtClean="0">
              <a:latin typeface="Hind Siliguri" pitchFamily="2" charset="0"/>
              <a:cs typeface="Hind Siliguri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03917" y="1825869"/>
            <a:ext cx="267733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Hind Siliguri" pitchFamily="2" charset="0"/>
                <a:cs typeface="Hind Siliguri" pitchFamily="2" charset="0"/>
              </a:rPr>
              <a:t>HTTP Client For Testing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latin typeface="Hind Siliguri" pitchFamily="2" charset="0"/>
                <a:cs typeface="Hind Siliguri" pitchFamily="2" charset="0"/>
              </a:rPr>
              <a:t>Postman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latin typeface="Hind Siliguri" pitchFamily="2" charset="0"/>
                <a:cs typeface="Hind Siliguri" pitchFamily="2" charset="0"/>
              </a:rPr>
              <a:t>Fiddler</a:t>
            </a:r>
            <a:endParaRPr lang="en-US" dirty="0">
              <a:latin typeface="Hind Siliguri" pitchFamily="2" charset="0"/>
              <a:cs typeface="Hind Siliguri" pitchFamily="2" charset="0"/>
            </a:endParaRPr>
          </a:p>
          <a:p>
            <a:endParaRPr lang="en-US" dirty="0">
              <a:latin typeface="Hind Siliguri" pitchFamily="2" charset="0"/>
              <a:cs typeface="Hind Siliguri" pitchFamily="2" charset="0"/>
            </a:endParaRPr>
          </a:p>
          <a:p>
            <a:endParaRPr lang="en-US" dirty="0" smtClean="0">
              <a:latin typeface="Hind Siliguri" pitchFamily="2" charset="0"/>
              <a:cs typeface="Hind Siliguri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7815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3097</TotalTime>
  <Words>34</Words>
  <Application>Microsoft Office PowerPoint</Application>
  <PresentationFormat>On-screen Show (16:9)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Bahnschrift SemiLight Condensed</vt:lpstr>
      <vt:lpstr>Calibri</vt:lpstr>
      <vt:lpstr>Hind Siliguri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Rabbil</dc:creator>
  <cp:lastModifiedBy>Microsoft account</cp:lastModifiedBy>
  <cp:revision>184</cp:revision>
  <dcterms:created xsi:type="dcterms:W3CDTF">2006-08-16T00:00:00Z</dcterms:created>
  <dcterms:modified xsi:type="dcterms:W3CDTF">2022-09-09T15:49:47Z</dcterms:modified>
</cp:coreProperties>
</file>