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4971" y="957944"/>
            <a:ext cx="6672943" cy="47026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68685" y="4137925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Define Service Inventory Blueprint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0362" y="2710542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Perform Service Orientated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8685" y="1208991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Define Enterprise Business Models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0666" y="2710542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Define Technology Architecture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Elbow Connector 7"/>
          <p:cNvCxnSpPr>
            <a:stCxn id="13" idx="3"/>
            <a:endCxn id="15" idx="0"/>
          </p:cNvCxnSpPr>
          <p:nvPr/>
        </p:nvCxnSpPr>
        <p:spPr>
          <a:xfrm>
            <a:off x="7010399" y="1867577"/>
            <a:ext cx="1381124" cy="842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0" idx="3"/>
          </p:cNvCxnSpPr>
          <p:nvPr/>
        </p:nvCxnSpPr>
        <p:spPr>
          <a:xfrm rot="5400000">
            <a:off x="7316562" y="3721550"/>
            <a:ext cx="768798" cy="1381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12" idx="2"/>
          </p:cNvCxnSpPr>
          <p:nvPr/>
        </p:nvCxnSpPr>
        <p:spPr>
          <a:xfrm rot="10800000">
            <a:off x="3771219" y="4027713"/>
            <a:ext cx="1497466" cy="76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0"/>
            <a:endCxn id="13" idx="1"/>
          </p:cNvCxnSpPr>
          <p:nvPr/>
        </p:nvCxnSpPr>
        <p:spPr>
          <a:xfrm rot="5400000" flipH="1" flipV="1">
            <a:off x="4098470" y="1540327"/>
            <a:ext cx="842965" cy="1497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Tout</dc:creator>
  <cp:lastModifiedBy>Fiona Tout</cp:lastModifiedBy>
  <cp:revision>6</cp:revision>
  <dcterms:created xsi:type="dcterms:W3CDTF">2018-02-03T15:03:54Z</dcterms:created>
  <dcterms:modified xsi:type="dcterms:W3CDTF">2018-02-04T13:16:51Z</dcterms:modified>
</cp:coreProperties>
</file>