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212-2C41-F94A-B51C-8413AE2E7502}" type="datetimeFigureOut">
              <a:rPr lang="en-US" smtClean="0"/>
              <a:t>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87CD-7255-3E4F-AD39-3E7C5C30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0857" y="228600"/>
            <a:ext cx="10776857" cy="634637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05855" y="1899553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MightMooC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7995" y="446315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Oxford 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9694416" y="925286"/>
            <a:ext cx="1328056" cy="631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507995" y="1899557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Cambridge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9694416" y="2460170"/>
            <a:ext cx="1328056" cy="631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487587" y="3401782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ysClr val="windowText" lastClr="000000"/>
                </a:solidFill>
              </a:rPr>
              <a:t>Stanford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9694416" y="3935185"/>
            <a:ext cx="1328056" cy="631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03715" y="1899553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18881" y="5001988"/>
            <a:ext cx="1741714" cy="131717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1400" dirty="0" smtClean="0">
                <a:solidFill>
                  <a:sysClr val="windowText" lastClr="000000"/>
                </a:solidFill>
              </a:rPr>
              <a:t>…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N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Can 53"/>
          <p:cNvSpPr/>
          <p:nvPr/>
        </p:nvSpPr>
        <p:spPr>
          <a:xfrm>
            <a:off x="9714824" y="5500009"/>
            <a:ext cx="1328056" cy="631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80846" y="4845085"/>
            <a:ext cx="7159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request to GET All courses about subject ‘x’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MightyMooC sends GET request to course providers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Course providers send POST with names of courses they provider in subject ‘x’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MightyMooC POSTs the results back to the client</a:t>
            </a:r>
          </a:p>
        </p:txBody>
      </p:sp>
      <p:cxnSp>
        <p:nvCxnSpPr>
          <p:cNvPr id="70" name="Elbow Connector 69"/>
          <p:cNvCxnSpPr>
            <a:stCxn id="12" idx="3"/>
            <a:endCxn id="13" idx="1"/>
          </p:cNvCxnSpPr>
          <p:nvPr/>
        </p:nvCxnSpPr>
        <p:spPr>
          <a:xfrm flipV="1">
            <a:off x="7747569" y="1104901"/>
            <a:ext cx="1760426" cy="14532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2" idx="3"/>
            <a:endCxn id="53" idx="1"/>
          </p:cNvCxnSpPr>
          <p:nvPr/>
        </p:nvCxnSpPr>
        <p:spPr>
          <a:xfrm>
            <a:off x="7747569" y="2558139"/>
            <a:ext cx="1771312" cy="31024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3"/>
            <a:endCxn id="35" idx="1"/>
          </p:cNvCxnSpPr>
          <p:nvPr/>
        </p:nvCxnSpPr>
        <p:spPr>
          <a:xfrm>
            <a:off x="7747569" y="2558139"/>
            <a:ext cx="1760426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2" idx="3"/>
            <a:endCxn id="37" idx="1"/>
          </p:cNvCxnSpPr>
          <p:nvPr/>
        </p:nvCxnSpPr>
        <p:spPr>
          <a:xfrm>
            <a:off x="7747569" y="2558139"/>
            <a:ext cx="1740018" cy="1502229"/>
          </a:xfrm>
          <a:prstGeom prst="bentConnector3">
            <a:avLst>
              <a:gd name="adj1" fmla="val 506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3"/>
            <a:endCxn id="12" idx="1"/>
          </p:cNvCxnSpPr>
          <p:nvPr/>
        </p:nvCxnSpPr>
        <p:spPr>
          <a:xfrm>
            <a:off x="4245429" y="2558139"/>
            <a:ext cx="1760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72403" y="2188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9229644" y="749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265354" y="2224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276113" y="372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9290879" y="5322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715599" y="2206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22094" y="2206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7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13</cp:revision>
  <dcterms:created xsi:type="dcterms:W3CDTF">2018-02-03T15:03:54Z</dcterms:created>
  <dcterms:modified xsi:type="dcterms:W3CDTF">2018-02-04T14:48:16Z</dcterms:modified>
</cp:coreProperties>
</file>