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3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E212-2C41-F94A-B51C-8413AE2E7502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9420" y="228596"/>
            <a:ext cx="10776857" cy="634637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07995" y="446315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Oxford 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507995" y="1899557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Cambridge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487587" y="3401782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ysClr val="windowText" lastClr="000000"/>
                </a:solidFill>
              </a:rPr>
              <a:t>Stanford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76436" y="446315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518881" y="5001988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400" dirty="0" smtClean="0">
                <a:solidFill>
                  <a:sysClr val="windowText" lastClr="000000"/>
                </a:solidFill>
              </a:rPr>
              <a:t>…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N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29788" y="1104900"/>
            <a:ext cx="1357312" cy="53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683160" y="2575493"/>
            <a:ext cx="1357312" cy="53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729788" y="4060367"/>
            <a:ext cx="1357312" cy="53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729788" y="5612264"/>
            <a:ext cx="1357312" cy="53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7070949" y="4927485"/>
            <a:ext cx="1168872" cy="11287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Data 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79086" y="1928305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MightyMooC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Upload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98702" y="4833255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MightyMooC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Cache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27290" y="325892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MightyMooC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Authenticate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3885" y="1928305"/>
            <a:ext cx="871872" cy="512641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Database Gateway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64043" y="4833256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MightyMooC 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StreamingService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2" idx="3"/>
            <a:endCxn id="10" idx="2"/>
          </p:cNvCxnSpPr>
          <p:nvPr/>
        </p:nvCxnSpPr>
        <p:spPr>
          <a:xfrm>
            <a:off x="6340416" y="5491841"/>
            <a:ext cx="730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1"/>
            <a:endCxn id="45" idx="3"/>
          </p:cNvCxnSpPr>
          <p:nvPr/>
        </p:nvCxnSpPr>
        <p:spPr>
          <a:xfrm flipH="1">
            <a:off x="3705757" y="5491841"/>
            <a:ext cx="89294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9" idx="3"/>
            <a:endCxn id="43" idx="1"/>
          </p:cNvCxnSpPr>
          <p:nvPr/>
        </p:nvCxnSpPr>
        <p:spPr>
          <a:xfrm flipV="1">
            <a:off x="3818150" y="984478"/>
            <a:ext cx="2209140" cy="12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3" idx="1"/>
            <a:endCxn id="43" idx="3"/>
          </p:cNvCxnSpPr>
          <p:nvPr/>
        </p:nvCxnSpPr>
        <p:spPr>
          <a:xfrm rot="10800000">
            <a:off x="7769005" y="984479"/>
            <a:ext cx="1738991" cy="12042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5" idx="1"/>
            <a:endCxn id="43" idx="3"/>
          </p:cNvCxnSpPr>
          <p:nvPr/>
        </p:nvCxnSpPr>
        <p:spPr>
          <a:xfrm rot="10800000">
            <a:off x="7769005" y="984479"/>
            <a:ext cx="1738991" cy="157366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7" idx="1"/>
            <a:endCxn id="43" idx="3"/>
          </p:cNvCxnSpPr>
          <p:nvPr/>
        </p:nvCxnSpPr>
        <p:spPr>
          <a:xfrm rot="10800000">
            <a:off x="7769005" y="984478"/>
            <a:ext cx="1718583" cy="307589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3" idx="1"/>
            <a:endCxn id="43" idx="3"/>
          </p:cNvCxnSpPr>
          <p:nvPr/>
        </p:nvCxnSpPr>
        <p:spPr>
          <a:xfrm rot="10800000">
            <a:off x="7769005" y="984478"/>
            <a:ext cx="1749877" cy="467609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3" idx="2"/>
            <a:endCxn id="44" idx="0"/>
          </p:cNvCxnSpPr>
          <p:nvPr/>
        </p:nvCxnSpPr>
        <p:spPr>
          <a:xfrm rot="5400000">
            <a:off x="6271363" y="1301521"/>
            <a:ext cx="285242" cy="968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44" idx="1"/>
            <a:endCxn id="99" idx="4"/>
          </p:cNvCxnSpPr>
          <p:nvPr/>
        </p:nvCxnSpPr>
        <p:spPr>
          <a:xfrm rot="10800000" flipV="1">
            <a:off x="3620185" y="2184625"/>
            <a:ext cx="1873701" cy="475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n 98"/>
          <p:cNvSpPr/>
          <p:nvPr/>
        </p:nvSpPr>
        <p:spPr>
          <a:xfrm>
            <a:off x="2451312" y="2095323"/>
            <a:ext cx="1168872" cy="11287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Relational 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41" idx="1"/>
            <a:endCxn id="44" idx="3"/>
          </p:cNvCxnSpPr>
          <p:nvPr/>
        </p:nvCxnSpPr>
        <p:spPr>
          <a:xfrm flipH="1" flipV="1">
            <a:off x="6365757" y="2184626"/>
            <a:ext cx="413329" cy="40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44" idx="2"/>
            <a:endCxn id="10" idx="1"/>
          </p:cNvCxnSpPr>
          <p:nvPr/>
        </p:nvCxnSpPr>
        <p:spPr>
          <a:xfrm rot="16200000" flipH="1">
            <a:off x="5549334" y="2821433"/>
            <a:ext cx="2486539" cy="1725564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948250" y="3171390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MightyMooC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9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Tout</dc:creator>
  <cp:lastModifiedBy>Fiona Tout</cp:lastModifiedBy>
  <cp:revision>20</cp:revision>
  <dcterms:created xsi:type="dcterms:W3CDTF">2018-02-03T15:03:54Z</dcterms:created>
  <dcterms:modified xsi:type="dcterms:W3CDTF">2018-02-07T21:40:16Z</dcterms:modified>
</cp:coreProperties>
</file>