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974"/>
    <p:restoredTop sz="86444"/>
  </p:normalViewPr>
  <p:slideViewPr>
    <p:cSldViewPr snapToGrid="0" snapToObjects="1">
      <p:cViewPr>
        <p:scale>
          <a:sx n="95" d="100"/>
          <a:sy n="95" d="100"/>
        </p:scale>
        <p:origin x="51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1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834391" y="3789032"/>
            <a:ext cx="1585732" cy="1909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Relational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8958923" y="3837199"/>
            <a:ext cx="1585732" cy="1909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Store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77373" y="4360431"/>
            <a:ext cx="1200150" cy="84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Gateway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07889" y="2629778"/>
            <a:ext cx="1200150" cy="84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07889" y="1103967"/>
            <a:ext cx="1200150" cy="84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174645" y="2635313"/>
            <a:ext cx="1188634" cy="8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manager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74645" y="1109502"/>
            <a:ext cx="1188634" cy="8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 Application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stCxn id="29" idx="2"/>
            <a:endCxn id="27" idx="0"/>
          </p:cNvCxnSpPr>
          <p:nvPr/>
        </p:nvCxnSpPr>
        <p:spPr>
          <a:xfrm>
            <a:off x="4768962" y="1948376"/>
            <a:ext cx="0" cy="686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2"/>
            <a:endCxn id="6" idx="0"/>
          </p:cNvCxnSpPr>
          <p:nvPr/>
        </p:nvCxnSpPr>
        <p:spPr>
          <a:xfrm>
            <a:off x="4768962" y="3474187"/>
            <a:ext cx="908486" cy="886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1"/>
            <a:endCxn id="29" idx="3"/>
          </p:cNvCxnSpPr>
          <p:nvPr/>
        </p:nvCxnSpPr>
        <p:spPr>
          <a:xfrm flipH="1">
            <a:off x="5363279" y="1526172"/>
            <a:ext cx="844610" cy="27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26602" y="21336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250257" y="36620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435232" y="44451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7011082" y="4369907"/>
            <a:ext cx="1200150" cy="84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Gateway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211232" y="4782636"/>
            <a:ext cx="747691" cy="947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2" idx="0"/>
            <a:endCxn id="18" idx="3"/>
          </p:cNvCxnSpPr>
          <p:nvPr/>
        </p:nvCxnSpPr>
        <p:spPr>
          <a:xfrm rot="16200000" flipV="1">
            <a:off x="6850636" y="3609386"/>
            <a:ext cx="1317924" cy="203118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3"/>
            <a:endCxn id="52" idx="1"/>
          </p:cNvCxnSpPr>
          <p:nvPr/>
        </p:nvCxnSpPr>
        <p:spPr>
          <a:xfrm>
            <a:off x="6277523" y="4782636"/>
            <a:ext cx="733559" cy="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86393" y="44451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8419490" y="44451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7575336" y="35598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768595" y="21336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663316" y="11568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374311" y="376028"/>
            <a:ext cx="2914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 user is authenticated by the API manager </a:t>
            </a:r>
          </a:p>
          <a:p>
            <a:r>
              <a:rPr lang="en-US" dirty="0" smtClean="0"/>
              <a:t>2.The API manager connects to the DB gateway with a GET request for user data</a:t>
            </a:r>
          </a:p>
          <a:p>
            <a:r>
              <a:rPr lang="en-US" dirty="0" smtClean="0"/>
              <a:t>3. User data (such as IDs for enrolled modules) are retrieved from an RDBMS and sent to the DB gateway</a:t>
            </a:r>
          </a:p>
          <a:p>
            <a:r>
              <a:rPr lang="en-US" dirty="0" smtClean="0"/>
              <a:t>4. The IDs of user modules are sent to the cache gateway </a:t>
            </a:r>
          </a:p>
        </p:txBody>
      </p:sp>
      <p:cxnSp>
        <p:nvCxnSpPr>
          <p:cNvPr id="85" name="Straight Arrow Connector 84"/>
          <p:cNvCxnSpPr>
            <a:stCxn id="22" idx="2"/>
            <a:endCxn id="18" idx="0"/>
          </p:cNvCxnSpPr>
          <p:nvPr/>
        </p:nvCxnSpPr>
        <p:spPr>
          <a:xfrm>
            <a:off x="6807964" y="1948376"/>
            <a:ext cx="0" cy="681402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13383" y="376028"/>
            <a:ext cx="407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The Cache gateway requests and receives content data from the Content Store </a:t>
            </a:r>
          </a:p>
          <a:p>
            <a:r>
              <a:rPr lang="en-US" dirty="0" smtClean="0"/>
              <a:t>6. The content is sent to the Cache Server</a:t>
            </a:r>
          </a:p>
          <a:p>
            <a:r>
              <a:rPr lang="en-US" dirty="0" smtClean="0"/>
              <a:t>7. The Cache Server initiates the streaming service</a:t>
            </a:r>
          </a:p>
          <a:p>
            <a:r>
              <a:rPr lang="en-US" dirty="0" smtClean="0"/>
              <a:t>8. The streaming Server streams the content back to the Web Application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57163" y="171450"/>
            <a:ext cx="11834074" cy="587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359623" y="4773767"/>
            <a:ext cx="90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74311" y="5220229"/>
            <a:ext cx="9001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96663" y="4588610"/>
            <a:ext cx="193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application</a:t>
            </a:r>
          </a:p>
          <a:p>
            <a:r>
              <a:rPr lang="en-US" sz="1400" dirty="0" smtClean="0"/>
              <a:t>HTTP traffic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259735" y="5037481"/>
            <a:ext cx="193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</a:t>
            </a:r>
          </a:p>
          <a:p>
            <a:r>
              <a:rPr lang="en-US" sz="1400" dirty="0" smtClean="0"/>
              <a:t>transfer </a:t>
            </a:r>
            <a:endParaRPr lang="en-US" sz="1400" dirty="0"/>
          </a:p>
        </p:txBody>
      </p:sp>
      <p:cxnSp>
        <p:nvCxnSpPr>
          <p:cNvPr id="99" name="Straight Arrow Connector 98"/>
          <p:cNvCxnSpPr>
            <a:endCxn id="6" idx="1"/>
          </p:cNvCxnSpPr>
          <p:nvPr/>
        </p:nvCxnSpPr>
        <p:spPr>
          <a:xfrm flipV="1">
            <a:off x="4453360" y="4782636"/>
            <a:ext cx="624013" cy="3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223205" y="294334"/>
            <a:ext cx="1263188" cy="57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7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139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Tout</dc:creator>
  <cp:lastModifiedBy>Fiona Tout</cp:lastModifiedBy>
  <cp:revision>14</cp:revision>
  <dcterms:created xsi:type="dcterms:W3CDTF">2018-02-07T21:40:20Z</dcterms:created>
  <dcterms:modified xsi:type="dcterms:W3CDTF">2018-02-08T08:29:26Z</dcterms:modified>
</cp:coreProperties>
</file>