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74"/>
    <p:restoredTop sz="86444"/>
  </p:normalViewPr>
  <p:slideViewPr>
    <p:cSldViewPr snapToGrid="0" snapToObjects="1">
      <p:cViewPr>
        <p:scale>
          <a:sx n="95" d="100"/>
          <a:sy n="95" d="100"/>
        </p:scale>
        <p:origin x="512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DB46-BD2D-9747-B512-D8111A4C5786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D63C-6DE4-9442-BF93-6BD1E02A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4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DB46-BD2D-9747-B512-D8111A4C5786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D63C-6DE4-9442-BF93-6BD1E02A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9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DB46-BD2D-9747-B512-D8111A4C5786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D63C-6DE4-9442-BF93-6BD1E02A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5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DB46-BD2D-9747-B512-D8111A4C5786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D63C-6DE4-9442-BF93-6BD1E02A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2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DB46-BD2D-9747-B512-D8111A4C5786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D63C-6DE4-9442-BF93-6BD1E02A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1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DB46-BD2D-9747-B512-D8111A4C5786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D63C-6DE4-9442-BF93-6BD1E02A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1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DB46-BD2D-9747-B512-D8111A4C5786}" type="datetimeFigureOut">
              <a:rPr lang="en-US" smtClean="0"/>
              <a:t>2/23/18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D63C-6DE4-9442-BF93-6BD1E02A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DB46-BD2D-9747-B512-D8111A4C5786}" type="datetimeFigureOut">
              <a:rPr lang="en-US" smtClean="0"/>
              <a:t>2/23/18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D63C-6DE4-9442-BF93-6BD1E02A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9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DB46-BD2D-9747-B512-D8111A4C5786}" type="datetimeFigureOut">
              <a:rPr lang="en-US" smtClean="0"/>
              <a:t>2/23/18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D63C-6DE4-9442-BF93-6BD1E02A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8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DB46-BD2D-9747-B512-D8111A4C5786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D63C-6DE4-9442-BF93-6BD1E02A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0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DB46-BD2D-9747-B512-D8111A4C5786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8D63C-6DE4-9442-BF93-6BD1E02A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1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3DB46-BD2D-9747-B512-D8111A4C5786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8D63C-6DE4-9442-BF93-6BD1E02A0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7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2834391" y="3789032"/>
            <a:ext cx="1585732" cy="19098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Relational Database</a:t>
            </a:r>
          </a:p>
        </p:txBody>
      </p:sp>
      <p:sp>
        <p:nvSpPr>
          <p:cNvPr id="5" name="Can 4"/>
          <p:cNvSpPr/>
          <p:nvPr/>
        </p:nvSpPr>
        <p:spPr>
          <a:xfrm>
            <a:off x="8958923" y="3837199"/>
            <a:ext cx="1585732" cy="19098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 Store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77373" y="4360431"/>
            <a:ext cx="1200150" cy="844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 Gateway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207889" y="2629778"/>
            <a:ext cx="1200150" cy="844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 Server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207889" y="1103967"/>
            <a:ext cx="1200150" cy="844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Server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174645" y="2635313"/>
            <a:ext cx="1188634" cy="838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174645" y="1109502"/>
            <a:ext cx="1188634" cy="838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API Manager</a:t>
            </a:r>
            <a:endParaRPr lang="en-US" sz="1600" dirty="0"/>
          </a:p>
        </p:txBody>
      </p:sp>
      <p:cxnSp>
        <p:nvCxnSpPr>
          <p:cNvPr id="31" name="Straight Arrow Connector 30"/>
          <p:cNvCxnSpPr>
            <a:stCxn id="29" idx="2"/>
            <a:endCxn id="27" idx="0"/>
          </p:cNvCxnSpPr>
          <p:nvPr/>
        </p:nvCxnSpPr>
        <p:spPr>
          <a:xfrm>
            <a:off x="4768962" y="1948376"/>
            <a:ext cx="0" cy="6869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2"/>
            <a:endCxn id="6" idx="0"/>
          </p:cNvCxnSpPr>
          <p:nvPr/>
        </p:nvCxnSpPr>
        <p:spPr>
          <a:xfrm>
            <a:off x="4768962" y="3474187"/>
            <a:ext cx="908486" cy="8862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2" idx="1"/>
            <a:endCxn id="29" idx="3"/>
          </p:cNvCxnSpPr>
          <p:nvPr/>
        </p:nvCxnSpPr>
        <p:spPr>
          <a:xfrm flipH="1">
            <a:off x="5363279" y="1526172"/>
            <a:ext cx="844610" cy="276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26602" y="213361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5250257" y="366200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4435232" y="444513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7011082" y="4369907"/>
            <a:ext cx="1200150" cy="844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 Gateway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8211232" y="4782636"/>
            <a:ext cx="747691" cy="9474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52" idx="0"/>
            <a:endCxn id="18" idx="3"/>
          </p:cNvCxnSpPr>
          <p:nvPr/>
        </p:nvCxnSpPr>
        <p:spPr>
          <a:xfrm rot="16200000" flipV="1">
            <a:off x="6850636" y="3609386"/>
            <a:ext cx="1317924" cy="203118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" idx="3"/>
            <a:endCxn id="52" idx="1"/>
          </p:cNvCxnSpPr>
          <p:nvPr/>
        </p:nvCxnSpPr>
        <p:spPr>
          <a:xfrm>
            <a:off x="6277523" y="4782636"/>
            <a:ext cx="733559" cy="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486393" y="444513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8419490" y="444513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7575336" y="355985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6768595" y="213361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663316" y="115683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374311" y="376028"/>
            <a:ext cx="29149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A user is authenticated by the API manager </a:t>
            </a:r>
          </a:p>
          <a:p>
            <a:r>
              <a:rPr lang="en-US" dirty="0" smtClean="0"/>
              <a:t>2.The API manager connects to the DB gateway with a GET request for user data</a:t>
            </a:r>
          </a:p>
          <a:p>
            <a:r>
              <a:rPr lang="en-US" dirty="0" smtClean="0"/>
              <a:t>3. User data (such as IDs for enrolled modules) are retrieved from an RDBMS and sent to the DB gateway</a:t>
            </a:r>
          </a:p>
          <a:p>
            <a:r>
              <a:rPr lang="en-US" dirty="0" smtClean="0"/>
              <a:t>4. The IDs of user modules are sent to the cache gateway </a:t>
            </a:r>
          </a:p>
        </p:txBody>
      </p:sp>
      <p:cxnSp>
        <p:nvCxnSpPr>
          <p:cNvPr id="85" name="Straight Arrow Connector 84"/>
          <p:cNvCxnSpPr>
            <a:stCxn id="22" idx="2"/>
            <a:endCxn id="18" idx="0"/>
          </p:cNvCxnSpPr>
          <p:nvPr/>
        </p:nvCxnSpPr>
        <p:spPr>
          <a:xfrm>
            <a:off x="6807964" y="1948376"/>
            <a:ext cx="0" cy="681402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713383" y="376028"/>
            <a:ext cx="40743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 The Cache gateway requests and receives content data from the Content Store </a:t>
            </a:r>
          </a:p>
          <a:p>
            <a:r>
              <a:rPr lang="en-US" dirty="0" smtClean="0"/>
              <a:t>6. The content is sent to the Cache Server</a:t>
            </a:r>
          </a:p>
          <a:p>
            <a:r>
              <a:rPr lang="en-US" dirty="0" smtClean="0"/>
              <a:t>7. The Cache Server initiates the streaming service</a:t>
            </a:r>
          </a:p>
          <a:p>
            <a:r>
              <a:rPr lang="en-US" dirty="0" smtClean="0"/>
              <a:t>8. The streaming Server streams the content back to the Web Application</a:t>
            </a:r>
          </a:p>
          <a:p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157163" y="171450"/>
            <a:ext cx="11834074" cy="587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>
            <a:off x="359623" y="4773767"/>
            <a:ext cx="900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74311" y="5220229"/>
            <a:ext cx="90011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296663" y="4588610"/>
            <a:ext cx="1933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Web application</a:t>
            </a:r>
          </a:p>
          <a:p>
            <a:r>
              <a:rPr lang="en-US" sz="1400" dirty="0" smtClean="0"/>
              <a:t>HTTP traffic 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1259735" y="5037481"/>
            <a:ext cx="1933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 </a:t>
            </a:r>
          </a:p>
          <a:p>
            <a:r>
              <a:rPr lang="en-US" sz="1400" dirty="0" smtClean="0"/>
              <a:t>transfer </a:t>
            </a:r>
            <a:endParaRPr lang="en-US" sz="1400" dirty="0"/>
          </a:p>
        </p:txBody>
      </p:sp>
      <p:cxnSp>
        <p:nvCxnSpPr>
          <p:cNvPr id="99" name="Straight Arrow Connector 98"/>
          <p:cNvCxnSpPr>
            <a:endCxn id="6" idx="1"/>
          </p:cNvCxnSpPr>
          <p:nvPr/>
        </p:nvCxnSpPr>
        <p:spPr>
          <a:xfrm flipV="1">
            <a:off x="4453360" y="4782636"/>
            <a:ext cx="624013" cy="35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5223205" y="294334"/>
            <a:ext cx="1263188" cy="578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Balancer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7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42110" y="299853"/>
            <a:ext cx="1734671" cy="100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Catalogue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13112" y="2041712"/>
            <a:ext cx="1734671" cy="100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Institution</a:t>
            </a:r>
            <a:endParaRPr lang="en-US" dirty="0" smtClean="0"/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42112" y="2041712"/>
            <a:ext cx="1734671" cy="100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Course </a:t>
            </a:r>
            <a:endParaRPr lang="en-US" dirty="0" smtClean="0"/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54354" y="2041712"/>
            <a:ext cx="1734671" cy="100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2680448" y="1308383"/>
            <a:ext cx="3428998" cy="73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>
          <a:xfrm>
            <a:off x="6109446" y="1308383"/>
            <a:ext cx="2" cy="73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7" idx="0"/>
          </p:cNvCxnSpPr>
          <p:nvPr/>
        </p:nvCxnSpPr>
        <p:spPr>
          <a:xfrm>
            <a:off x="6109446" y="1308383"/>
            <a:ext cx="3812244" cy="73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1"/>
          </p:cNvCxnSpPr>
          <p:nvPr/>
        </p:nvCxnSpPr>
        <p:spPr>
          <a:xfrm>
            <a:off x="3547783" y="2545977"/>
            <a:ext cx="1694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53817" y="2176645"/>
            <a:ext cx="10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Has many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42111" y="3808687"/>
            <a:ext cx="1734671" cy="100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078071" y="3050242"/>
            <a:ext cx="0" cy="74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79052" y="3210291"/>
            <a:ext cx="10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Has many</a:t>
            </a:r>
            <a:endParaRPr lang="en-US"/>
          </a:p>
        </p:txBody>
      </p:sp>
      <p:cxnSp>
        <p:nvCxnSpPr>
          <p:cNvPr id="25" name="Straight Arrow Connector 24"/>
          <p:cNvCxnSpPr>
            <a:stCxn id="5" idx="2"/>
            <a:endCxn id="20" idx="1"/>
          </p:cNvCxnSpPr>
          <p:nvPr/>
        </p:nvCxnSpPr>
        <p:spPr>
          <a:xfrm>
            <a:off x="2680448" y="3050242"/>
            <a:ext cx="2561663" cy="126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80447" y="3579623"/>
            <a:ext cx="10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Has many</a:t>
            </a:r>
            <a:endParaRPr lang="en-US"/>
          </a:p>
        </p:txBody>
      </p:sp>
      <p:cxnSp>
        <p:nvCxnSpPr>
          <p:cNvPr id="28" name="Straight Arrow Connector 27"/>
          <p:cNvCxnSpPr>
            <a:stCxn id="7" idx="1"/>
            <a:endCxn id="6" idx="3"/>
          </p:cNvCxnSpPr>
          <p:nvPr/>
        </p:nvCxnSpPr>
        <p:spPr>
          <a:xfrm flipH="1">
            <a:off x="6976783" y="2545977"/>
            <a:ext cx="2077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20" idx="3"/>
          </p:cNvCxnSpPr>
          <p:nvPr/>
        </p:nvCxnSpPr>
        <p:spPr>
          <a:xfrm flipH="1">
            <a:off x="6976782" y="3050242"/>
            <a:ext cx="2944908" cy="126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955335" y="2144148"/>
            <a:ext cx="10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Has many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439426" y="3609647"/>
            <a:ext cx="10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Has many</a:t>
            </a: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174877" y="5549691"/>
            <a:ext cx="1734671" cy="100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979051" y="5007828"/>
            <a:ext cx="109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Has many</a:t>
            </a:r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042213" y="4831591"/>
            <a:ext cx="0" cy="744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72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0" y="2601985"/>
            <a:ext cx="12192000" cy="4256015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sd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538556" y="5453958"/>
            <a:ext cx="1585732" cy="12265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Relational Database</a:t>
            </a:r>
          </a:p>
        </p:txBody>
      </p:sp>
      <p:sp>
        <p:nvSpPr>
          <p:cNvPr id="5" name="Can 4"/>
          <p:cNvSpPr/>
          <p:nvPr/>
        </p:nvSpPr>
        <p:spPr>
          <a:xfrm>
            <a:off x="8663088" y="5351541"/>
            <a:ext cx="1585732" cy="137711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 Store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81538" y="5444483"/>
            <a:ext cx="1200150" cy="741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 Gateway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715247" y="5453959"/>
            <a:ext cx="1200150" cy="741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 Gateway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590483" y="3256511"/>
            <a:ext cx="1200150" cy="741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Catalogue service 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315322" y="3294465"/>
            <a:ext cx="1200150" cy="741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Manager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590483" y="1679716"/>
            <a:ext cx="1200150" cy="741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Client API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4" idx="2"/>
            <a:endCxn id="32" idx="0"/>
          </p:cNvCxnSpPr>
          <p:nvPr/>
        </p:nvCxnSpPr>
        <p:spPr>
          <a:xfrm>
            <a:off x="6190558" y="2421708"/>
            <a:ext cx="0" cy="8348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3" idx="1"/>
          </p:cNvCxnSpPr>
          <p:nvPr/>
        </p:nvCxnSpPr>
        <p:spPr>
          <a:xfrm>
            <a:off x="6790633" y="3659813"/>
            <a:ext cx="524689" cy="56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7" idx="2"/>
            <a:endCxn id="6" idx="0"/>
          </p:cNvCxnSpPr>
          <p:nvPr/>
        </p:nvCxnSpPr>
        <p:spPr>
          <a:xfrm flipH="1">
            <a:off x="5381613" y="5015910"/>
            <a:ext cx="819997" cy="42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7" idx="0"/>
          </p:cNvCxnSpPr>
          <p:nvPr/>
        </p:nvCxnSpPr>
        <p:spPr>
          <a:xfrm>
            <a:off x="6248354" y="5031548"/>
            <a:ext cx="1066968" cy="422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5" idx="2"/>
          </p:cNvCxnSpPr>
          <p:nvPr/>
        </p:nvCxnSpPr>
        <p:spPr>
          <a:xfrm>
            <a:off x="7915397" y="5795682"/>
            <a:ext cx="747691" cy="244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" idx="4"/>
          </p:cNvCxnSpPr>
          <p:nvPr/>
        </p:nvCxnSpPr>
        <p:spPr>
          <a:xfrm flipH="1">
            <a:off x="4124288" y="5795682"/>
            <a:ext cx="657250" cy="27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n 50"/>
          <p:cNvSpPr/>
          <p:nvPr/>
        </p:nvSpPr>
        <p:spPr>
          <a:xfrm>
            <a:off x="5650281" y="199100"/>
            <a:ext cx="1102659" cy="9816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Internal storage</a:t>
            </a:r>
            <a:endParaRPr lang="en-US"/>
          </a:p>
        </p:txBody>
      </p:sp>
      <p:cxnSp>
        <p:nvCxnSpPr>
          <p:cNvPr id="53" name="Straight Arrow Connector 52"/>
          <p:cNvCxnSpPr>
            <a:stCxn id="51" idx="3"/>
            <a:endCxn id="34" idx="0"/>
          </p:cNvCxnSpPr>
          <p:nvPr/>
        </p:nvCxnSpPr>
        <p:spPr>
          <a:xfrm flipH="1">
            <a:off x="6190558" y="1180736"/>
            <a:ext cx="11053" cy="498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601535" y="4273918"/>
            <a:ext cx="1200150" cy="741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Inventory</a:t>
            </a:r>
            <a:endParaRPr lang="en-US" dirty="0"/>
          </a:p>
        </p:txBody>
      </p:sp>
      <p:cxnSp>
        <p:nvCxnSpPr>
          <p:cNvPr id="63" name="Straight Arrow Connector 62"/>
          <p:cNvCxnSpPr>
            <a:endCxn id="57" idx="0"/>
          </p:cNvCxnSpPr>
          <p:nvPr/>
        </p:nvCxnSpPr>
        <p:spPr>
          <a:xfrm>
            <a:off x="6190558" y="3998503"/>
            <a:ext cx="11052" cy="2754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10231" y="199100"/>
            <a:ext cx="1158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side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410231" y="2601985"/>
            <a:ext cx="146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MightyMooC 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052977" y="262401"/>
            <a:ext cx="51004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that is required for the connecting client is an API</a:t>
            </a:r>
          </a:p>
          <a:p>
            <a:r>
              <a:rPr lang="en-US" dirty="0"/>
              <a:t>s</a:t>
            </a:r>
            <a:r>
              <a:rPr lang="en-US" dirty="0" smtClean="0"/>
              <a:t>ervice connecting to the MightyMooc catalogue</a:t>
            </a:r>
          </a:p>
          <a:p>
            <a:r>
              <a:rPr lang="en-US" dirty="0" smtClean="0"/>
              <a:t>service. </a:t>
            </a:r>
          </a:p>
          <a:p>
            <a:endParaRPr lang="en-US" dirty="0"/>
          </a:p>
          <a:p>
            <a:r>
              <a:rPr lang="en-US" dirty="0" smtClean="0"/>
              <a:t>The API Manger provides a side car architecture to </a:t>
            </a:r>
          </a:p>
          <a:p>
            <a:r>
              <a:rPr lang="en-US" dirty="0" smtClean="0"/>
              <a:t>authenticate the inbound requests.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8899283" y="4327279"/>
            <a:ext cx="1200150" cy="741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 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8899283" y="3277028"/>
            <a:ext cx="1200150" cy="741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 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69" name="Straight Arrow Connector 68"/>
          <p:cNvCxnSpPr>
            <a:endCxn id="67" idx="0"/>
          </p:cNvCxnSpPr>
          <p:nvPr/>
        </p:nvCxnSpPr>
        <p:spPr>
          <a:xfrm>
            <a:off x="9499358" y="3998503"/>
            <a:ext cx="0" cy="328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9482681" y="5065808"/>
            <a:ext cx="16677" cy="2857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62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93458" y="1499347"/>
            <a:ext cx="1734671" cy="100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Signup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47247" y="4038600"/>
            <a:ext cx="1734671" cy="100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Account Management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223" y="4038600"/>
            <a:ext cx="1734671" cy="100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93223" y="1499347"/>
            <a:ext cx="1734671" cy="100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503024" y="1499347"/>
            <a:ext cx="1734671" cy="100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Refund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601637" y="4038600"/>
            <a:ext cx="1734671" cy="100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09697" y="4038600"/>
            <a:ext cx="1734671" cy="100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79711" y="1499347"/>
            <a:ext cx="1734671" cy="100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Catalogue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09697" y="2507877"/>
            <a:ext cx="1365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Handle adding removing and reviewing catalogue data including course enrolments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829381" y="2507876"/>
            <a:ext cx="1365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Sign </a:t>
            </a:r>
            <a:r>
              <a:rPr lang="en-US" sz="1400" smtClean="0"/>
              <a:t>up to MightyMooC </a:t>
            </a:r>
            <a:r>
              <a:rPr lang="en-US" sz="1400" dirty="0" smtClean="0"/>
              <a:t>as a student, corporate or content provider 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513523" y="2507876"/>
            <a:ext cx="1365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Authenticate and authorise inbound requests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687443" y="2507875"/>
            <a:ext cx="1365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Process refund requests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464130" y="5047130"/>
            <a:ext cx="13658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 assignment data and provide automated marking </a:t>
            </a:r>
            <a:r>
              <a:rPr lang="en-US" sz="1400" smtClean="0"/>
              <a:t>when possible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907811" y="5008739"/>
            <a:ext cx="1365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Add/remove users and make updates to payment methods and personal details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77642" y="5040062"/>
            <a:ext cx="1365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Handle inbound and outbound payments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86056" y="5047130"/>
            <a:ext cx="1365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Streaming microservice for media content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0" y="0"/>
          <a:ext cx="1104900" cy="20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4900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Media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324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08699" y="114300"/>
            <a:ext cx="1734671" cy="100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  <a:p>
            <a:pPr algn="ctr"/>
            <a:r>
              <a:rPr lang="en-US" dirty="0"/>
              <a:t>Service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53475" y="100853"/>
            <a:ext cx="1734671" cy="100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Catalogue</a:t>
            </a:r>
            <a:endParaRPr lang="en-US" dirty="0"/>
          </a:p>
          <a:p>
            <a:pPr algn="ctr"/>
            <a:r>
              <a:rPr lang="en-US" dirty="0"/>
              <a:t>Service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3923" y="100853"/>
            <a:ext cx="1734671" cy="100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Client</a:t>
            </a:r>
          </a:p>
          <a:p>
            <a:pPr algn="ctr"/>
            <a:r>
              <a:rPr lang="en-US" dirty="0" smtClean="0"/>
              <a:t>(Student)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04467" y="114300"/>
            <a:ext cx="1734671" cy="100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 service</a:t>
            </a:r>
            <a:endParaRPr lang="en-US" dirty="0"/>
          </a:p>
        </p:txBody>
      </p:sp>
      <p:cxnSp>
        <p:nvCxnSpPr>
          <p:cNvPr id="9" name="Straight Connector 8"/>
          <p:cNvCxnSpPr>
            <a:stCxn id="6" idx="2"/>
          </p:cNvCxnSpPr>
          <p:nvPr/>
        </p:nvCxnSpPr>
        <p:spPr>
          <a:xfrm flipH="1">
            <a:off x="1331258" y="1109383"/>
            <a:ext cx="1" cy="5452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437963" y="1109383"/>
            <a:ext cx="1" cy="5452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544668" y="1109383"/>
            <a:ext cx="1" cy="5452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244054" y="1054687"/>
            <a:ext cx="1" cy="5452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63923" y="1314677"/>
            <a:ext cx="1604682" cy="40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POST add module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2506655" y="1712033"/>
            <a:ext cx="1604682" cy="405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Authenticate client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13" idx="3"/>
          </p:cNvCxnSpPr>
          <p:nvPr/>
        </p:nvCxnSpPr>
        <p:spPr>
          <a:xfrm>
            <a:off x="2068605" y="1517503"/>
            <a:ext cx="1382803" cy="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331258" y="3099548"/>
            <a:ext cx="2106706" cy="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20534" y="3139222"/>
            <a:ext cx="1500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Failed authentication</a:t>
            </a:r>
            <a:endParaRPr lang="en-US" sz="12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51407" y="2870948"/>
            <a:ext cx="2093261" cy="6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699785" y="2254397"/>
            <a:ext cx="1604682" cy="458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POST request to Course service 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6445116" y="2755163"/>
            <a:ext cx="1471818" cy="47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Save course enrolment to DB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10368774" y="114300"/>
            <a:ext cx="1734671" cy="100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RDBMS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1454655" y="1019736"/>
            <a:ext cx="40163" cy="5680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247457" y="3359208"/>
            <a:ext cx="4210599" cy="2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1194733" y="3416221"/>
            <a:ext cx="616781" cy="448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Save data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7231769" y="4394962"/>
            <a:ext cx="2166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Enrol user on all child modules </a:t>
            </a:r>
          </a:p>
          <a:p>
            <a:r>
              <a:rPr lang="en-US" sz="1200" dirty="0" smtClean="0"/>
              <a:t>of the course</a:t>
            </a:r>
            <a:endParaRPr lang="en-US" sz="1200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544668" y="6310355"/>
            <a:ext cx="3705760" cy="1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618605" y="6324254"/>
            <a:ext cx="1227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Response status 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863224" y="6423665"/>
            <a:ext cx="1227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Response status </a:t>
            </a:r>
            <a:endParaRPr lang="en-US" sz="12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1308955" y="6436707"/>
            <a:ext cx="4235713" cy="7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361772" y="114300"/>
            <a:ext cx="1734671" cy="100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service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9250426" y="1101753"/>
            <a:ext cx="11767" cy="5598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7247457" y="3585892"/>
            <a:ext cx="4210598" cy="1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431643" y="3575193"/>
            <a:ext cx="1402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Response status </a:t>
            </a:r>
            <a:endParaRPr lang="en-US" sz="1400" dirty="0"/>
          </a:p>
        </p:txBody>
      </p:sp>
      <p:sp>
        <p:nvSpPr>
          <p:cNvPr id="58" name="Rectangle 57"/>
          <p:cNvSpPr/>
          <p:nvPr/>
        </p:nvSpPr>
        <p:spPr>
          <a:xfrm>
            <a:off x="6445116" y="3714330"/>
            <a:ext cx="1604682" cy="498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POST request to Module service </a:t>
            </a:r>
            <a:endParaRPr lang="en-US" sz="1400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7231769" y="4362718"/>
            <a:ext cx="2000741" cy="9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9232510" y="5433053"/>
            <a:ext cx="2284941" cy="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8485557" y="4856627"/>
            <a:ext cx="1471818" cy="47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Save module</a:t>
            </a:r>
          </a:p>
          <a:p>
            <a:pPr algn="ctr"/>
            <a:r>
              <a:rPr lang="en-US" sz="1200" dirty="0" smtClean="0"/>
              <a:t>enrolments to DB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9792618" y="6076581"/>
            <a:ext cx="1402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Response status </a:t>
            </a:r>
            <a:endParaRPr lang="en-US" sz="1400" dirty="0"/>
          </a:p>
        </p:txBody>
      </p:sp>
      <p:cxnSp>
        <p:nvCxnSpPr>
          <p:cNvPr id="71" name="Straight Arrow Connector 70"/>
          <p:cNvCxnSpPr/>
          <p:nvPr/>
        </p:nvCxnSpPr>
        <p:spPr>
          <a:xfrm flipH="1" flipV="1">
            <a:off x="9229108" y="6065901"/>
            <a:ext cx="2288343" cy="31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1177662" y="5519358"/>
            <a:ext cx="616781" cy="448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Save data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2015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12988</TotalTime>
  <Words>355</Words>
  <Application>Microsoft Macintosh PowerPoint</Application>
  <PresentationFormat>Widescreen</PresentationFormat>
  <Paragraphs>113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 Tout</dc:creator>
  <cp:lastModifiedBy>Fiona Tout</cp:lastModifiedBy>
  <cp:revision>26</cp:revision>
  <dcterms:created xsi:type="dcterms:W3CDTF">2018-02-07T21:40:20Z</dcterms:created>
  <dcterms:modified xsi:type="dcterms:W3CDTF">2018-03-04T11:52:38Z</dcterms:modified>
</cp:coreProperties>
</file>