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1" d="100"/>
          <a:sy n="81" d="100"/>
        </p:scale>
        <p:origin x="754" y="4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11/9/2022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11/9/2022</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11/9/2022</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11/9/2022</a:t>
            </a:fld>
            <a:endParaRPr lang="en-US"/>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11/9/2022</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11/9/2022</a:t>
            </a:fld>
            <a:endParaRPr lang="en-US"/>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11/9/2022</a:t>
            </a:fld>
            <a:endParaRPr lang="en-US"/>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11/9/2022</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11/9/2022</a:t>
            </a:fld>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11/9/2022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Presentation title</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5.xml"/><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8575964" y="5278583"/>
            <a:ext cx="3616036" cy="1579418"/>
          </a:xfrm>
        </p:spPr>
        <p:txBody>
          <a:bodyPr anchor="ctr">
            <a:noAutofit/>
          </a:bodyPr>
          <a:lstStyle/>
          <a:p>
            <a:pPr algn="l"/>
            <a:endParaRPr lang="en-US" sz="2400" dirty="0">
              <a:solidFill>
                <a:schemeClr val="bg1"/>
              </a:solidFill>
              <a:latin typeface="Arial" pitchFamily="34" charset="0"/>
              <a:cs typeface="Arial" pitchFamily="34" charset="0"/>
            </a:endParaRPr>
          </a:p>
          <a:p>
            <a:pPr algn="l"/>
            <a:r>
              <a:rPr lang="en-US" sz="2400" b="1" dirty="0">
                <a:solidFill>
                  <a:schemeClr val="bg1"/>
                </a:solidFill>
                <a:latin typeface="Arial" pitchFamily="34" charset="0"/>
                <a:cs typeface="Arial" pitchFamily="34" charset="0"/>
              </a:rPr>
              <a:t>Prepared by</a:t>
            </a:r>
            <a:r>
              <a:rPr lang="en-US" sz="2400" dirty="0">
                <a:solidFill>
                  <a:schemeClr val="bg1"/>
                </a:solidFill>
                <a:latin typeface="Arial" pitchFamily="34" charset="0"/>
                <a:cs typeface="Arial" pitchFamily="34" charset="0"/>
              </a:rPr>
              <a:t>: </a:t>
            </a:r>
          </a:p>
          <a:p>
            <a:pPr algn="l"/>
            <a:r>
              <a:rPr lang="en-US" sz="2400" dirty="0">
                <a:solidFill>
                  <a:schemeClr val="bg1"/>
                </a:solidFill>
                <a:latin typeface="Arial" pitchFamily="34" charset="0"/>
                <a:cs typeface="Arial" pitchFamily="34" charset="0"/>
              </a:rPr>
              <a:t>MD </a:t>
            </a:r>
            <a:r>
              <a:rPr lang="en-US" sz="2400">
                <a:solidFill>
                  <a:schemeClr val="bg1"/>
                </a:solidFill>
                <a:latin typeface="Arial" pitchFamily="34" charset="0"/>
                <a:cs typeface="Arial" pitchFamily="34" charset="0"/>
              </a:rPr>
              <a:t>Moisuddin</a:t>
            </a:r>
            <a:endParaRPr lang="en-US" sz="2400" dirty="0">
              <a:solidFill>
                <a:schemeClr val="bg1"/>
              </a:solidFill>
              <a:latin typeface="Arial" pitchFamily="34" charset="0"/>
              <a:cs typeface="Arial" pitchFamily="34" charset="0"/>
            </a:endParaRPr>
          </a:p>
        </p:txBody>
      </p:sp>
      <p:pic>
        <p:nvPicPr>
          <p:cNvPr id="18" name="Picture 2" descr="Cars price prediction through linear regression with PyTorch | by Sergio  Alves | Medium">
            <a:extLst>
              <a:ext uri="{FF2B5EF4-FFF2-40B4-BE49-F238E27FC236}">
                <a16:creationId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21" y="2236763"/>
            <a:ext cx="6727407" cy="364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 name="Picture 2">
            <a:extLst>
              <a:ext uri="{FF2B5EF4-FFF2-40B4-BE49-F238E27FC236}">
                <a16:creationId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id="{2A0B6DB1-2173-12BF-D528-8E77627BDD1B}"/>
              </a:ext>
            </a:extLst>
          </p:cNvPr>
          <p:cNvPicPr>
            <a:picLocks noChangeAspect="1"/>
          </p:cNvPicPr>
          <p:nvPr/>
        </p:nvPicPr>
        <p:blipFill>
          <a:blip r:embed="rId2"/>
          <a:stretch>
            <a:fillRect/>
          </a:stretch>
        </p:blipFill>
        <p:spPr>
          <a:xfrm>
            <a:off x="913622" y="1250576"/>
            <a:ext cx="10031746" cy="2866132"/>
          </a:xfrm>
          <a:prstGeom prst="rect">
            <a:avLst/>
          </a:prstGeom>
        </p:spPr>
      </p:pic>
      <p:pic>
        <p:nvPicPr>
          <p:cNvPr id="7" name="Picture 6">
            <a:extLst>
              <a:ext uri="{FF2B5EF4-FFF2-40B4-BE49-F238E27FC236}">
                <a16:creationId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a16="http://schemas.microsoft.com/office/drawing/2014/main"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a16="http://schemas.microsoft.com/office/drawing/2014/main" id="{2B779931-A97B-1688-46CB-DD99A3103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5" y="1842247"/>
            <a:ext cx="9863743" cy="459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a16="http://schemas.microsoft.com/office/drawing/2014/main"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p14="http://schemas.microsoft.com/office/powerpoint/2010/main"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a16="http://schemas.microsoft.com/office/drawing/2014/main"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graphicFrame>
        <p:nvGraphicFramePr>
          <p:cNvPr id="3" name="Table 4">
            <a:extLst>
              <a:ext uri="{FF2B5EF4-FFF2-40B4-BE49-F238E27FC236}">
                <a16:creationId xmlns:a16="http://schemas.microsoft.com/office/drawing/2014/main" id="{55BA4F1D-1830-C965-3B1F-75159BA55576}"/>
              </a:ext>
            </a:extLst>
          </p:cNvPr>
          <p:cNvGraphicFramePr>
            <a:graphicFrameLocks/>
          </p:cNvGraphicFramePr>
          <p:nvPr>
            <p:extLst>
              <p:ext uri="{D42A27DB-BD31-4B8C-83A1-F6EECF244321}">
                <p14:modId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pic>
        <p:nvPicPr>
          <p:cNvPr id="7" name="Picture 6">
            <a:extLst>
              <a:ext uri="{FF2B5EF4-FFF2-40B4-BE49-F238E27FC236}">
                <a16:creationId xmlns:a16="http://schemas.microsoft.com/office/drawing/2014/main"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2" name="TextBox 11">
            <a:extLst>
              <a:ext uri="{FF2B5EF4-FFF2-40B4-BE49-F238E27FC236}">
                <a16:creationId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a16="http://schemas.microsoft.com/office/drawing/2014/main"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p14="http://schemas.microsoft.com/office/powerpoint/2010/main"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2" name="TextBox 1">
            <a:extLst>
              <a:ext uri="{FF2B5EF4-FFF2-40B4-BE49-F238E27FC236}">
                <a16:creationId xmlns:a16="http://schemas.microsoft.com/office/drawing/2014/main"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a16="http://schemas.microsoft.com/office/drawing/2014/main"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a16="http://schemas.microsoft.com/office/drawing/2014/main"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a16="http://schemas.microsoft.com/office/drawing/2014/main"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p14="http://schemas.microsoft.com/office/powerpoint/2010/main"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a16="http://schemas.microsoft.com/office/drawing/2014/main"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2" name="Picture 2">
            <a:extLst>
              <a:ext uri="{FF2B5EF4-FFF2-40B4-BE49-F238E27FC236}">
                <a16:creationId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637309"/>
            <a:ext cx="10671048"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539496" y="1405405"/>
            <a:ext cx="11119104" cy="4736054"/>
          </a:xfrm>
        </p:spPr>
        <p:txBody>
          <a:bodyPr/>
          <a:lstStyle/>
          <a:p>
            <a:pPr algn="l">
              <a:buFont typeface="Arial" panose="020B0604020202020204" pitchFamily="34" charset="0"/>
              <a:buChar char="•"/>
            </a:pPr>
            <a:r>
              <a:rPr lang="en-US" b="0" i="0" dirty="0">
                <a:solidFill>
                  <a:srgbClr val="000000"/>
                </a:solidFill>
                <a:effectLst/>
                <a:latin typeface="Arial" pitchFamily="34" charset="0"/>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algn="l">
              <a:buFont typeface="Arial" panose="020B0604020202020204" pitchFamily="34" charset="0"/>
              <a:buChar char="•"/>
            </a:pPr>
            <a:endParaRPr lang="en-US" b="0" i="0" dirty="0">
              <a:solidFill>
                <a:srgbClr val="000000"/>
              </a:solidFill>
              <a:effectLst/>
              <a:latin typeface="Arial" pitchFamily="34" charset="0"/>
              <a:cs typeface="Arial" pitchFamily="34" charset="0"/>
            </a:endParaRP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Data Collection Phase</a:t>
            </a:r>
            <a:r>
              <a:rPr lang="en-US" b="0" i="0" dirty="0">
                <a:solidFill>
                  <a:srgbClr val="000000"/>
                </a:solidFill>
                <a:effectLst/>
                <a:latin typeface="Arial" pitchFamily="34" charset="0"/>
                <a:cs typeface="Arial" pitchFamily="34"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Arial" pitchFamily="34" charset="0"/>
                <a:cs typeface="Arial" pitchFamily="34" charset="0"/>
              </a:rPr>
              <a:t>Olx</a:t>
            </a:r>
            <a:r>
              <a:rPr lang="en-US" b="0" i="0" dirty="0">
                <a:solidFill>
                  <a:srgbClr val="000000"/>
                </a:solidFill>
                <a:effectLst/>
                <a:latin typeface="Arial" pitchFamily="34" charset="0"/>
                <a:cs typeface="Arial" pitchFamily="34" charset="0"/>
              </a:rPr>
              <a:t>, </a:t>
            </a:r>
            <a:r>
              <a:rPr lang="en-US" b="0" i="0" dirty="0" err="1">
                <a:solidFill>
                  <a:srgbClr val="000000"/>
                </a:solidFill>
                <a:effectLst/>
                <a:latin typeface="Arial" pitchFamily="34" charset="0"/>
                <a:cs typeface="Arial" pitchFamily="34" charset="0"/>
              </a:rPr>
              <a:t>cardekho</a:t>
            </a:r>
            <a:r>
              <a:rPr lang="en-US" b="0" i="0" dirty="0">
                <a:solidFill>
                  <a:srgbClr val="000000"/>
                </a:solidFill>
                <a:effectLst/>
                <a:latin typeface="Arial" pitchFamily="34" charset="0"/>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Model Building Phase</a:t>
            </a:r>
            <a:r>
              <a:rPr lang="en-US" b="0" i="0" dirty="0">
                <a:solidFill>
                  <a:srgbClr val="000000"/>
                </a:solidFill>
                <a:effectLst/>
                <a:latin typeface="Arial" pitchFamily="34" charset="0"/>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5" name="Picture 4">
            <a:extLst>
              <a:ext uri="{FF2B5EF4-FFF2-40B4-BE49-F238E27FC236}">
                <a16:creationId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5" name="Picture 4">
            <a:extLst>
              <a:ext uri="{FF2B5EF4-FFF2-40B4-BE49-F238E27FC236}">
                <a16:creationId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2">
            <a:extLst>
              <a:ext uri="{FF2B5EF4-FFF2-40B4-BE49-F238E27FC236}">
                <a16:creationId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27274" y="2166424"/>
            <a:ext cx="5514536" cy="4530211"/>
          </a:xfrm>
        </p:spPr>
        <p:txBody>
          <a:bodyPr>
            <a:normAutofit/>
          </a:bodyPr>
          <a:lstStyle/>
          <a:p>
            <a:pPr marL="457200"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r>
              <a:rPr lang="en-US" dirty="0"/>
              <a:t>1. Saving the model</a:t>
            </a:r>
            <a:br>
              <a:rPr lang="en-US" dirty="0"/>
            </a:br>
            <a:br>
              <a:rPr lang="en-US" dirty="0"/>
            </a:b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40</a:t>
            </a:fld>
            <a:endParaRPr lang="en-US" dirty="0"/>
          </a:p>
        </p:txBody>
      </p:sp>
      <p:pic>
        <p:nvPicPr>
          <p:cNvPr id="5" name="Picture 4">
            <a:extLst>
              <a:ext uri="{FF2B5EF4-FFF2-40B4-BE49-F238E27FC236}">
                <a16:creationId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pic>
        <p:nvPicPr>
          <p:cNvPr id="4" name="Picture 3">
            <a:extLst>
              <a:ext uri="{FF2B5EF4-FFF2-40B4-BE49-F238E27FC236}">
                <a16:creationId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pic>
        <p:nvPicPr>
          <p:cNvPr id="13315" name="Picture 1">
            <a:extLst>
              <a:ext uri="{FF2B5EF4-FFF2-40B4-BE49-F238E27FC236}">
                <a16:creationId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36637" y="621254"/>
            <a:ext cx="6766560" cy="753036"/>
          </a:xfrm>
        </p:spPr>
        <p:txBody>
          <a:bodyPr>
            <a:normAutofit fontScale="90000"/>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20271" y="1640542"/>
            <a:ext cx="8525435" cy="4114799"/>
          </a:xfrm>
        </p:spPr>
        <p:txBody>
          <a:bodyPr>
            <a:normAutofit lnSpcReduction="10000"/>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718918" y="3267456"/>
            <a:ext cx="4169664" cy="667512"/>
          </a:xfrm>
        </p:spPr>
        <p:txBody>
          <a:bodyPr>
            <a:normAutofit fontScale="90000"/>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p14="http://schemas.microsoft.com/office/powerpoint/2010/main" val="382311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Flow</Template>
  <TotalTime>1076</TotalTime>
  <Words>1099</Words>
  <Application>Microsoft Office PowerPoint</Application>
  <PresentationFormat>Widescreen</PresentationFormat>
  <Paragraphs>129</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-apple-system</vt:lpstr>
      <vt:lpstr>Arial</vt:lpstr>
      <vt:lpstr>Arial Black</vt:lpstr>
      <vt:lpstr>Calibri</vt:lpstr>
      <vt:lpstr>Constantia</vt:lpstr>
      <vt:lpstr>Georgia</vt:lpstr>
      <vt:lpstr>Helvetica Neue</vt:lpstr>
      <vt:lpstr>Wingdings</vt:lpstr>
      <vt:lpstr>Wingdings 2</vt:lpstr>
      <vt:lpstr>Flow</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PowerPoint Presentation</vt:lpstr>
      <vt:lpstr>PowerPoint Presentation</vt:lpstr>
      <vt:lpstr>Checking Correlation</vt:lpstr>
      <vt:lpstr>PowerPoint Presentation</vt:lpstr>
      <vt:lpstr>PowerPoint Presentation</vt:lpstr>
      <vt:lpstr>PowerPoint Presentation</vt:lpstr>
      <vt:lpstr>Checking Outliers</vt:lpstr>
      <vt:lpstr>Removing Outliers </vt:lpstr>
      <vt:lpstr>PowerPoint Presentation</vt:lpstr>
      <vt:lpstr>PowerPoint Presentation</vt:lpstr>
      <vt:lpstr>Checking Skewness</vt:lpstr>
      <vt:lpstr>PowerPoint Presentation</vt:lpstr>
      <vt:lpstr>Removing skewness</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MD MOISUDDIN</dc:creator>
  <cp:lastModifiedBy>shaik mois</cp:lastModifiedBy>
  <cp:revision>112</cp:revision>
  <dcterms:created xsi:type="dcterms:W3CDTF">2022-08-31T15:26:21Z</dcterms:created>
  <dcterms:modified xsi:type="dcterms:W3CDTF">2022-11-09T03:48:57Z</dcterms:modified>
</cp:coreProperties>
</file>