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26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24-May-18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1212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24-May-18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1212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24-May-18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447925" cy="899794"/>
          </a:xfrm>
          <a:custGeom>
            <a:avLst/>
            <a:gdLst/>
            <a:ahLst/>
            <a:cxnLst/>
            <a:rect l="l" t="t" r="r" b="b"/>
            <a:pathLst>
              <a:path w="2447925" h="899794">
                <a:moveTo>
                  <a:pt x="1814302" y="899470"/>
                </a:moveTo>
                <a:lnTo>
                  <a:pt x="0" y="899470"/>
                </a:lnTo>
                <a:lnTo>
                  <a:pt x="0" y="692849"/>
                </a:lnTo>
                <a:lnTo>
                  <a:pt x="1814302" y="692849"/>
                </a:lnTo>
                <a:lnTo>
                  <a:pt x="1860753" y="690088"/>
                </a:lnTo>
                <a:lnTo>
                  <a:pt x="1905772" y="681997"/>
                </a:lnTo>
                <a:lnTo>
                  <a:pt x="1949096" y="668866"/>
                </a:lnTo>
                <a:lnTo>
                  <a:pt x="1990463" y="650983"/>
                </a:lnTo>
                <a:lnTo>
                  <a:pt x="2029611" y="628638"/>
                </a:lnTo>
                <a:lnTo>
                  <a:pt x="2066276" y="602119"/>
                </a:lnTo>
                <a:lnTo>
                  <a:pt x="2100197" y="571714"/>
                </a:lnTo>
                <a:lnTo>
                  <a:pt x="2131110" y="537714"/>
                </a:lnTo>
                <a:lnTo>
                  <a:pt x="2158753" y="500406"/>
                </a:lnTo>
                <a:lnTo>
                  <a:pt x="2182864" y="460080"/>
                </a:lnTo>
                <a:lnTo>
                  <a:pt x="2203180" y="417025"/>
                </a:lnTo>
                <a:lnTo>
                  <a:pt x="2219438" y="371529"/>
                </a:lnTo>
                <a:lnTo>
                  <a:pt x="2231376" y="323881"/>
                </a:lnTo>
                <a:lnTo>
                  <a:pt x="2238732" y="274371"/>
                </a:lnTo>
                <a:lnTo>
                  <a:pt x="2241242" y="223287"/>
                </a:lnTo>
                <a:lnTo>
                  <a:pt x="2241242" y="0"/>
                </a:lnTo>
                <a:lnTo>
                  <a:pt x="2447902" y="0"/>
                </a:lnTo>
                <a:lnTo>
                  <a:pt x="2447902" y="223287"/>
                </a:lnTo>
                <a:lnTo>
                  <a:pt x="2446160" y="273677"/>
                </a:lnTo>
                <a:lnTo>
                  <a:pt x="2441017" y="323073"/>
                </a:lnTo>
                <a:lnTo>
                  <a:pt x="2432598" y="371345"/>
                </a:lnTo>
                <a:lnTo>
                  <a:pt x="2421027" y="418359"/>
                </a:lnTo>
                <a:lnTo>
                  <a:pt x="2406425" y="463985"/>
                </a:lnTo>
                <a:lnTo>
                  <a:pt x="2388918" y="508090"/>
                </a:lnTo>
                <a:lnTo>
                  <a:pt x="2368628" y="550542"/>
                </a:lnTo>
                <a:lnTo>
                  <a:pt x="2345679" y="591211"/>
                </a:lnTo>
                <a:lnTo>
                  <a:pt x="2320194" y="629964"/>
                </a:lnTo>
                <a:lnTo>
                  <a:pt x="2292296" y="666670"/>
                </a:lnTo>
                <a:lnTo>
                  <a:pt x="2262110" y="701196"/>
                </a:lnTo>
                <a:lnTo>
                  <a:pt x="2229759" y="733411"/>
                </a:lnTo>
                <a:lnTo>
                  <a:pt x="2195365" y="763184"/>
                </a:lnTo>
                <a:lnTo>
                  <a:pt x="2159053" y="790381"/>
                </a:lnTo>
                <a:lnTo>
                  <a:pt x="2120946" y="814873"/>
                </a:lnTo>
                <a:lnTo>
                  <a:pt x="2081167" y="836526"/>
                </a:lnTo>
                <a:lnTo>
                  <a:pt x="2039840" y="855210"/>
                </a:lnTo>
                <a:lnTo>
                  <a:pt x="1997088" y="870792"/>
                </a:lnTo>
                <a:lnTo>
                  <a:pt x="1953035" y="883141"/>
                </a:lnTo>
                <a:lnTo>
                  <a:pt x="1907804" y="892124"/>
                </a:lnTo>
                <a:lnTo>
                  <a:pt x="1861519" y="897611"/>
                </a:lnTo>
                <a:lnTo>
                  <a:pt x="1814302" y="899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0880" cy="456565"/>
          </a:xfrm>
          <a:custGeom>
            <a:avLst/>
            <a:gdLst/>
            <a:ahLst/>
            <a:cxnLst/>
            <a:rect l="l" t="t" r="r" b="b"/>
            <a:pathLst>
              <a:path w="1960880" h="456565">
                <a:moveTo>
                  <a:pt x="1880083" y="452227"/>
                </a:moveTo>
                <a:lnTo>
                  <a:pt x="1847921" y="452227"/>
                </a:lnTo>
                <a:lnTo>
                  <a:pt x="1817354" y="442972"/>
                </a:lnTo>
                <a:lnTo>
                  <a:pt x="1791572" y="424460"/>
                </a:lnTo>
                <a:lnTo>
                  <a:pt x="1773763" y="396693"/>
                </a:lnTo>
                <a:lnTo>
                  <a:pt x="1767118" y="359670"/>
                </a:lnTo>
                <a:lnTo>
                  <a:pt x="1767118" y="0"/>
                </a:lnTo>
                <a:lnTo>
                  <a:pt x="1960885" y="0"/>
                </a:lnTo>
                <a:lnTo>
                  <a:pt x="1960885" y="262777"/>
                </a:lnTo>
                <a:lnTo>
                  <a:pt x="1864008" y="262777"/>
                </a:lnTo>
                <a:lnTo>
                  <a:pt x="1901026" y="269422"/>
                </a:lnTo>
                <a:lnTo>
                  <a:pt x="1928789" y="287231"/>
                </a:lnTo>
                <a:lnTo>
                  <a:pt x="1947298" y="313015"/>
                </a:lnTo>
                <a:lnTo>
                  <a:pt x="1956552" y="343584"/>
                </a:lnTo>
                <a:lnTo>
                  <a:pt x="1956551" y="375748"/>
                </a:lnTo>
                <a:lnTo>
                  <a:pt x="1947295" y="406317"/>
                </a:lnTo>
                <a:lnTo>
                  <a:pt x="1931970" y="427663"/>
                </a:lnTo>
                <a:lnTo>
                  <a:pt x="1910649" y="442972"/>
                </a:lnTo>
                <a:lnTo>
                  <a:pt x="1880083" y="452227"/>
                </a:lnTo>
                <a:close/>
              </a:path>
              <a:path w="1960880" h="456565">
                <a:moveTo>
                  <a:pt x="1863996" y="456563"/>
                </a:moveTo>
                <a:lnTo>
                  <a:pt x="0" y="456563"/>
                </a:lnTo>
                <a:lnTo>
                  <a:pt x="0" y="262777"/>
                </a:lnTo>
                <a:lnTo>
                  <a:pt x="1767118" y="262777"/>
                </a:lnTo>
                <a:lnTo>
                  <a:pt x="1767118" y="359670"/>
                </a:lnTo>
                <a:lnTo>
                  <a:pt x="1773763" y="396693"/>
                </a:lnTo>
                <a:lnTo>
                  <a:pt x="1791572" y="424460"/>
                </a:lnTo>
                <a:lnTo>
                  <a:pt x="1817354" y="442972"/>
                </a:lnTo>
                <a:lnTo>
                  <a:pt x="1847921" y="452227"/>
                </a:lnTo>
                <a:lnTo>
                  <a:pt x="1888138" y="452227"/>
                </a:lnTo>
                <a:lnTo>
                  <a:pt x="1863996" y="456563"/>
                </a:lnTo>
                <a:close/>
              </a:path>
              <a:path w="1960880" h="456565">
                <a:moveTo>
                  <a:pt x="1931970" y="427663"/>
                </a:moveTo>
                <a:lnTo>
                  <a:pt x="1947295" y="406317"/>
                </a:lnTo>
                <a:lnTo>
                  <a:pt x="1956551" y="375748"/>
                </a:lnTo>
                <a:lnTo>
                  <a:pt x="1956552" y="343584"/>
                </a:lnTo>
                <a:lnTo>
                  <a:pt x="1947298" y="313015"/>
                </a:lnTo>
                <a:lnTo>
                  <a:pt x="1928789" y="287231"/>
                </a:lnTo>
                <a:lnTo>
                  <a:pt x="1901026" y="269422"/>
                </a:lnTo>
                <a:lnTo>
                  <a:pt x="1864008" y="262777"/>
                </a:lnTo>
                <a:lnTo>
                  <a:pt x="1960885" y="262777"/>
                </a:lnTo>
                <a:lnTo>
                  <a:pt x="1960885" y="359670"/>
                </a:lnTo>
                <a:lnTo>
                  <a:pt x="1954240" y="396693"/>
                </a:lnTo>
                <a:lnTo>
                  <a:pt x="1936432" y="424460"/>
                </a:lnTo>
                <a:lnTo>
                  <a:pt x="1931970" y="427663"/>
                </a:lnTo>
                <a:close/>
              </a:path>
              <a:path w="1960880" h="456565">
                <a:moveTo>
                  <a:pt x="1888138" y="452227"/>
                </a:moveTo>
                <a:lnTo>
                  <a:pt x="1880083" y="452227"/>
                </a:lnTo>
                <a:lnTo>
                  <a:pt x="1910649" y="442972"/>
                </a:lnTo>
                <a:lnTo>
                  <a:pt x="1931970" y="427663"/>
                </a:lnTo>
                <a:lnTo>
                  <a:pt x="1928784" y="432103"/>
                </a:lnTo>
                <a:lnTo>
                  <a:pt x="1901017" y="449914"/>
                </a:lnTo>
                <a:lnTo>
                  <a:pt x="1888138" y="452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1212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24-May-18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24-May-18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9879" y="3662045"/>
            <a:ext cx="2473840" cy="39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821" y="1857686"/>
            <a:ext cx="8455957" cy="495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24-May-18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25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5134" y="1733550"/>
            <a:ext cx="4743450" cy="3261995"/>
          </a:xfrm>
          <a:custGeom>
            <a:avLst/>
            <a:gdLst/>
            <a:ahLst/>
            <a:cxnLst/>
            <a:rect l="l" t="t" r="r" b="b"/>
            <a:pathLst>
              <a:path w="4743450" h="3261995">
                <a:moveTo>
                  <a:pt x="4109793" y="3261669"/>
                </a:moveTo>
                <a:lnTo>
                  <a:pt x="633600" y="3261669"/>
                </a:lnTo>
                <a:lnTo>
                  <a:pt x="586382" y="3259811"/>
                </a:lnTo>
                <a:lnTo>
                  <a:pt x="540095" y="3254324"/>
                </a:lnTo>
                <a:lnTo>
                  <a:pt x="494863" y="3245341"/>
                </a:lnTo>
                <a:lnTo>
                  <a:pt x="450809" y="3232992"/>
                </a:lnTo>
                <a:lnTo>
                  <a:pt x="408056" y="3217410"/>
                </a:lnTo>
                <a:lnTo>
                  <a:pt x="366728" y="3198726"/>
                </a:lnTo>
                <a:lnTo>
                  <a:pt x="326949" y="3177073"/>
                </a:lnTo>
                <a:lnTo>
                  <a:pt x="288841" y="3152581"/>
                </a:lnTo>
                <a:lnTo>
                  <a:pt x="252528" y="3125383"/>
                </a:lnTo>
                <a:lnTo>
                  <a:pt x="218135" y="3095611"/>
                </a:lnTo>
                <a:lnTo>
                  <a:pt x="185783" y="3063396"/>
                </a:lnTo>
                <a:lnTo>
                  <a:pt x="155597" y="3028870"/>
                </a:lnTo>
                <a:lnTo>
                  <a:pt x="127700" y="2992164"/>
                </a:lnTo>
                <a:lnTo>
                  <a:pt x="102215" y="2953411"/>
                </a:lnTo>
                <a:lnTo>
                  <a:pt x="79267" y="2912742"/>
                </a:lnTo>
                <a:lnTo>
                  <a:pt x="58977" y="2870289"/>
                </a:lnTo>
                <a:lnTo>
                  <a:pt x="41471" y="2826184"/>
                </a:lnTo>
                <a:lnTo>
                  <a:pt x="26870" y="2780559"/>
                </a:lnTo>
                <a:lnTo>
                  <a:pt x="15299" y="2733545"/>
                </a:lnTo>
                <a:lnTo>
                  <a:pt x="6882" y="2685273"/>
                </a:lnTo>
                <a:lnTo>
                  <a:pt x="1741" y="2635877"/>
                </a:lnTo>
                <a:lnTo>
                  <a:pt x="0" y="2585487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4109793" y="0"/>
                </a:lnTo>
                <a:lnTo>
                  <a:pt x="4157009" y="1858"/>
                </a:lnTo>
                <a:lnTo>
                  <a:pt x="4203295" y="7345"/>
                </a:lnTo>
                <a:lnTo>
                  <a:pt x="4248526" y="16328"/>
                </a:lnTo>
                <a:lnTo>
                  <a:pt x="4292580" y="28677"/>
                </a:lnTo>
                <a:lnTo>
                  <a:pt x="4335332" y="44259"/>
                </a:lnTo>
                <a:lnTo>
                  <a:pt x="4376660" y="62942"/>
                </a:lnTo>
                <a:lnTo>
                  <a:pt x="4416439" y="84595"/>
                </a:lnTo>
                <a:lnTo>
                  <a:pt x="4454547" y="109087"/>
                </a:lnTo>
                <a:lnTo>
                  <a:pt x="4490859" y="136284"/>
                </a:lnTo>
                <a:lnTo>
                  <a:pt x="4525253" y="166056"/>
                </a:lnTo>
                <a:lnTo>
                  <a:pt x="4557605" y="198270"/>
                </a:lnTo>
                <a:lnTo>
                  <a:pt x="4564979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585487"/>
                </a:lnTo>
                <a:lnTo>
                  <a:pt x="209217" y="2636571"/>
                </a:lnTo>
                <a:lnTo>
                  <a:pt x="216571" y="2686081"/>
                </a:lnTo>
                <a:lnTo>
                  <a:pt x="228506" y="2733729"/>
                </a:lnTo>
                <a:lnTo>
                  <a:pt x="244761" y="2779225"/>
                </a:lnTo>
                <a:lnTo>
                  <a:pt x="265073" y="2822280"/>
                </a:lnTo>
                <a:lnTo>
                  <a:pt x="289180" y="2862606"/>
                </a:lnTo>
                <a:lnTo>
                  <a:pt x="316818" y="2899914"/>
                </a:lnTo>
                <a:lnTo>
                  <a:pt x="347727" y="2933914"/>
                </a:lnTo>
                <a:lnTo>
                  <a:pt x="381643" y="2964318"/>
                </a:lnTo>
                <a:lnTo>
                  <a:pt x="418304" y="2990838"/>
                </a:lnTo>
                <a:lnTo>
                  <a:pt x="457447" y="3013183"/>
                </a:lnTo>
                <a:lnTo>
                  <a:pt x="498811" y="3031066"/>
                </a:lnTo>
                <a:lnTo>
                  <a:pt x="542133" y="3044197"/>
                </a:lnTo>
                <a:lnTo>
                  <a:pt x="587150" y="3052288"/>
                </a:lnTo>
                <a:lnTo>
                  <a:pt x="633600" y="3055049"/>
                </a:lnTo>
                <a:lnTo>
                  <a:pt x="4564899" y="3055049"/>
                </a:lnTo>
                <a:lnTo>
                  <a:pt x="4557601" y="3063396"/>
                </a:lnTo>
                <a:lnTo>
                  <a:pt x="4525250" y="3095611"/>
                </a:lnTo>
                <a:lnTo>
                  <a:pt x="4490856" y="3125383"/>
                </a:lnTo>
                <a:lnTo>
                  <a:pt x="4454544" y="3152581"/>
                </a:lnTo>
                <a:lnTo>
                  <a:pt x="4416437" y="3177073"/>
                </a:lnTo>
                <a:lnTo>
                  <a:pt x="4376658" y="3198726"/>
                </a:lnTo>
                <a:lnTo>
                  <a:pt x="4335331" y="3217410"/>
                </a:lnTo>
                <a:lnTo>
                  <a:pt x="4292579" y="3232992"/>
                </a:lnTo>
                <a:lnTo>
                  <a:pt x="4248526" y="3245341"/>
                </a:lnTo>
                <a:lnTo>
                  <a:pt x="4203295" y="3254324"/>
                </a:lnTo>
                <a:lnTo>
                  <a:pt x="4157010" y="3259811"/>
                </a:lnTo>
                <a:lnTo>
                  <a:pt x="4109793" y="3261669"/>
                </a:lnTo>
                <a:close/>
              </a:path>
              <a:path w="4743450" h="3261995">
                <a:moveTo>
                  <a:pt x="4564899" y="3055049"/>
                </a:moveTo>
                <a:lnTo>
                  <a:pt x="4109793" y="3055049"/>
                </a:lnTo>
                <a:lnTo>
                  <a:pt x="4156244" y="3052288"/>
                </a:lnTo>
                <a:lnTo>
                  <a:pt x="4201262" y="3044197"/>
                </a:lnTo>
                <a:lnTo>
                  <a:pt x="4244587" y="3031066"/>
                </a:lnTo>
                <a:lnTo>
                  <a:pt x="4285954" y="3013183"/>
                </a:lnTo>
                <a:lnTo>
                  <a:pt x="4325102" y="2990838"/>
                </a:lnTo>
                <a:lnTo>
                  <a:pt x="4361767" y="2964318"/>
                </a:lnTo>
                <a:lnTo>
                  <a:pt x="4395688" y="2933914"/>
                </a:lnTo>
                <a:lnTo>
                  <a:pt x="4426601" y="2899914"/>
                </a:lnTo>
                <a:lnTo>
                  <a:pt x="4454244" y="2862606"/>
                </a:lnTo>
                <a:lnTo>
                  <a:pt x="4478355" y="2822280"/>
                </a:lnTo>
                <a:lnTo>
                  <a:pt x="4498671" y="2779224"/>
                </a:lnTo>
                <a:lnTo>
                  <a:pt x="4514929" y="2733729"/>
                </a:lnTo>
                <a:lnTo>
                  <a:pt x="4526867" y="2686081"/>
                </a:lnTo>
                <a:lnTo>
                  <a:pt x="4534222" y="2636571"/>
                </a:lnTo>
                <a:lnTo>
                  <a:pt x="4536733" y="2585487"/>
                </a:lnTo>
                <a:lnTo>
                  <a:pt x="4536733" y="676158"/>
                </a:lnTo>
                <a:lnTo>
                  <a:pt x="4534222" y="625076"/>
                </a:lnTo>
                <a:lnTo>
                  <a:pt x="4526867" y="575569"/>
                </a:lnTo>
                <a:lnTo>
                  <a:pt x="4514929" y="527928"/>
                </a:lnTo>
                <a:lnTo>
                  <a:pt x="4498671" y="482439"/>
                </a:lnTo>
                <a:lnTo>
                  <a:pt x="4478355" y="439393"/>
                </a:lnTo>
                <a:lnTo>
                  <a:pt x="4454244" y="399077"/>
                </a:lnTo>
                <a:lnTo>
                  <a:pt x="4426601" y="361780"/>
                </a:lnTo>
                <a:lnTo>
                  <a:pt x="4395687" y="327790"/>
                </a:lnTo>
                <a:lnTo>
                  <a:pt x="4361767" y="297396"/>
                </a:lnTo>
                <a:lnTo>
                  <a:pt x="4325102" y="270886"/>
                </a:lnTo>
                <a:lnTo>
                  <a:pt x="4285954" y="248550"/>
                </a:lnTo>
                <a:lnTo>
                  <a:pt x="4244587" y="230675"/>
                </a:lnTo>
                <a:lnTo>
                  <a:pt x="4201262" y="217550"/>
                </a:lnTo>
                <a:lnTo>
                  <a:pt x="4156243" y="209463"/>
                </a:lnTo>
                <a:lnTo>
                  <a:pt x="4109793" y="206703"/>
                </a:lnTo>
                <a:lnTo>
                  <a:pt x="633600" y="206703"/>
                </a:lnTo>
                <a:lnTo>
                  <a:pt x="4564979" y="206703"/>
                </a:lnTo>
                <a:lnTo>
                  <a:pt x="4615689" y="269500"/>
                </a:lnTo>
                <a:lnTo>
                  <a:pt x="4641175" y="308252"/>
                </a:lnTo>
                <a:lnTo>
                  <a:pt x="4664124" y="348919"/>
                </a:lnTo>
                <a:lnTo>
                  <a:pt x="4684414" y="391370"/>
                </a:lnTo>
                <a:lnTo>
                  <a:pt x="4701921" y="435473"/>
                </a:lnTo>
                <a:lnTo>
                  <a:pt x="4716522" y="481097"/>
                </a:lnTo>
                <a:lnTo>
                  <a:pt x="4728093" y="528109"/>
                </a:lnTo>
                <a:lnTo>
                  <a:pt x="4736511" y="576378"/>
                </a:lnTo>
                <a:lnTo>
                  <a:pt x="4741652" y="625771"/>
                </a:lnTo>
                <a:lnTo>
                  <a:pt x="4743393" y="676158"/>
                </a:lnTo>
                <a:lnTo>
                  <a:pt x="4743393" y="2585487"/>
                </a:lnTo>
                <a:lnTo>
                  <a:pt x="4741651" y="2635877"/>
                </a:lnTo>
                <a:lnTo>
                  <a:pt x="4736508" y="2685273"/>
                </a:lnTo>
                <a:lnTo>
                  <a:pt x="4728089" y="2733545"/>
                </a:lnTo>
                <a:lnTo>
                  <a:pt x="4716517" y="2780559"/>
                </a:lnTo>
                <a:lnTo>
                  <a:pt x="4701916" y="2826184"/>
                </a:lnTo>
                <a:lnTo>
                  <a:pt x="4684409" y="2870289"/>
                </a:lnTo>
                <a:lnTo>
                  <a:pt x="4664119" y="2912742"/>
                </a:lnTo>
                <a:lnTo>
                  <a:pt x="4641170" y="2953411"/>
                </a:lnTo>
                <a:lnTo>
                  <a:pt x="4615685" y="2992164"/>
                </a:lnTo>
                <a:lnTo>
                  <a:pt x="4587787" y="3028870"/>
                </a:lnTo>
                <a:lnTo>
                  <a:pt x="4564899" y="305504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9100" y="2188885"/>
            <a:ext cx="3792854" cy="2363470"/>
          </a:xfrm>
          <a:custGeom>
            <a:avLst/>
            <a:gdLst/>
            <a:ahLst/>
            <a:cxnLst/>
            <a:rect l="l" t="t" r="r" b="b"/>
            <a:pathLst>
              <a:path w="3792854" h="2363470">
                <a:moveTo>
                  <a:pt x="3695520" y="2363427"/>
                </a:moveTo>
                <a:lnTo>
                  <a:pt x="96889" y="2363427"/>
                </a:lnTo>
                <a:lnTo>
                  <a:pt x="59461" y="2355711"/>
                </a:lnTo>
                <a:lnTo>
                  <a:pt x="28632" y="2334776"/>
                </a:lnTo>
                <a:lnTo>
                  <a:pt x="7709" y="2303943"/>
                </a:lnTo>
                <a:lnTo>
                  <a:pt x="0" y="2266534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3695520" y="0"/>
                </a:lnTo>
                <a:lnTo>
                  <a:pt x="3732933" y="7709"/>
                </a:lnTo>
                <a:lnTo>
                  <a:pt x="3763764" y="28633"/>
                </a:lnTo>
                <a:lnTo>
                  <a:pt x="3784695" y="59463"/>
                </a:lnTo>
                <a:lnTo>
                  <a:pt x="3792410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2169641"/>
                </a:lnTo>
                <a:lnTo>
                  <a:pt x="96889" y="2169641"/>
                </a:lnTo>
                <a:lnTo>
                  <a:pt x="193779" y="2266534"/>
                </a:lnTo>
                <a:lnTo>
                  <a:pt x="3598643" y="2266534"/>
                </a:lnTo>
                <a:lnTo>
                  <a:pt x="3605287" y="2303557"/>
                </a:lnTo>
                <a:lnTo>
                  <a:pt x="3623096" y="2331324"/>
                </a:lnTo>
                <a:lnTo>
                  <a:pt x="3648878" y="2349836"/>
                </a:lnTo>
                <a:lnTo>
                  <a:pt x="3679445" y="2359091"/>
                </a:lnTo>
                <a:lnTo>
                  <a:pt x="3719662" y="2359091"/>
                </a:lnTo>
                <a:lnTo>
                  <a:pt x="3695520" y="2363427"/>
                </a:lnTo>
                <a:close/>
              </a:path>
              <a:path w="3792854" h="2363470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3792854" h="2363470">
                <a:moveTo>
                  <a:pt x="3598643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3598643" y="96893"/>
                </a:lnTo>
                <a:lnTo>
                  <a:pt x="3598643" y="193774"/>
                </a:lnTo>
                <a:close/>
              </a:path>
              <a:path w="3792854" h="2363470">
                <a:moveTo>
                  <a:pt x="3711607" y="2359091"/>
                </a:moveTo>
                <a:lnTo>
                  <a:pt x="3679445" y="2359091"/>
                </a:lnTo>
                <a:lnTo>
                  <a:pt x="3648878" y="2349836"/>
                </a:lnTo>
                <a:lnTo>
                  <a:pt x="3623096" y="2331324"/>
                </a:lnTo>
                <a:lnTo>
                  <a:pt x="3605287" y="2303557"/>
                </a:lnTo>
                <a:lnTo>
                  <a:pt x="3598643" y="2266534"/>
                </a:lnTo>
                <a:lnTo>
                  <a:pt x="3598643" y="96893"/>
                </a:lnTo>
                <a:lnTo>
                  <a:pt x="3695532" y="193774"/>
                </a:lnTo>
                <a:lnTo>
                  <a:pt x="3792410" y="193774"/>
                </a:lnTo>
                <a:lnTo>
                  <a:pt x="3792410" y="2169641"/>
                </a:lnTo>
                <a:lnTo>
                  <a:pt x="3695532" y="2169641"/>
                </a:lnTo>
                <a:lnTo>
                  <a:pt x="3732550" y="2176286"/>
                </a:lnTo>
                <a:lnTo>
                  <a:pt x="3760314" y="2194095"/>
                </a:lnTo>
                <a:lnTo>
                  <a:pt x="3778822" y="2219879"/>
                </a:lnTo>
                <a:lnTo>
                  <a:pt x="3788076" y="2250448"/>
                </a:lnTo>
                <a:lnTo>
                  <a:pt x="3788075" y="2282612"/>
                </a:lnTo>
                <a:lnTo>
                  <a:pt x="3778819" y="2313181"/>
                </a:lnTo>
                <a:lnTo>
                  <a:pt x="3763495" y="2334527"/>
                </a:lnTo>
                <a:lnTo>
                  <a:pt x="3742174" y="2349836"/>
                </a:lnTo>
                <a:lnTo>
                  <a:pt x="3711607" y="2359091"/>
                </a:lnTo>
                <a:close/>
              </a:path>
              <a:path w="3792854" h="2363470">
                <a:moveTo>
                  <a:pt x="3792410" y="193774"/>
                </a:moveTo>
                <a:lnTo>
                  <a:pt x="3695532" y="193774"/>
                </a:lnTo>
                <a:lnTo>
                  <a:pt x="3598643" y="96893"/>
                </a:lnTo>
                <a:lnTo>
                  <a:pt x="3792410" y="96893"/>
                </a:lnTo>
                <a:lnTo>
                  <a:pt x="3792410" y="193774"/>
                </a:lnTo>
                <a:close/>
              </a:path>
              <a:path w="3792854" h="2363470">
                <a:moveTo>
                  <a:pt x="193779" y="2266534"/>
                </a:moveTo>
                <a:lnTo>
                  <a:pt x="96889" y="2169641"/>
                </a:lnTo>
                <a:lnTo>
                  <a:pt x="193779" y="2169641"/>
                </a:lnTo>
                <a:lnTo>
                  <a:pt x="193779" y="2266534"/>
                </a:lnTo>
                <a:close/>
              </a:path>
              <a:path w="3792854" h="2363470">
                <a:moveTo>
                  <a:pt x="3598643" y="2266534"/>
                </a:moveTo>
                <a:lnTo>
                  <a:pt x="193779" y="2266534"/>
                </a:lnTo>
                <a:lnTo>
                  <a:pt x="193779" y="2169641"/>
                </a:lnTo>
                <a:lnTo>
                  <a:pt x="3598643" y="2169641"/>
                </a:lnTo>
                <a:lnTo>
                  <a:pt x="3598643" y="2266534"/>
                </a:lnTo>
                <a:close/>
              </a:path>
              <a:path w="3792854" h="2363470">
                <a:moveTo>
                  <a:pt x="3763495" y="2334527"/>
                </a:moveTo>
                <a:lnTo>
                  <a:pt x="3778819" y="2313181"/>
                </a:lnTo>
                <a:lnTo>
                  <a:pt x="3788075" y="2282612"/>
                </a:lnTo>
                <a:lnTo>
                  <a:pt x="3788076" y="2250448"/>
                </a:lnTo>
                <a:lnTo>
                  <a:pt x="3778822" y="2219879"/>
                </a:lnTo>
                <a:lnTo>
                  <a:pt x="3760314" y="2194095"/>
                </a:lnTo>
                <a:lnTo>
                  <a:pt x="3732550" y="2176286"/>
                </a:lnTo>
                <a:lnTo>
                  <a:pt x="3695532" y="2169641"/>
                </a:lnTo>
                <a:lnTo>
                  <a:pt x="3792410" y="2169641"/>
                </a:lnTo>
                <a:lnTo>
                  <a:pt x="3792410" y="2266534"/>
                </a:lnTo>
                <a:lnTo>
                  <a:pt x="3785765" y="2303557"/>
                </a:lnTo>
                <a:lnTo>
                  <a:pt x="3767956" y="2331324"/>
                </a:lnTo>
                <a:lnTo>
                  <a:pt x="3763495" y="2334527"/>
                </a:lnTo>
                <a:close/>
              </a:path>
              <a:path w="3792854" h="2363470">
                <a:moveTo>
                  <a:pt x="3719662" y="2359091"/>
                </a:moveTo>
                <a:lnTo>
                  <a:pt x="3711607" y="2359091"/>
                </a:lnTo>
                <a:lnTo>
                  <a:pt x="3742174" y="2349836"/>
                </a:lnTo>
                <a:lnTo>
                  <a:pt x="3763495" y="2334527"/>
                </a:lnTo>
                <a:lnTo>
                  <a:pt x="3760308" y="2338966"/>
                </a:lnTo>
                <a:lnTo>
                  <a:pt x="3732542" y="2356778"/>
                </a:lnTo>
                <a:lnTo>
                  <a:pt x="3719662" y="2359091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0334" y="4820780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8" y="626426"/>
                </a:moveTo>
                <a:lnTo>
                  <a:pt x="80807" y="626426"/>
                </a:lnTo>
                <a:lnTo>
                  <a:pt x="50241" y="617171"/>
                </a:lnTo>
                <a:lnTo>
                  <a:pt x="24458" y="598659"/>
                </a:lnTo>
                <a:lnTo>
                  <a:pt x="6648" y="570892"/>
                </a:lnTo>
                <a:lnTo>
                  <a:pt x="0" y="533869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69"/>
                </a:lnTo>
                <a:lnTo>
                  <a:pt x="187122" y="570892"/>
                </a:lnTo>
                <a:lnTo>
                  <a:pt x="169315" y="598659"/>
                </a:lnTo>
                <a:lnTo>
                  <a:pt x="143534" y="617171"/>
                </a:lnTo>
                <a:lnTo>
                  <a:pt x="112968" y="626426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4559" y="4820792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4" y="626424"/>
                </a:moveTo>
                <a:lnTo>
                  <a:pt x="80802" y="626424"/>
                </a:lnTo>
                <a:lnTo>
                  <a:pt x="50235" y="617167"/>
                </a:lnTo>
                <a:lnTo>
                  <a:pt x="24453" y="598654"/>
                </a:lnTo>
                <a:lnTo>
                  <a:pt x="6644" y="570884"/>
                </a:lnTo>
                <a:lnTo>
                  <a:pt x="0" y="533857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57"/>
                </a:lnTo>
                <a:lnTo>
                  <a:pt x="187122" y="570884"/>
                </a:lnTo>
                <a:lnTo>
                  <a:pt x="169313" y="598654"/>
                </a:lnTo>
                <a:lnTo>
                  <a:pt x="143531" y="617167"/>
                </a:lnTo>
                <a:lnTo>
                  <a:pt x="112964" y="62642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8294" y="5370017"/>
            <a:ext cx="2592705" cy="450215"/>
          </a:xfrm>
          <a:custGeom>
            <a:avLst/>
            <a:gdLst/>
            <a:ahLst/>
            <a:cxnLst/>
            <a:rect l="l" t="t" r="r" b="b"/>
            <a:pathLst>
              <a:path w="2592704" h="450214">
                <a:moveTo>
                  <a:pt x="2519428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2519428" y="0"/>
                </a:lnTo>
                <a:lnTo>
                  <a:pt x="2547491" y="5781"/>
                </a:lnTo>
                <a:lnTo>
                  <a:pt x="2570611" y="21472"/>
                </a:lnTo>
                <a:lnTo>
                  <a:pt x="2586306" y="44590"/>
                </a:lnTo>
                <a:lnTo>
                  <a:pt x="2592089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2446755" y="377069"/>
                </a:lnTo>
                <a:lnTo>
                  <a:pt x="2454805" y="411505"/>
                </a:lnTo>
                <a:lnTo>
                  <a:pt x="2475567" y="434462"/>
                </a:lnTo>
                <a:lnTo>
                  <a:pt x="2503956" y="445940"/>
                </a:lnTo>
                <a:lnTo>
                  <a:pt x="2535663" y="445940"/>
                </a:lnTo>
                <a:lnTo>
                  <a:pt x="2519428" y="449733"/>
                </a:lnTo>
                <a:close/>
              </a:path>
              <a:path w="2592704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2592704" h="450214">
                <a:moveTo>
                  <a:pt x="2446755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2446755" y="72652"/>
                </a:lnTo>
                <a:lnTo>
                  <a:pt x="2446755" y="145304"/>
                </a:lnTo>
                <a:close/>
              </a:path>
              <a:path w="2592704" h="450214">
                <a:moveTo>
                  <a:pt x="2534888" y="445940"/>
                </a:moveTo>
                <a:lnTo>
                  <a:pt x="2503956" y="445940"/>
                </a:lnTo>
                <a:lnTo>
                  <a:pt x="2475567" y="434462"/>
                </a:lnTo>
                <a:lnTo>
                  <a:pt x="2454805" y="411505"/>
                </a:lnTo>
                <a:lnTo>
                  <a:pt x="2446755" y="377069"/>
                </a:lnTo>
                <a:lnTo>
                  <a:pt x="2446755" y="72652"/>
                </a:lnTo>
                <a:lnTo>
                  <a:pt x="2519392" y="145304"/>
                </a:lnTo>
                <a:lnTo>
                  <a:pt x="2592089" y="145304"/>
                </a:lnTo>
                <a:lnTo>
                  <a:pt x="2592089" y="304429"/>
                </a:lnTo>
                <a:lnTo>
                  <a:pt x="2519392" y="304429"/>
                </a:lnTo>
                <a:lnTo>
                  <a:pt x="2553827" y="312479"/>
                </a:lnTo>
                <a:lnTo>
                  <a:pt x="2576783" y="333240"/>
                </a:lnTo>
                <a:lnTo>
                  <a:pt x="2588263" y="361626"/>
                </a:lnTo>
                <a:lnTo>
                  <a:pt x="2588267" y="392553"/>
                </a:lnTo>
                <a:lnTo>
                  <a:pt x="2577836" y="418364"/>
                </a:lnTo>
                <a:lnTo>
                  <a:pt x="2569723" y="427334"/>
                </a:lnTo>
                <a:lnTo>
                  <a:pt x="2560683" y="435510"/>
                </a:lnTo>
                <a:lnTo>
                  <a:pt x="2534888" y="445940"/>
                </a:lnTo>
                <a:close/>
              </a:path>
              <a:path w="2592704" h="450214">
                <a:moveTo>
                  <a:pt x="2592089" y="145304"/>
                </a:moveTo>
                <a:lnTo>
                  <a:pt x="2519392" y="145304"/>
                </a:lnTo>
                <a:lnTo>
                  <a:pt x="2446755" y="72652"/>
                </a:lnTo>
                <a:lnTo>
                  <a:pt x="2592089" y="72652"/>
                </a:lnTo>
                <a:lnTo>
                  <a:pt x="2592089" y="145304"/>
                </a:lnTo>
                <a:close/>
              </a:path>
              <a:path w="2592704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2592704" h="450214">
                <a:moveTo>
                  <a:pt x="2446755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2446755" y="304429"/>
                </a:lnTo>
                <a:lnTo>
                  <a:pt x="2446755" y="377069"/>
                </a:lnTo>
                <a:close/>
              </a:path>
              <a:path w="2592704" h="450214">
                <a:moveTo>
                  <a:pt x="2577836" y="418364"/>
                </a:moveTo>
                <a:lnTo>
                  <a:pt x="2588267" y="392553"/>
                </a:lnTo>
                <a:lnTo>
                  <a:pt x="2588263" y="361626"/>
                </a:lnTo>
                <a:lnTo>
                  <a:pt x="2576783" y="333240"/>
                </a:lnTo>
                <a:lnTo>
                  <a:pt x="2553827" y="312479"/>
                </a:lnTo>
                <a:lnTo>
                  <a:pt x="2519392" y="304429"/>
                </a:lnTo>
                <a:lnTo>
                  <a:pt x="2592089" y="304429"/>
                </a:lnTo>
                <a:lnTo>
                  <a:pt x="2592089" y="377069"/>
                </a:lnTo>
                <a:lnTo>
                  <a:pt x="2584039" y="411505"/>
                </a:lnTo>
                <a:lnTo>
                  <a:pt x="2577836" y="418364"/>
                </a:lnTo>
                <a:close/>
              </a:path>
              <a:path w="2592704" h="450214">
                <a:moveTo>
                  <a:pt x="2569723" y="427334"/>
                </a:moveTo>
                <a:lnTo>
                  <a:pt x="2577836" y="418364"/>
                </a:lnTo>
                <a:lnTo>
                  <a:pt x="2576795" y="420937"/>
                </a:lnTo>
                <a:lnTo>
                  <a:pt x="2569723" y="427334"/>
                </a:lnTo>
                <a:close/>
              </a:path>
              <a:path w="2592704" h="450214">
                <a:moveTo>
                  <a:pt x="2560683" y="435510"/>
                </a:moveTo>
                <a:lnTo>
                  <a:pt x="2569723" y="427334"/>
                </a:lnTo>
                <a:lnTo>
                  <a:pt x="2563277" y="434462"/>
                </a:lnTo>
                <a:lnTo>
                  <a:pt x="2560683" y="435510"/>
                </a:lnTo>
                <a:close/>
              </a:path>
              <a:path w="2592704" h="450214">
                <a:moveTo>
                  <a:pt x="2535663" y="445940"/>
                </a:moveTo>
                <a:lnTo>
                  <a:pt x="2534888" y="445940"/>
                </a:lnTo>
                <a:lnTo>
                  <a:pt x="2560683" y="435510"/>
                </a:lnTo>
                <a:lnTo>
                  <a:pt x="2553849" y="441692"/>
                </a:lnTo>
                <a:lnTo>
                  <a:pt x="2535663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56841" y="688206"/>
            <a:ext cx="1998345" cy="5377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9770">
              <a:lnSpc>
                <a:spcPct val="117200"/>
              </a:lnSpc>
              <a:spcBef>
                <a:spcPts val="95"/>
              </a:spcBef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990725" cy="1957070"/>
          </a:xfrm>
          <a:custGeom>
            <a:avLst/>
            <a:gdLst/>
            <a:ahLst/>
            <a:cxnLst/>
            <a:rect l="l" t="t" r="r" b="b"/>
            <a:pathLst>
              <a:path w="1990725" h="1957070">
                <a:moveTo>
                  <a:pt x="1357102" y="1956744"/>
                </a:moveTo>
                <a:lnTo>
                  <a:pt x="0" y="1956744"/>
                </a:lnTo>
                <a:lnTo>
                  <a:pt x="0" y="1750124"/>
                </a:lnTo>
                <a:lnTo>
                  <a:pt x="1357102" y="1750124"/>
                </a:lnTo>
                <a:lnTo>
                  <a:pt x="1403553" y="1747363"/>
                </a:lnTo>
                <a:lnTo>
                  <a:pt x="1448572" y="1739272"/>
                </a:lnTo>
                <a:lnTo>
                  <a:pt x="1491896" y="1726141"/>
                </a:lnTo>
                <a:lnTo>
                  <a:pt x="1533263" y="1708258"/>
                </a:lnTo>
                <a:lnTo>
                  <a:pt x="1572411" y="1685913"/>
                </a:lnTo>
                <a:lnTo>
                  <a:pt x="1609076" y="1659393"/>
                </a:lnTo>
                <a:lnTo>
                  <a:pt x="1642997" y="1628989"/>
                </a:lnTo>
                <a:lnTo>
                  <a:pt x="1673910" y="1594989"/>
                </a:lnTo>
                <a:lnTo>
                  <a:pt x="1701553" y="1557681"/>
                </a:lnTo>
                <a:lnTo>
                  <a:pt x="1725664" y="1517355"/>
                </a:lnTo>
                <a:lnTo>
                  <a:pt x="1745980" y="1474299"/>
                </a:lnTo>
                <a:lnTo>
                  <a:pt x="1762238" y="1428804"/>
                </a:lnTo>
                <a:lnTo>
                  <a:pt x="1774176" y="1381156"/>
                </a:lnTo>
                <a:lnTo>
                  <a:pt x="1781532" y="1331646"/>
                </a:lnTo>
                <a:lnTo>
                  <a:pt x="1784042" y="1280562"/>
                </a:lnTo>
                <a:lnTo>
                  <a:pt x="1784042" y="0"/>
                </a:lnTo>
                <a:lnTo>
                  <a:pt x="1990702" y="0"/>
                </a:lnTo>
                <a:lnTo>
                  <a:pt x="1990702" y="1280562"/>
                </a:lnTo>
                <a:lnTo>
                  <a:pt x="1988960" y="1330952"/>
                </a:lnTo>
                <a:lnTo>
                  <a:pt x="1983817" y="1380348"/>
                </a:lnTo>
                <a:lnTo>
                  <a:pt x="1975398" y="1428620"/>
                </a:lnTo>
                <a:lnTo>
                  <a:pt x="1963827" y="1475634"/>
                </a:lnTo>
                <a:lnTo>
                  <a:pt x="1949225" y="1521259"/>
                </a:lnTo>
                <a:lnTo>
                  <a:pt x="1931718" y="1565364"/>
                </a:lnTo>
                <a:lnTo>
                  <a:pt x="1911428" y="1607817"/>
                </a:lnTo>
                <a:lnTo>
                  <a:pt x="1888479" y="1648486"/>
                </a:lnTo>
                <a:lnTo>
                  <a:pt x="1862994" y="1687239"/>
                </a:lnTo>
                <a:lnTo>
                  <a:pt x="1835096" y="1723945"/>
                </a:lnTo>
                <a:lnTo>
                  <a:pt x="1804910" y="1758471"/>
                </a:lnTo>
                <a:lnTo>
                  <a:pt x="1772559" y="1790686"/>
                </a:lnTo>
                <a:lnTo>
                  <a:pt x="1738165" y="1820458"/>
                </a:lnTo>
                <a:lnTo>
                  <a:pt x="1701853" y="1847656"/>
                </a:lnTo>
                <a:lnTo>
                  <a:pt x="1663746" y="1872148"/>
                </a:lnTo>
                <a:lnTo>
                  <a:pt x="1623967" y="1893801"/>
                </a:lnTo>
                <a:lnTo>
                  <a:pt x="1582640" y="1912485"/>
                </a:lnTo>
                <a:lnTo>
                  <a:pt x="1539888" y="1928067"/>
                </a:lnTo>
                <a:lnTo>
                  <a:pt x="1495835" y="1940416"/>
                </a:lnTo>
                <a:lnTo>
                  <a:pt x="1450604" y="1949399"/>
                </a:lnTo>
                <a:lnTo>
                  <a:pt x="1404319" y="1954886"/>
                </a:lnTo>
                <a:lnTo>
                  <a:pt x="1357102" y="195674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503680" cy="1513840"/>
          </a:xfrm>
          <a:custGeom>
            <a:avLst/>
            <a:gdLst/>
            <a:ahLst/>
            <a:cxnLst/>
            <a:rect l="l" t="t" r="r" b="b"/>
            <a:pathLst>
              <a:path w="1503680" h="1513840">
                <a:moveTo>
                  <a:pt x="1422882" y="1509502"/>
                </a:moveTo>
                <a:lnTo>
                  <a:pt x="1390721" y="1509502"/>
                </a:lnTo>
                <a:lnTo>
                  <a:pt x="1360154" y="1500247"/>
                </a:lnTo>
                <a:lnTo>
                  <a:pt x="1334371" y="1481735"/>
                </a:lnTo>
                <a:lnTo>
                  <a:pt x="1316563" y="1453968"/>
                </a:lnTo>
                <a:lnTo>
                  <a:pt x="1309918" y="1416945"/>
                </a:lnTo>
                <a:lnTo>
                  <a:pt x="1309918" y="0"/>
                </a:lnTo>
                <a:lnTo>
                  <a:pt x="1503685" y="0"/>
                </a:lnTo>
                <a:lnTo>
                  <a:pt x="1503685" y="1320052"/>
                </a:lnTo>
                <a:lnTo>
                  <a:pt x="1406808" y="1320052"/>
                </a:lnTo>
                <a:lnTo>
                  <a:pt x="1443826" y="1326697"/>
                </a:lnTo>
                <a:lnTo>
                  <a:pt x="1471589" y="1344506"/>
                </a:lnTo>
                <a:lnTo>
                  <a:pt x="1490098" y="1370290"/>
                </a:lnTo>
                <a:lnTo>
                  <a:pt x="1499352" y="1400859"/>
                </a:lnTo>
                <a:lnTo>
                  <a:pt x="1499351" y="1433022"/>
                </a:lnTo>
                <a:lnTo>
                  <a:pt x="1490095" y="1463592"/>
                </a:lnTo>
                <a:lnTo>
                  <a:pt x="1474770" y="1484938"/>
                </a:lnTo>
                <a:lnTo>
                  <a:pt x="1453449" y="1500247"/>
                </a:lnTo>
                <a:lnTo>
                  <a:pt x="1422882" y="1509502"/>
                </a:lnTo>
                <a:close/>
              </a:path>
              <a:path w="1503680" h="1513840">
                <a:moveTo>
                  <a:pt x="1406796" y="1513838"/>
                </a:moveTo>
                <a:lnTo>
                  <a:pt x="0" y="1513838"/>
                </a:lnTo>
                <a:lnTo>
                  <a:pt x="0" y="1320052"/>
                </a:lnTo>
                <a:lnTo>
                  <a:pt x="1309918" y="1320052"/>
                </a:lnTo>
                <a:lnTo>
                  <a:pt x="1309918" y="1416945"/>
                </a:lnTo>
                <a:lnTo>
                  <a:pt x="1316563" y="1453968"/>
                </a:lnTo>
                <a:lnTo>
                  <a:pt x="1334371" y="1481735"/>
                </a:lnTo>
                <a:lnTo>
                  <a:pt x="1360154" y="1500247"/>
                </a:lnTo>
                <a:lnTo>
                  <a:pt x="1390721" y="1509502"/>
                </a:lnTo>
                <a:lnTo>
                  <a:pt x="1430938" y="1509502"/>
                </a:lnTo>
                <a:lnTo>
                  <a:pt x="1406796" y="1513838"/>
                </a:lnTo>
                <a:close/>
              </a:path>
              <a:path w="1503680" h="1513840">
                <a:moveTo>
                  <a:pt x="1474770" y="1484938"/>
                </a:moveTo>
                <a:lnTo>
                  <a:pt x="1490095" y="1463592"/>
                </a:lnTo>
                <a:lnTo>
                  <a:pt x="1499351" y="1433022"/>
                </a:lnTo>
                <a:lnTo>
                  <a:pt x="1499352" y="1400859"/>
                </a:lnTo>
                <a:lnTo>
                  <a:pt x="1490098" y="1370290"/>
                </a:lnTo>
                <a:lnTo>
                  <a:pt x="1471589" y="1344506"/>
                </a:lnTo>
                <a:lnTo>
                  <a:pt x="1443826" y="1326697"/>
                </a:lnTo>
                <a:lnTo>
                  <a:pt x="1406808" y="1320052"/>
                </a:lnTo>
                <a:lnTo>
                  <a:pt x="1503685" y="1320052"/>
                </a:lnTo>
                <a:lnTo>
                  <a:pt x="1503685" y="1416945"/>
                </a:lnTo>
                <a:lnTo>
                  <a:pt x="1497040" y="1453968"/>
                </a:lnTo>
                <a:lnTo>
                  <a:pt x="1479232" y="1481735"/>
                </a:lnTo>
                <a:lnTo>
                  <a:pt x="1474770" y="1484938"/>
                </a:lnTo>
                <a:close/>
              </a:path>
              <a:path w="1503680" h="1513840">
                <a:moveTo>
                  <a:pt x="1430938" y="1509502"/>
                </a:moveTo>
                <a:lnTo>
                  <a:pt x="1422882" y="1509502"/>
                </a:lnTo>
                <a:lnTo>
                  <a:pt x="1453449" y="1500247"/>
                </a:lnTo>
                <a:lnTo>
                  <a:pt x="1474770" y="1484938"/>
                </a:lnTo>
                <a:lnTo>
                  <a:pt x="1471584" y="1489377"/>
                </a:lnTo>
                <a:lnTo>
                  <a:pt x="1443817" y="1507189"/>
                </a:lnTo>
                <a:lnTo>
                  <a:pt x="1430938" y="1509502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331542"/>
            <a:ext cx="913130" cy="450215"/>
          </a:xfrm>
          <a:custGeom>
            <a:avLst/>
            <a:gdLst/>
            <a:ahLst/>
            <a:cxnLst/>
            <a:rect l="l" t="t" r="r" b="b"/>
            <a:pathLst>
              <a:path w="913130" h="450214">
                <a:moveTo>
                  <a:pt x="767224" y="145304"/>
                </a:moveTo>
                <a:lnTo>
                  <a:pt x="0" y="145304"/>
                </a:lnTo>
                <a:lnTo>
                  <a:pt x="0" y="0"/>
                </a:lnTo>
                <a:lnTo>
                  <a:pt x="839897" y="0"/>
                </a:lnTo>
                <a:lnTo>
                  <a:pt x="867960" y="5781"/>
                </a:lnTo>
                <a:lnTo>
                  <a:pt x="891081" y="21472"/>
                </a:lnTo>
                <a:lnTo>
                  <a:pt x="906775" y="44590"/>
                </a:lnTo>
                <a:lnTo>
                  <a:pt x="912559" y="72652"/>
                </a:lnTo>
                <a:lnTo>
                  <a:pt x="767224" y="72652"/>
                </a:lnTo>
                <a:lnTo>
                  <a:pt x="767224" y="145304"/>
                </a:lnTo>
                <a:close/>
              </a:path>
              <a:path w="913130" h="450214">
                <a:moveTo>
                  <a:pt x="855357" y="445940"/>
                </a:moveTo>
                <a:lnTo>
                  <a:pt x="824426" y="445940"/>
                </a:lnTo>
                <a:lnTo>
                  <a:pt x="796037" y="434462"/>
                </a:lnTo>
                <a:lnTo>
                  <a:pt x="775275" y="411505"/>
                </a:lnTo>
                <a:lnTo>
                  <a:pt x="767224" y="377069"/>
                </a:lnTo>
                <a:lnTo>
                  <a:pt x="767224" y="72652"/>
                </a:lnTo>
                <a:lnTo>
                  <a:pt x="839862" y="145304"/>
                </a:lnTo>
                <a:lnTo>
                  <a:pt x="912559" y="145304"/>
                </a:lnTo>
                <a:lnTo>
                  <a:pt x="912559" y="304429"/>
                </a:lnTo>
                <a:lnTo>
                  <a:pt x="839862" y="304429"/>
                </a:lnTo>
                <a:lnTo>
                  <a:pt x="874296" y="312479"/>
                </a:lnTo>
                <a:lnTo>
                  <a:pt x="897253" y="333240"/>
                </a:lnTo>
                <a:lnTo>
                  <a:pt x="908733" y="361626"/>
                </a:lnTo>
                <a:lnTo>
                  <a:pt x="908737" y="392553"/>
                </a:lnTo>
                <a:lnTo>
                  <a:pt x="898305" y="418364"/>
                </a:lnTo>
                <a:lnTo>
                  <a:pt x="890192" y="427334"/>
                </a:lnTo>
                <a:lnTo>
                  <a:pt x="881152" y="435510"/>
                </a:lnTo>
                <a:lnTo>
                  <a:pt x="855357" y="445940"/>
                </a:lnTo>
                <a:close/>
              </a:path>
              <a:path w="913130" h="450214">
                <a:moveTo>
                  <a:pt x="912559" y="145304"/>
                </a:moveTo>
                <a:lnTo>
                  <a:pt x="839862" y="145304"/>
                </a:lnTo>
                <a:lnTo>
                  <a:pt x="767224" y="72652"/>
                </a:lnTo>
                <a:lnTo>
                  <a:pt x="912559" y="72652"/>
                </a:lnTo>
                <a:lnTo>
                  <a:pt x="912559" y="145304"/>
                </a:lnTo>
                <a:close/>
              </a:path>
              <a:path w="913130" h="450214">
                <a:moveTo>
                  <a:pt x="839897" y="449733"/>
                </a:moveTo>
                <a:lnTo>
                  <a:pt x="0" y="449733"/>
                </a:lnTo>
                <a:lnTo>
                  <a:pt x="0" y="304429"/>
                </a:lnTo>
                <a:lnTo>
                  <a:pt x="767224" y="304429"/>
                </a:lnTo>
                <a:lnTo>
                  <a:pt x="767224" y="377069"/>
                </a:lnTo>
                <a:lnTo>
                  <a:pt x="775275" y="411505"/>
                </a:lnTo>
                <a:lnTo>
                  <a:pt x="796037" y="434462"/>
                </a:lnTo>
                <a:lnTo>
                  <a:pt x="824426" y="445940"/>
                </a:lnTo>
                <a:lnTo>
                  <a:pt x="856132" y="445940"/>
                </a:lnTo>
                <a:lnTo>
                  <a:pt x="839897" y="449733"/>
                </a:lnTo>
                <a:close/>
              </a:path>
              <a:path w="913130" h="450214">
                <a:moveTo>
                  <a:pt x="898305" y="418364"/>
                </a:moveTo>
                <a:lnTo>
                  <a:pt x="908737" y="392553"/>
                </a:lnTo>
                <a:lnTo>
                  <a:pt x="908733" y="361626"/>
                </a:lnTo>
                <a:lnTo>
                  <a:pt x="897253" y="333240"/>
                </a:lnTo>
                <a:lnTo>
                  <a:pt x="874296" y="312479"/>
                </a:lnTo>
                <a:lnTo>
                  <a:pt x="839862" y="304429"/>
                </a:lnTo>
                <a:lnTo>
                  <a:pt x="912559" y="304429"/>
                </a:lnTo>
                <a:lnTo>
                  <a:pt x="912559" y="377069"/>
                </a:lnTo>
                <a:lnTo>
                  <a:pt x="904508" y="411505"/>
                </a:lnTo>
                <a:lnTo>
                  <a:pt x="898305" y="418364"/>
                </a:lnTo>
                <a:close/>
              </a:path>
              <a:path w="913130" h="450214">
                <a:moveTo>
                  <a:pt x="890192" y="427334"/>
                </a:moveTo>
                <a:lnTo>
                  <a:pt x="898305" y="418364"/>
                </a:lnTo>
                <a:lnTo>
                  <a:pt x="897265" y="420937"/>
                </a:lnTo>
                <a:lnTo>
                  <a:pt x="890192" y="427334"/>
                </a:lnTo>
                <a:close/>
              </a:path>
              <a:path w="913130" h="450214">
                <a:moveTo>
                  <a:pt x="881152" y="435510"/>
                </a:moveTo>
                <a:lnTo>
                  <a:pt x="890192" y="427334"/>
                </a:lnTo>
                <a:lnTo>
                  <a:pt x="883746" y="434462"/>
                </a:lnTo>
                <a:lnTo>
                  <a:pt x="881152" y="435510"/>
                </a:lnTo>
                <a:close/>
              </a:path>
              <a:path w="913130" h="450214">
                <a:moveTo>
                  <a:pt x="856132" y="445940"/>
                </a:moveTo>
                <a:lnTo>
                  <a:pt x="855357" y="445940"/>
                </a:lnTo>
                <a:lnTo>
                  <a:pt x="881152" y="435510"/>
                </a:lnTo>
                <a:lnTo>
                  <a:pt x="874318" y="441692"/>
                </a:lnTo>
                <a:lnTo>
                  <a:pt x="856132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962525"/>
            <a:ext cx="2447925" cy="2352675"/>
          </a:xfrm>
          <a:custGeom>
            <a:avLst/>
            <a:gdLst/>
            <a:ahLst/>
            <a:cxnLst/>
            <a:rect l="l" t="t" r="r" b="b"/>
            <a:pathLst>
              <a:path w="2447925" h="2352675">
                <a:moveTo>
                  <a:pt x="2447902" y="2352674"/>
                </a:moveTo>
                <a:lnTo>
                  <a:pt x="2241242" y="2352674"/>
                </a:lnTo>
                <a:lnTo>
                  <a:pt x="2241242" y="676158"/>
                </a:lnTo>
                <a:lnTo>
                  <a:pt x="2238732" y="625076"/>
                </a:lnTo>
                <a:lnTo>
                  <a:pt x="2231376" y="575569"/>
                </a:lnTo>
                <a:lnTo>
                  <a:pt x="2219438" y="527928"/>
                </a:lnTo>
                <a:lnTo>
                  <a:pt x="2203180" y="482439"/>
                </a:lnTo>
                <a:lnTo>
                  <a:pt x="2182864" y="439393"/>
                </a:lnTo>
                <a:lnTo>
                  <a:pt x="2158753" y="399077"/>
                </a:lnTo>
                <a:lnTo>
                  <a:pt x="2131110" y="361780"/>
                </a:lnTo>
                <a:lnTo>
                  <a:pt x="2100197" y="327790"/>
                </a:lnTo>
                <a:lnTo>
                  <a:pt x="2066276" y="297396"/>
                </a:lnTo>
                <a:lnTo>
                  <a:pt x="2029611" y="270886"/>
                </a:lnTo>
                <a:lnTo>
                  <a:pt x="1990463" y="248550"/>
                </a:lnTo>
                <a:lnTo>
                  <a:pt x="1949096" y="230675"/>
                </a:lnTo>
                <a:lnTo>
                  <a:pt x="1905772" y="217550"/>
                </a:lnTo>
                <a:lnTo>
                  <a:pt x="1860753" y="209463"/>
                </a:lnTo>
                <a:lnTo>
                  <a:pt x="1814302" y="206703"/>
                </a:lnTo>
                <a:lnTo>
                  <a:pt x="0" y="206703"/>
                </a:lnTo>
                <a:lnTo>
                  <a:pt x="0" y="0"/>
                </a:lnTo>
                <a:lnTo>
                  <a:pt x="1814302" y="0"/>
                </a:lnTo>
                <a:lnTo>
                  <a:pt x="1861518" y="1858"/>
                </a:lnTo>
                <a:lnTo>
                  <a:pt x="1907804" y="7345"/>
                </a:lnTo>
                <a:lnTo>
                  <a:pt x="1953036" y="16328"/>
                </a:lnTo>
                <a:lnTo>
                  <a:pt x="1997089" y="28677"/>
                </a:lnTo>
                <a:lnTo>
                  <a:pt x="2039841" y="44259"/>
                </a:lnTo>
                <a:lnTo>
                  <a:pt x="2081169" y="62942"/>
                </a:lnTo>
                <a:lnTo>
                  <a:pt x="2120948" y="84595"/>
                </a:lnTo>
                <a:lnTo>
                  <a:pt x="2159056" y="109087"/>
                </a:lnTo>
                <a:lnTo>
                  <a:pt x="2195369" y="136284"/>
                </a:lnTo>
                <a:lnTo>
                  <a:pt x="2229763" y="166056"/>
                </a:lnTo>
                <a:lnTo>
                  <a:pt x="2262115" y="198270"/>
                </a:lnTo>
                <a:lnTo>
                  <a:pt x="2292301" y="232795"/>
                </a:lnTo>
                <a:lnTo>
                  <a:pt x="2320199" y="269500"/>
                </a:lnTo>
                <a:lnTo>
                  <a:pt x="2345684" y="308252"/>
                </a:lnTo>
                <a:lnTo>
                  <a:pt x="2368633" y="348919"/>
                </a:lnTo>
                <a:lnTo>
                  <a:pt x="2388923" y="391370"/>
                </a:lnTo>
                <a:lnTo>
                  <a:pt x="2406430" y="435473"/>
                </a:lnTo>
                <a:lnTo>
                  <a:pt x="2421031" y="481097"/>
                </a:lnTo>
                <a:lnTo>
                  <a:pt x="2432602" y="528109"/>
                </a:lnTo>
                <a:lnTo>
                  <a:pt x="2441020" y="576378"/>
                </a:lnTo>
                <a:lnTo>
                  <a:pt x="2446161" y="625771"/>
                </a:lnTo>
                <a:lnTo>
                  <a:pt x="2447902" y="676158"/>
                </a:lnTo>
                <a:lnTo>
                  <a:pt x="2447902" y="23526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417860"/>
            <a:ext cx="1960880" cy="1897380"/>
          </a:xfrm>
          <a:custGeom>
            <a:avLst/>
            <a:gdLst/>
            <a:ahLst/>
            <a:cxnLst/>
            <a:rect l="l" t="t" r="r" b="b"/>
            <a:pathLst>
              <a:path w="1960880" h="1897379">
                <a:moveTo>
                  <a:pt x="1767118" y="193774"/>
                </a:moveTo>
                <a:lnTo>
                  <a:pt x="0" y="193774"/>
                </a:lnTo>
                <a:lnTo>
                  <a:pt x="0" y="0"/>
                </a:lnTo>
                <a:lnTo>
                  <a:pt x="1863996" y="0"/>
                </a:lnTo>
                <a:lnTo>
                  <a:pt x="1901409" y="7709"/>
                </a:lnTo>
                <a:lnTo>
                  <a:pt x="1932240" y="28633"/>
                </a:lnTo>
                <a:lnTo>
                  <a:pt x="1953171" y="59463"/>
                </a:lnTo>
                <a:lnTo>
                  <a:pt x="1960885" y="96893"/>
                </a:lnTo>
                <a:lnTo>
                  <a:pt x="1767118" y="96893"/>
                </a:lnTo>
                <a:lnTo>
                  <a:pt x="1767118" y="193774"/>
                </a:lnTo>
                <a:close/>
              </a:path>
              <a:path w="1960880" h="1897379">
                <a:moveTo>
                  <a:pt x="1960885" y="1897338"/>
                </a:moveTo>
                <a:lnTo>
                  <a:pt x="1767118" y="1897338"/>
                </a:lnTo>
                <a:lnTo>
                  <a:pt x="1767118" y="96893"/>
                </a:lnTo>
                <a:lnTo>
                  <a:pt x="1864008" y="193774"/>
                </a:lnTo>
                <a:lnTo>
                  <a:pt x="1960885" y="193774"/>
                </a:lnTo>
                <a:lnTo>
                  <a:pt x="1960885" y="1897338"/>
                </a:lnTo>
                <a:close/>
              </a:path>
              <a:path w="1960880" h="1897379">
                <a:moveTo>
                  <a:pt x="1960885" y="193774"/>
                </a:moveTo>
                <a:lnTo>
                  <a:pt x="1864008" y="193774"/>
                </a:lnTo>
                <a:lnTo>
                  <a:pt x="1767118" y="96893"/>
                </a:lnTo>
                <a:lnTo>
                  <a:pt x="1960885" y="96893"/>
                </a:lnTo>
                <a:lnTo>
                  <a:pt x="1960885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24809" y="0"/>
            <a:ext cx="2028825" cy="1957070"/>
          </a:xfrm>
          <a:custGeom>
            <a:avLst/>
            <a:gdLst/>
            <a:ahLst/>
            <a:cxnLst/>
            <a:rect l="l" t="t" r="r" b="b"/>
            <a:pathLst>
              <a:path w="2028825" h="1957070">
                <a:moveTo>
                  <a:pt x="2028790" y="1956744"/>
                </a:moveTo>
                <a:lnTo>
                  <a:pt x="633600" y="1956744"/>
                </a:lnTo>
                <a:lnTo>
                  <a:pt x="586382" y="1954886"/>
                </a:lnTo>
                <a:lnTo>
                  <a:pt x="540095" y="1949399"/>
                </a:lnTo>
                <a:lnTo>
                  <a:pt x="494863" y="1940416"/>
                </a:lnTo>
                <a:lnTo>
                  <a:pt x="450809" y="1928067"/>
                </a:lnTo>
                <a:lnTo>
                  <a:pt x="408056" y="1912485"/>
                </a:lnTo>
                <a:lnTo>
                  <a:pt x="366728" y="1893801"/>
                </a:lnTo>
                <a:lnTo>
                  <a:pt x="326949" y="1872148"/>
                </a:lnTo>
                <a:lnTo>
                  <a:pt x="288841" y="1847656"/>
                </a:lnTo>
                <a:lnTo>
                  <a:pt x="252528" y="1820458"/>
                </a:lnTo>
                <a:lnTo>
                  <a:pt x="218135" y="1790686"/>
                </a:lnTo>
                <a:lnTo>
                  <a:pt x="185783" y="1758471"/>
                </a:lnTo>
                <a:lnTo>
                  <a:pt x="155597" y="1723945"/>
                </a:lnTo>
                <a:lnTo>
                  <a:pt x="127700" y="1687239"/>
                </a:lnTo>
                <a:lnTo>
                  <a:pt x="102215" y="1648486"/>
                </a:lnTo>
                <a:lnTo>
                  <a:pt x="79267" y="1607817"/>
                </a:lnTo>
                <a:lnTo>
                  <a:pt x="58977" y="1565364"/>
                </a:lnTo>
                <a:lnTo>
                  <a:pt x="41471" y="1521259"/>
                </a:lnTo>
                <a:lnTo>
                  <a:pt x="26870" y="1475634"/>
                </a:lnTo>
                <a:lnTo>
                  <a:pt x="15299" y="1428620"/>
                </a:lnTo>
                <a:lnTo>
                  <a:pt x="6882" y="1380348"/>
                </a:lnTo>
                <a:lnTo>
                  <a:pt x="1741" y="1330952"/>
                </a:lnTo>
                <a:lnTo>
                  <a:pt x="0" y="1280562"/>
                </a:lnTo>
                <a:lnTo>
                  <a:pt x="0" y="0"/>
                </a:lnTo>
                <a:lnTo>
                  <a:pt x="206708" y="0"/>
                </a:lnTo>
                <a:lnTo>
                  <a:pt x="206708" y="1280562"/>
                </a:lnTo>
                <a:lnTo>
                  <a:pt x="209217" y="1331646"/>
                </a:lnTo>
                <a:lnTo>
                  <a:pt x="216571" y="1381156"/>
                </a:lnTo>
                <a:lnTo>
                  <a:pt x="228506" y="1428804"/>
                </a:lnTo>
                <a:lnTo>
                  <a:pt x="244761" y="1474300"/>
                </a:lnTo>
                <a:lnTo>
                  <a:pt x="265073" y="1517355"/>
                </a:lnTo>
                <a:lnTo>
                  <a:pt x="289180" y="1557681"/>
                </a:lnTo>
                <a:lnTo>
                  <a:pt x="316818" y="1594989"/>
                </a:lnTo>
                <a:lnTo>
                  <a:pt x="347727" y="1628989"/>
                </a:lnTo>
                <a:lnTo>
                  <a:pt x="381643" y="1659393"/>
                </a:lnTo>
                <a:lnTo>
                  <a:pt x="418304" y="1685913"/>
                </a:lnTo>
                <a:lnTo>
                  <a:pt x="457447" y="1708258"/>
                </a:lnTo>
                <a:lnTo>
                  <a:pt x="498811" y="1726141"/>
                </a:lnTo>
                <a:lnTo>
                  <a:pt x="542133" y="1739272"/>
                </a:lnTo>
                <a:lnTo>
                  <a:pt x="587150" y="1747363"/>
                </a:lnTo>
                <a:lnTo>
                  <a:pt x="633600" y="1750124"/>
                </a:lnTo>
                <a:lnTo>
                  <a:pt x="2028790" y="1750124"/>
                </a:lnTo>
                <a:lnTo>
                  <a:pt x="2028790" y="195674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88775" y="0"/>
            <a:ext cx="1565275" cy="1513840"/>
          </a:xfrm>
          <a:custGeom>
            <a:avLst/>
            <a:gdLst/>
            <a:ahLst/>
            <a:cxnLst/>
            <a:rect l="l" t="t" r="r" b="b"/>
            <a:pathLst>
              <a:path w="1565275" h="1513840">
                <a:moveTo>
                  <a:pt x="1564824" y="1513838"/>
                </a:moveTo>
                <a:lnTo>
                  <a:pt x="96889" y="1513838"/>
                </a:lnTo>
                <a:lnTo>
                  <a:pt x="59461" y="1506122"/>
                </a:lnTo>
                <a:lnTo>
                  <a:pt x="28632" y="1485187"/>
                </a:lnTo>
                <a:lnTo>
                  <a:pt x="7709" y="1454354"/>
                </a:lnTo>
                <a:lnTo>
                  <a:pt x="0" y="1416945"/>
                </a:lnTo>
                <a:lnTo>
                  <a:pt x="0" y="0"/>
                </a:lnTo>
                <a:lnTo>
                  <a:pt x="193779" y="0"/>
                </a:lnTo>
                <a:lnTo>
                  <a:pt x="193779" y="1320052"/>
                </a:lnTo>
                <a:lnTo>
                  <a:pt x="96889" y="1320052"/>
                </a:lnTo>
                <a:lnTo>
                  <a:pt x="193779" y="1416945"/>
                </a:lnTo>
                <a:lnTo>
                  <a:pt x="1564824" y="1416945"/>
                </a:lnTo>
                <a:lnTo>
                  <a:pt x="1564824" y="1513838"/>
                </a:lnTo>
                <a:close/>
              </a:path>
              <a:path w="1565275" h="1513840">
                <a:moveTo>
                  <a:pt x="193779" y="1416945"/>
                </a:moveTo>
                <a:lnTo>
                  <a:pt x="96889" y="1320052"/>
                </a:lnTo>
                <a:lnTo>
                  <a:pt x="193779" y="1320052"/>
                </a:lnTo>
                <a:lnTo>
                  <a:pt x="193779" y="1416945"/>
                </a:lnTo>
                <a:close/>
              </a:path>
              <a:path w="1565275" h="1513840">
                <a:moveTo>
                  <a:pt x="1564824" y="1416945"/>
                </a:moveTo>
                <a:lnTo>
                  <a:pt x="193779" y="1416945"/>
                </a:lnTo>
                <a:lnTo>
                  <a:pt x="193779" y="1320052"/>
                </a:lnTo>
                <a:lnTo>
                  <a:pt x="1564824" y="1320052"/>
                </a:lnTo>
                <a:lnTo>
                  <a:pt x="1564824" y="1416945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26804" y="1790545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5">
                <a:moveTo>
                  <a:pt x="0" y="0"/>
                </a:moveTo>
                <a:lnTo>
                  <a:pt x="0" y="609945"/>
                </a:lnTo>
              </a:path>
            </a:pathLst>
          </a:custGeom>
          <a:ln w="53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97969" y="2331542"/>
            <a:ext cx="955675" cy="450215"/>
          </a:xfrm>
          <a:custGeom>
            <a:avLst/>
            <a:gdLst/>
            <a:ahLst/>
            <a:cxnLst/>
            <a:rect l="l" t="t" r="r" b="b"/>
            <a:pathLst>
              <a:path w="955675" h="450214">
                <a:moveTo>
                  <a:pt x="955630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955630" y="0"/>
                </a:lnTo>
                <a:lnTo>
                  <a:pt x="955630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955630" y="377069"/>
                </a:lnTo>
                <a:lnTo>
                  <a:pt x="955630" y="449733"/>
                </a:lnTo>
                <a:close/>
              </a:path>
              <a:path w="955675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955675" h="450214">
                <a:moveTo>
                  <a:pt x="955630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955630" y="72652"/>
                </a:lnTo>
                <a:lnTo>
                  <a:pt x="955630" y="145304"/>
                </a:lnTo>
                <a:close/>
              </a:path>
              <a:path w="955675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955675" h="450214">
                <a:moveTo>
                  <a:pt x="955630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955630" y="304429"/>
                </a:lnTo>
                <a:lnTo>
                  <a:pt x="955630" y="37706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4809" y="4962525"/>
            <a:ext cx="2028825" cy="2352675"/>
          </a:xfrm>
          <a:custGeom>
            <a:avLst/>
            <a:gdLst/>
            <a:ahLst/>
            <a:cxnLst/>
            <a:rect l="l" t="t" r="r" b="b"/>
            <a:pathLst>
              <a:path w="2028825" h="2352675">
                <a:moveTo>
                  <a:pt x="206708" y="2352674"/>
                </a:moveTo>
                <a:lnTo>
                  <a:pt x="0" y="2352674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2028790" y="0"/>
                </a:lnTo>
                <a:lnTo>
                  <a:pt x="2028790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352674"/>
                </a:lnTo>
                <a:close/>
              </a:path>
              <a:path w="2028825" h="2352675">
                <a:moveTo>
                  <a:pt x="2028790" y="206703"/>
                </a:moveTo>
                <a:lnTo>
                  <a:pt x="633600" y="206703"/>
                </a:lnTo>
                <a:lnTo>
                  <a:pt x="2028790" y="206703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8775" y="5417860"/>
            <a:ext cx="1565275" cy="1897380"/>
          </a:xfrm>
          <a:custGeom>
            <a:avLst/>
            <a:gdLst/>
            <a:ahLst/>
            <a:cxnLst/>
            <a:rect l="l" t="t" r="r" b="b"/>
            <a:pathLst>
              <a:path w="1565275" h="1897379">
                <a:moveTo>
                  <a:pt x="193779" y="1897338"/>
                </a:moveTo>
                <a:lnTo>
                  <a:pt x="0" y="1897338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1564824" y="0"/>
                </a:lnTo>
                <a:lnTo>
                  <a:pt x="1564824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1897338"/>
                </a:lnTo>
                <a:close/>
              </a:path>
              <a:path w="1565275" h="1897379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1565275" h="1897379">
                <a:moveTo>
                  <a:pt x="1564824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1564824" y="96893"/>
                </a:lnTo>
                <a:lnTo>
                  <a:pt x="1564824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43992" y="3588626"/>
            <a:ext cx="4137660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spc="-49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spc="-22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spc="-4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00" spc="-4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00" spc="-22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spc="16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spc="-229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spc="-8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4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6701" y="3588626"/>
            <a:ext cx="3004820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spc="-175" dirty="0">
                <a:solidFill>
                  <a:srgbClr val="FFFFFF"/>
                </a:solidFill>
                <a:latin typeface="Arial"/>
                <a:cs typeface="Arial"/>
              </a:rPr>
              <a:t>WIRELESS</a:t>
            </a:r>
            <a:endParaRPr sz="4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266" y="4531601"/>
            <a:ext cx="82931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01189" algn="l"/>
                <a:tab pos="5678170" algn="l"/>
              </a:tabLst>
            </a:pPr>
            <a:r>
              <a:rPr sz="4800" spc="-49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spc="-7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spc="-10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800" spc="-5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800" spc="-229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4800" spc="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spc="16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spc="-22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spc="-495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4800" spc="-5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4800" spc="-495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spc="-7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spc="-495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spc="3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00" spc="-49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800" spc="-7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US" sz="4800" spc="-35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7315200"/>
                </a:moveTo>
                <a:lnTo>
                  <a:pt x="9753600" y="7315200"/>
                </a:lnTo>
                <a:lnTo>
                  <a:pt x="97536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25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5609" y="1609725"/>
            <a:ext cx="4743450" cy="3261995"/>
          </a:xfrm>
          <a:custGeom>
            <a:avLst/>
            <a:gdLst/>
            <a:ahLst/>
            <a:cxnLst/>
            <a:rect l="l" t="t" r="r" b="b"/>
            <a:pathLst>
              <a:path w="4743450" h="3261995">
                <a:moveTo>
                  <a:pt x="4109793" y="3261669"/>
                </a:moveTo>
                <a:lnTo>
                  <a:pt x="633600" y="3261669"/>
                </a:lnTo>
                <a:lnTo>
                  <a:pt x="586382" y="3259811"/>
                </a:lnTo>
                <a:lnTo>
                  <a:pt x="540095" y="3254324"/>
                </a:lnTo>
                <a:lnTo>
                  <a:pt x="494863" y="3245341"/>
                </a:lnTo>
                <a:lnTo>
                  <a:pt x="450809" y="3232992"/>
                </a:lnTo>
                <a:lnTo>
                  <a:pt x="408056" y="3217410"/>
                </a:lnTo>
                <a:lnTo>
                  <a:pt x="366728" y="3198726"/>
                </a:lnTo>
                <a:lnTo>
                  <a:pt x="326949" y="3177073"/>
                </a:lnTo>
                <a:lnTo>
                  <a:pt x="288841" y="3152581"/>
                </a:lnTo>
                <a:lnTo>
                  <a:pt x="252528" y="3125383"/>
                </a:lnTo>
                <a:lnTo>
                  <a:pt x="218135" y="3095611"/>
                </a:lnTo>
                <a:lnTo>
                  <a:pt x="185783" y="3063396"/>
                </a:lnTo>
                <a:lnTo>
                  <a:pt x="155597" y="3028870"/>
                </a:lnTo>
                <a:lnTo>
                  <a:pt x="127700" y="2992164"/>
                </a:lnTo>
                <a:lnTo>
                  <a:pt x="102215" y="2953411"/>
                </a:lnTo>
                <a:lnTo>
                  <a:pt x="79267" y="2912742"/>
                </a:lnTo>
                <a:lnTo>
                  <a:pt x="58977" y="2870289"/>
                </a:lnTo>
                <a:lnTo>
                  <a:pt x="41471" y="2826184"/>
                </a:lnTo>
                <a:lnTo>
                  <a:pt x="26870" y="2780559"/>
                </a:lnTo>
                <a:lnTo>
                  <a:pt x="15299" y="2733545"/>
                </a:lnTo>
                <a:lnTo>
                  <a:pt x="6882" y="2685273"/>
                </a:lnTo>
                <a:lnTo>
                  <a:pt x="1741" y="2635877"/>
                </a:lnTo>
                <a:lnTo>
                  <a:pt x="0" y="2585487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4109793" y="0"/>
                </a:lnTo>
                <a:lnTo>
                  <a:pt x="4157009" y="1858"/>
                </a:lnTo>
                <a:lnTo>
                  <a:pt x="4203295" y="7345"/>
                </a:lnTo>
                <a:lnTo>
                  <a:pt x="4248526" y="16328"/>
                </a:lnTo>
                <a:lnTo>
                  <a:pt x="4292580" y="28677"/>
                </a:lnTo>
                <a:lnTo>
                  <a:pt x="4335332" y="44259"/>
                </a:lnTo>
                <a:lnTo>
                  <a:pt x="4376660" y="62942"/>
                </a:lnTo>
                <a:lnTo>
                  <a:pt x="4416439" y="84595"/>
                </a:lnTo>
                <a:lnTo>
                  <a:pt x="4454547" y="109087"/>
                </a:lnTo>
                <a:lnTo>
                  <a:pt x="4490859" y="136284"/>
                </a:lnTo>
                <a:lnTo>
                  <a:pt x="4525253" y="166056"/>
                </a:lnTo>
                <a:lnTo>
                  <a:pt x="4557605" y="198270"/>
                </a:lnTo>
                <a:lnTo>
                  <a:pt x="4564979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585487"/>
                </a:lnTo>
                <a:lnTo>
                  <a:pt x="209217" y="2636571"/>
                </a:lnTo>
                <a:lnTo>
                  <a:pt x="216571" y="2686081"/>
                </a:lnTo>
                <a:lnTo>
                  <a:pt x="228506" y="2733729"/>
                </a:lnTo>
                <a:lnTo>
                  <a:pt x="244761" y="2779225"/>
                </a:lnTo>
                <a:lnTo>
                  <a:pt x="265073" y="2822280"/>
                </a:lnTo>
                <a:lnTo>
                  <a:pt x="289180" y="2862606"/>
                </a:lnTo>
                <a:lnTo>
                  <a:pt x="316818" y="2899914"/>
                </a:lnTo>
                <a:lnTo>
                  <a:pt x="347727" y="2933914"/>
                </a:lnTo>
                <a:lnTo>
                  <a:pt x="381643" y="2964318"/>
                </a:lnTo>
                <a:lnTo>
                  <a:pt x="418304" y="2990838"/>
                </a:lnTo>
                <a:lnTo>
                  <a:pt x="457447" y="3013183"/>
                </a:lnTo>
                <a:lnTo>
                  <a:pt x="498811" y="3031066"/>
                </a:lnTo>
                <a:lnTo>
                  <a:pt x="542133" y="3044197"/>
                </a:lnTo>
                <a:lnTo>
                  <a:pt x="587150" y="3052288"/>
                </a:lnTo>
                <a:lnTo>
                  <a:pt x="633600" y="3055049"/>
                </a:lnTo>
                <a:lnTo>
                  <a:pt x="4564899" y="3055049"/>
                </a:lnTo>
                <a:lnTo>
                  <a:pt x="4557601" y="3063396"/>
                </a:lnTo>
                <a:lnTo>
                  <a:pt x="4525250" y="3095611"/>
                </a:lnTo>
                <a:lnTo>
                  <a:pt x="4490856" y="3125383"/>
                </a:lnTo>
                <a:lnTo>
                  <a:pt x="4454544" y="3152581"/>
                </a:lnTo>
                <a:lnTo>
                  <a:pt x="4416437" y="3177073"/>
                </a:lnTo>
                <a:lnTo>
                  <a:pt x="4376658" y="3198726"/>
                </a:lnTo>
                <a:lnTo>
                  <a:pt x="4335331" y="3217410"/>
                </a:lnTo>
                <a:lnTo>
                  <a:pt x="4292579" y="3232992"/>
                </a:lnTo>
                <a:lnTo>
                  <a:pt x="4248526" y="3245341"/>
                </a:lnTo>
                <a:lnTo>
                  <a:pt x="4203295" y="3254324"/>
                </a:lnTo>
                <a:lnTo>
                  <a:pt x="4157010" y="3259811"/>
                </a:lnTo>
                <a:lnTo>
                  <a:pt x="4109793" y="3261669"/>
                </a:lnTo>
                <a:close/>
              </a:path>
              <a:path w="4743450" h="3261995">
                <a:moveTo>
                  <a:pt x="4564899" y="3055049"/>
                </a:moveTo>
                <a:lnTo>
                  <a:pt x="4109793" y="3055049"/>
                </a:lnTo>
                <a:lnTo>
                  <a:pt x="4156244" y="3052288"/>
                </a:lnTo>
                <a:lnTo>
                  <a:pt x="4201262" y="3044197"/>
                </a:lnTo>
                <a:lnTo>
                  <a:pt x="4244587" y="3031066"/>
                </a:lnTo>
                <a:lnTo>
                  <a:pt x="4285954" y="3013183"/>
                </a:lnTo>
                <a:lnTo>
                  <a:pt x="4325102" y="2990838"/>
                </a:lnTo>
                <a:lnTo>
                  <a:pt x="4361767" y="2964318"/>
                </a:lnTo>
                <a:lnTo>
                  <a:pt x="4395688" y="2933914"/>
                </a:lnTo>
                <a:lnTo>
                  <a:pt x="4426601" y="2899914"/>
                </a:lnTo>
                <a:lnTo>
                  <a:pt x="4454244" y="2862606"/>
                </a:lnTo>
                <a:lnTo>
                  <a:pt x="4478355" y="2822280"/>
                </a:lnTo>
                <a:lnTo>
                  <a:pt x="4498671" y="2779224"/>
                </a:lnTo>
                <a:lnTo>
                  <a:pt x="4514929" y="2733729"/>
                </a:lnTo>
                <a:lnTo>
                  <a:pt x="4526867" y="2686081"/>
                </a:lnTo>
                <a:lnTo>
                  <a:pt x="4534222" y="2636571"/>
                </a:lnTo>
                <a:lnTo>
                  <a:pt x="4536733" y="2585487"/>
                </a:lnTo>
                <a:lnTo>
                  <a:pt x="4536733" y="676158"/>
                </a:lnTo>
                <a:lnTo>
                  <a:pt x="4534222" y="625076"/>
                </a:lnTo>
                <a:lnTo>
                  <a:pt x="4526867" y="575569"/>
                </a:lnTo>
                <a:lnTo>
                  <a:pt x="4514929" y="527928"/>
                </a:lnTo>
                <a:lnTo>
                  <a:pt x="4498671" y="482439"/>
                </a:lnTo>
                <a:lnTo>
                  <a:pt x="4478355" y="439393"/>
                </a:lnTo>
                <a:lnTo>
                  <a:pt x="4454244" y="399077"/>
                </a:lnTo>
                <a:lnTo>
                  <a:pt x="4426601" y="361780"/>
                </a:lnTo>
                <a:lnTo>
                  <a:pt x="4395687" y="327790"/>
                </a:lnTo>
                <a:lnTo>
                  <a:pt x="4361767" y="297396"/>
                </a:lnTo>
                <a:lnTo>
                  <a:pt x="4325102" y="270886"/>
                </a:lnTo>
                <a:lnTo>
                  <a:pt x="4285954" y="248550"/>
                </a:lnTo>
                <a:lnTo>
                  <a:pt x="4244587" y="230675"/>
                </a:lnTo>
                <a:lnTo>
                  <a:pt x="4201262" y="217550"/>
                </a:lnTo>
                <a:lnTo>
                  <a:pt x="4156243" y="209463"/>
                </a:lnTo>
                <a:lnTo>
                  <a:pt x="4109793" y="206703"/>
                </a:lnTo>
                <a:lnTo>
                  <a:pt x="633600" y="206703"/>
                </a:lnTo>
                <a:lnTo>
                  <a:pt x="4564979" y="206703"/>
                </a:lnTo>
                <a:lnTo>
                  <a:pt x="4615689" y="269500"/>
                </a:lnTo>
                <a:lnTo>
                  <a:pt x="4641175" y="308252"/>
                </a:lnTo>
                <a:lnTo>
                  <a:pt x="4664124" y="348919"/>
                </a:lnTo>
                <a:lnTo>
                  <a:pt x="4684414" y="391370"/>
                </a:lnTo>
                <a:lnTo>
                  <a:pt x="4701921" y="435473"/>
                </a:lnTo>
                <a:lnTo>
                  <a:pt x="4716522" y="481097"/>
                </a:lnTo>
                <a:lnTo>
                  <a:pt x="4728093" y="528109"/>
                </a:lnTo>
                <a:lnTo>
                  <a:pt x="4736511" y="576378"/>
                </a:lnTo>
                <a:lnTo>
                  <a:pt x="4741652" y="625771"/>
                </a:lnTo>
                <a:lnTo>
                  <a:pt x="4743393" y="676158"/>
                </a:lnTo>
                <a:lnTo>
                  <a:pt x="4743393" y="2585487"/>
                </a:lnTo>
                <a:lnTo>
                  <a:pt x="4741651" y="2635877"/>
                </a:lnTo>
                <a:lnTo>
                  <a:pt x="4736508" y="2685273"/>
                </a:lnTo>
                <a:lnTo>
                  <a:pt x="4728089" y="2733545"/>
                </a:lnTo>
                <a:lnTo>
                  <a:pt x="4716517" y="2780559"/>
                </a:lnTo>
                <a:lnTo>
                  <a:pt x="4701916" y="2826184"/>
                </a:lnTo>
                <a:lnTo>
                  <a:pt x="4684409" y="2870289"/>
                </a:lnTo>
                <a:lnTo>
                  <a:pt x="4664119" y="2912742"/>
                </a:lnTo>
                <a:lnTo>
                  <a:pt x="4641170" y="2953411"/>
                </a:lnTo>
                <a:lnTo>
                  <a:pt x="4615685" y="2992164"/>
                </a:lnTo>
                <a:lnTo>
                  <a:pt x="4587787" y="3028870"/>
                </a:lnTo>
                <a:lnTo>
                  <a:pt x="4564899" y="305504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9575" y="2065060"/>
            <a:ext cx="3792854" cy="2363470"/>
          </a:xfrm>
          <a:custGeom>
            <a:avLst/>
            <a:gdLst/>
            <a:ahLst/>
            <a:cxnLst/>
            <a:rect l="l" t="t" r="r" b="b"/>
            <a:pathLst>
              <a:path w="3792854" h="2363470">
                <a:moveTo>
                  <a:pt x="3695520" y="2363427"/>
                </a:moveTo>
                <a:lnTo>
                  <a:pt x="96889" y="2363427"/>
                </a:lnTo>
                <a:lnTo>
                  <a:pt x="59461" y="2355711"/>
                </a:lnTo>
                <a:lnTo>
                  <a:pt x="28632" y="2334776"/>
                </a:lnTo>
                <a:lnTo>
                  <a:pt x="7709" y="2303943"/>
                </a:lnTo>
                <a:lnTo>
                  <a:pt x="0" y="2266534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3695520" y="0"/>
                </a:lnTo>
                <a:lnTo>
                  <a:pt x="3732933" y="7709"/>
                </a:lnTo>
                <a:lnTo>
                  <a:pt x="3763764" y="28633"/>
                </a:lnTo>
                <a:lnTo>
                  <a:pt x="3784695" y="59463"/>
                </a:lnTo>
                <a:lnTo>
                  <a:pt x="3792410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2169641"/>
                </a:lnTo>
                <a:lnTo>
                  <a:pt x="96889" y="2169641"/>
                </a:lnTo>
                <a:lnTo>
                  <a:pt x="193779" y="2266534"/>
                </a:lnTo>
                <a:lnTo>
                  <a:pt x="3598643" y="2266534"/>
                </a:lnTo>
                <a:lnTo>
                  <a:pt x="3605287" y="2303557"/>
                </a:lnTo>
                <a:lnTo>
                  <a:pt x="3623096" y="2331324"/>
                </a:lnTo>
                <a:lnTo>
                  <a:pt x="3648878" y="2349836"/>
                </a:lnTo>
                <a:lnTo>
                  <a:pt x="3679445" y="2359091"/>
                </a:lnTo>
                <a:lnTo>
                  <a:pt x="3719662" y="2359091"/>
                </a:lnTo>
                <a:lnTo>
                  <a:pt x="3695520" y="2363427"/>
                </a:lnTo>
                <a:close/>
              </a:path>
              <a:path w="3792854" h="2363470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3792854" h="2363470">
                <a:moveTo>
                  <a:pt x="3598643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3598643" y="96893"/>
                </a:lnTo>
                <a:lnTo>
                  <a:pt x="3598643" y="193774"/>
                </a:lnTo>
                <a:close/>
              </a:path>
              <a:path w="3792854" h="2363470">
                <a:moveTo>
                  <a:pt x="3711607" y="2359091"/>
                </a:moveTo>
                <a:lnTo>
                  <a:pt x="3679445" y="2359091"/>
                </a:lnTo>
                <a:lnTo>
                  <a:pt x="3648878" y="2349836"/>
                </a:lnTo>
                <a:lnTo>
                  <a:pt x="3623096" y="2331324"/>
                </a:lnTo>
                <a:lnTo>
                  <a:pt x="3605287" y="2303557"/>
                </a:lnTo>
                <a:lnTo>
                  <a:pt x="3598643" y="2266534"/>
                </a:lnTo>
                <a:lnTo>
                  <a:pt x="3598643" y="96893"/>
                </a:lnTo>
                <a:lnTo>
                  <a:pt x="3695532" y="193774"/>
                </a:lnTo>
                <a:lnTo>
                  <a:pt x="3792410" y="193774"/>
                </a:lnTo>
                <a:lnTo>
                  <a:pt x="3792410" y="2169641"/>
                </a:lnTo>
                <a:lnTo>
                  <a:pt x="3695532" y="2169641"/>
                </a:lnTo>
                <a:lnTo>
                  <a:pt x="3732550" y="2176286"/>
                </a:lnTo>
                <a:lnTo>
                  <a:pt x="3760314" y="2194095"/>
                </a:lnTo>
                <a:lnTo>
                  <a:pt x="3778822" y="2219879"/>
                </a:lnTo>
                <a:lnTo>
                  <a:pt x="3788076" y="2250448"/>
                </a:lnTo>
                <a:lnTo>
                  <a:pt x="3788075" y="2282612"/>
                </a:lnTo>
                <a:lnTo>
                  <a:pt x="3778819" y="2313181"/>
                </a:lnTo>
                <a:lnTo>
                  <a:pt x="3763495" y="2334527"/>
                </a:lnTo>
                <a:lnTo>
                  <a:pt x="3742174" y="2349836"/>
                </a:lnTo>
                <a:lnTo>
                  <a:pt x="3711607" y="2359091"/>
                </a:lnTo>
                <a:close/>
              </a:path>
              <a:path w="3792854" h="2363470">
                <a:moveTo>
                  <a:pt x="3792410" y="193774"/>
                </a:moveTo>
                <a:lnTo>
                  <a:pt x="3695532" y="193774"/>
                </a:lnTo>
                <a:lnTo>
                  <a:pt x="3598643" y="96893"/>
                </a:lnTo>
                <a:lnTo>
                  <a:pt x="3792410" y="96893"/>
                </a:lnTo>
                <a:lnTo>
                  <a:pt x="3792410" y="193774"/>
                </a:lnTo>
                <a:close/>
              </a:path>
              <a:path w="3792854" h="2363470">
                <a:moveTo>
                  <a:pt x="193779" y="2266534"/>
                </a:moveTo>
                <a:lnTo>
                  <a:pt x="96889" y="2169641"/>
                </a:lnTo>
                <a:lnTo>
                  <a:pt x="193779" y="2169641"/>
                </a:lnTo>
                <a:lnTo>
                  <a:pt x="193779" y="2266534"/>
                </a:lnTo>
                <a:close/>
              </a:path>
              <a:path w="3792854" h="2363470">
                <a:moveTo>
                  <a:pt x="3598643" y="2266534"/>
                </a:moveTo>
                <a:lnTo>
                  <a:pt x="193779" y="2266534"/>
                </a:lnTo>
                <a:lnTo>
                  <a:pt x="193779" y="2169641"/>
                </a:lnTo>
                <a:lnTo>
                  <a:pt x="3598643" y="2169641"/>
                </a:lnTo>
                <a:lnTo>
                  <a:pt x="3598643" y="2266534"/>
                </a:lnTo>
                <a:close/>
              </a:path>
              <a:path w="3792854" h="2363470">
                <a:moveTo>
                  <a:pt x="3763495" y="2334527"/>
                </a:moveTo>
                <a:lnTo>
                  <a:pt x="3778819" y="2313181"/>
                </a:lnTo>
                <a:lnTo>
                  <a:pt x="3788075" y="2282612"/>
                </a:lnTo>
                <a:lnTo>
                  <a:pt x="3788076" y="2250448"/>
                </a:lnTo>
                <a:lnTo>
                  <a:pt x="3778822" y="2219879"/>
                </a:lnTo>
                <a:lnTo>
                  <a:pt x="3760314" y="2194095"/>
                </a:lnTo>
                <a:lnTo>
                  <a:pt x="3732550" y="2176286"/>
                </a:lnTo>
                <a:lnTo>
                  <a:pt x="3695532" y="2169641"/>
                </a:lnTo>
                <a:lnTo>
                  <a:pt x="3792410" y="2169641"/>
                </a:lnTo>
                <a:lnTo>
                  <a:pt x="3792410" y="2266534"/>
                </a:lnTo>
                <a:lnTo>
                  <a:pt x="3785765" y="2303557"/>
                </a:lnTo>
                <a:lnTo>
                  <a:pt x="3767956" y="2331324"/>
                </a:lnTo>
                <a:lnTo>
                  <a:pt x="3763495" y="2334527"/>
                </a:lnTo>
                <a:close/>
              </a:path>
              <a:path w="3792854" h="2363470">
                <a:moveTo>
                  <a:pt x="3719662" y="2359091"/>
                </a:moveTo>
                <a:lnTo>
                  <a:pt x="3711607" y="2359091"/>
                </a:lnTo>
                <a:lnTo>
                  <a:pt x="3742174" y="2349836"/>
                </a:lnTo>
                <a:lnTo>
                  <a:pt x="3763495" y="2334527"/>
                </a:lnTo>
                <a:lnTo>
                  <a:pt x="3760308" y="2338966"/>
                </a:lnTo>
                <a:lnTo>
                  <a:pt x="3732542" y="2356778"/>
                </a:lnTo>
                <a:lnTo>
                  <a:pt x="3719662" y="2359091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0809" y="4696955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8" y="626426"/>
                </a:moveTo>
                <a:lnTo>
                  <a:pt x="80807" y="626426"/>
                </a:lnTo>
                <a:lnTo>
                  <a:pt x="50241" y="617171"/>
                </a:lnTo>
                <a:lnTo>
                  <a:pt x="24458" y="598659"/>
                </a:lnTo>
                <a:lnTo>
                  <a:pt x="6648" y="570892"/>
                </a:lnTo>
                <a:lnTo>
                  <a:pt x="0" y="533869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69"/>
                </a:lnTo>
                <a:lnTo>
                  <a:pt x="187122" y="570892"/>
                </a:lnTo>
                <a:lnTo>
                  <a:pt x="169315" y="598659"/>
                </a:lnTo>
                <a:lnTo>
                  <a:pt x="143534" y="617171"/>
                </a:lnTo>
                <a:lnTo>
                  <a:pt x="112968" y="626426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5034" y="4696967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4" y="626424"/>
                </a:moveTo>
                <a:lnTo>
                  <a:pt x="80802" y="626424"/>
                </a:lnTo>
                <a:lnTo>
                  <a:pt x="50235" y="617167"/>
                </a:lnTo>
                <a:lnTo>
                  <a:pt x="24453" y="598654"/>
                </a:lnTo>
                <a:lnTo>
                  <a:pt x="6644" y="570884"/>
                </a:lnTo>
                <a:lnTo>
                  <a:pt x="0" y="533857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57"/>
                </a:lnTo>
                <a:lnTo>
                  <a:pt x="187122" y="570884"/>
                </a:lnTo>
                <a:lnTo>
                  <a:pt x="169313" y="598654"/>
                </a:lnTo>
                <a:lnTo>
                  <a:pt x="143531" y="617167"/>
                </a:lnTo>
                <a:lnTo>
                  <a:pt x="112964" y="62642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8769" y="5246192"/>
            <a:ext cx="2592705" cy="450215"/>
          </a:xfrm>
          <a:custGeom>
            <a:avLst/>
            <a:gdLst/>
            <a:ahLst/>
            <a:cxnLst/>
            <a:rect l="l" t="t" r="r" b="b"/>
            <a:pathLst>
              <a:path w="2592704" h="450214">
                <a:moveTo>
                  <a:pt x="2519428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2519428" y="0"/>
                </a:lnTo>
                <a:lnTo>
                  <a:pt x="2547491" y="5781"/>
                </a:lnTo>
                <a:lnTo>
                  <a:pt x="2570611" y="21472"/>
                </a:lnTo>
                <a:lnTo>
                  <a:pt x="2586306" y="44590"/>
                </a:lnTo>
                <a:lnTo>
                  <a:pt x="2592089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2446755" y="377069"/>
                </a:lnTo>
                <a:lnTo>
                  <a:pt x="2454805" y="411505"/>
                </a:lnTo>
                <a:lnTo>
                  <a:pt x="2475567" y="434462"/>
                </a:lnTo>
                <a:lnTo>
                  <a:pt x="2503956" y="445940"/>
                </a:lnTo>
                <a:lnTo>
                  <a:pt x="2535663" y="445940"/>
                </a:lnTo>
                <a:lnTo>
                  <a:pt x="2519428" y="449733"/>
                </a:lnTo>
                <a:close/>
              </a:path>
              <a:path w="2592704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2592704" h="450214">
                <a:moveTo>
                  <a:pt x="2446755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2446755" y="72652"/>
                </a:lnTo>
                <a:lnTo>
                  <a:pt x="2446755" y="145304"/>
                </a:lnTo>
                <a:close/>
              </a:path>
              <a:path w="2592704" h="450214">
                <a:moveTo>
                  <a:pt x="2534888" y="445940"/>
                </a:moveTo>
                <a:lnTo>
                  <a:pt x="2503956" y="445940"/>
                </a:lnTo>
                <a:lnTo>
                  <a:pt x="2475567" y="434462"/>
                </a:lnTo>
                <a:lnTo>
                  <a:pt x="2454805" y="411505"/>
                </a:lnTo>
                <a:lnTo>
                  <a:pt x="2446755" y="377069"/>
                </a:lnTo>
                <a:lnTo>
                  <a:pt x="2446755" y="72652"/>
                </a:lnTo>
                <a:lnTo>
                  <a:pt x="2519392" y="145304"/>
                </a:lnTo>
                <a:lnTo>
                  <a:pt x="2592089" y="145304"/>
                </a:lnTo>
                <a:lnTo>
                  <a:pt x="2592089" y="304429"/>
                </a:lnTo>
                <a:lnTo>
                  <a:pt x="2519392" y="304429"/>
                </a:lnTo>
                <a:lnTo>
                  <a:pt x="2553827" y="312479"/>
                </a:lnTo>
                <a:lnTo>
                  <a:pt x="2576783" y="333240"/>
                </a:lnTo>
                <a:lnTo>
                  <a:pt x="2588263" y="361626"/>
                </a:lnTo>
                <a:lnTo>
                  <a:pt x="2588267" y="392553"/>
                </a:lnTo>
                <a:lnTo>
                  <a:pt x="2577836" y="418364"/>
                </a:lnTo>
                <a:lnTo>
                  <a:pt x="2569723" y="427334"/>
                </a:lnTo>
                <a:lnTo>
                  <a:pt x="2560683" y="435510"/>
                </a:lnTo>
                <a:lnTo>
                  <a:pt x="2534888" y="445940"/>
                </a:lnTo>
                <a:close/>
              </a:path>
              <a:path w="2592704" h="450214">
                <a:moveTo>
                  <a:pt x="2592089" y="145304"/>
                </a:moveTo>
                <a:lnTo>
                  <a:pt x="2519392" y="145304"/>
                </a:lnTo>
                <a:lnTo>
                  <a:pt x="2446755" y="72652"/>
                </a:lnTo>
                <a:lnTo>
                  <a:pt x="2592089" y="72652"/>
                </a:lnTo>
                <a:lnTo>
                  <a:pt x="2592089" y="145304"/>
                </a:lnTo>
                <a:close/>
              </a:path>
              <a:path w="2592704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2592704" h="450214">
                <a:moveTo>
                  <a:pt x="2446755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2446755" y="304429"/>
                </a:lnTo>
                <a:lnTo>
                  <a:pt x="2446755" y="377069"/>
                </a:lnTo>
                <a:close/>
              </a:path>
              <a:path w="2592704" h="450214">
                <a:moveTo>
                  <a:pt x="2577836" y="418364"/>
                </a:moveTo>
                <a:lnTo>
                  <a:pt x="2588267" y="392553"/>
                </a:lnTo>
                <a:lnTo>
                  <a:pt x="2588263" y="361626"/>
                </a:lnTo>
                <a:lnTo>
                  <a:pt x="2576783" y="333240"/>
                </a:lnTo>
                <a:lnTo>
                  <a:pt x="2553827" y="312479"/>
                </a:lnTo>
                <a:lnTo>
                  <a:pt x="2519392" y="304429"/>
                </a:lnTo>
                <a:lnTo>
                  <a:pt x="2592089" y="304429"/>
                </a:lnTo>
                <a:lnTo>
                  <a:pt x="2592089" y="377069"/>
                </a:lnTo>
                <a:lnTo>
                  <a:pt x="2584039" y="411505"/>
                </a:lnTo>
                <a:lnTo>
                  <a:pt x="2577836" y="418364"/>
                </a:lnTo>
                <a:close/>
              </a:path>
              <a:path w="2592704" h="450214">
                <a:moveTo>
                  <a:pt x="2569723" y="427334"/>
                </a:moveTo>
                <a:lnTo>
                  <a:pt x="2577836" y="418364"/>
                </a:lnTo>
                <a:lnTo>
                  <a:pt x="2576795" y="420937"/>
                </a:lnTo>
                <a:lnTo>
                  <a:pt x="2569723" y="427334"/>
                </a:lnTo>
                <a:close/>
              </a:path>
              <a:path w="2592704" h="450214">
                <a:moveTo>
                  <a:pt x="2560683" y="435510"/>
                </a:moveTo>
                <a:lnTo>
                  <a:pt x="2569723" y="427334"/>
                </a:lnTo>
                <a:lnTo>
                  <a:pt x="2563277" y="434462"/>
                </a:lnTo>
                <a:lnTo>
                  <a:pt x="2560683" y="435510"/>
                </a:lnTo>
                <a:close/>
              </a:path>
              <a:path w="2592704" h="450214">
                <a:moveTo>
                  <a:pt x="2535663" y="445940"/>
                </a:moveTo>
                <a:lnTo>
                  <a:pt x="2534888" y="445940"/>
                </a:lnTo>
                <a:lnTo>
                  <a:pt x="2560683" y="435510"/>
                </a:lnTo>
                <a:lnTo>
                  <a:pt x="2553849" y="441692"/>
                </a:lnTo>
                <a:lnTo>
                  <a:pt x="2535663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990725" cy="1957070"/>
          </a:xfrm>
          <a:custGeom>
            <a:avLst/>
            <a:gdLst/>
            <a:ahLst/>
            <a:cxnLst/>
            <a:rect l="l" t="t" r="r" b="b"/>
            <a:pathLst>
              <a:path w="1990725" h="1957070">
                <a:moveTo>
                  <a:pt x="1357102" y="1956744"/>
                </a:moveTo>
                <a:lnTo>
                  <a:pt x="0" y="1956744"/>
                </a:lnTo>
                <a:lnTo>
                  <a:pt x="0" y="1750124"/>
                </a:lnTo>
                <a:lnTo>
                  <a:pt x="1357102" y="1750124"/>
                </a:lnTo>
                <a:lnTo>
                  <a:pt x="1403553" y="1747363"/>
                </a:lnTo>
                <a:lnTo>
                  <a:pt x="1448572" y="1739272"/>
                </a:lnTo>
                <a:lnTo>
                  <a:pt x="1491896" y="1726141"/>
                </a:lnTo>
                <a:lnTo>
                  <a:pt x="1533263" y="1708258"/>
                </a:lnTo>
                <a:lnTo>
                  <a:pt x="1572411" y="1685913"/>
                </a:lnTo>
                <a:lnTo>
                  <a:pt x="1609076" y="1659393"/>
                </a:lnTo>
                <a:lnTo>
                  <a:pt x="1642997" y="1628989"/>
                </a:lnTo>
                <a:lnTo>
                  <a:pt x="1673910" y="1594989"/>
                </a:lnTo>
                <a:lnTo>
                  <a:pt x="1701553" y="1557681"/>
                </a:lnTo>
                <a:lnTo>
                  <a:pt x="1725664" y="1517355"/>
                </a:lnTo>
                <a:lnTo>
                  <a:pt x="1745980" y="1474299"/>
                </a:lnTo>
                <a:lnTo>
                  <a:pt x="1762238" y="1428804"/>
                </a:lnTo>
                <a:lnTo>
                  <a:pt x="1774176" y="1381156"/>
                </a:lnTo>
                <a:lnTo>
                  <a:pt x="1781532" y="1331646"/>
                </a:lnTo>
                <a:lnTo>
                  <a:pt x="1784042" y="1280562"/>
                </a:lnTo>
                <a:lnTo>
                  <a:pt x="1784042" y="0"/>
                </a:lnTo>
                <a:lnTo>
                  <a:pt x="1990702" y="0"/>
                </a:lnTo>
                <a:lnTo>
                  <a:pt x="1990702" y="1280562"/>
                </a:lnTo>
                <a:lnTo>
                  <a:pt x="1988960" y="1330952"/>
                </a:lnTo>
                <a:lnTo>
                  <a:pt x="1983817" y="1380348"/>
                </a:lnTo>
                <a:lnTo>
                  <a:pt x="1975398" y="1428620"/>
                </a:lnTo>
                <a:lnTo>
                  <a:pt x="1963827" y="1475634"/>
                </a:lnTo>
                <a:lnTo>
                  <a:pt x="1949225" y="1521259"/>
                </a:lnTo>
                <a:lnTo>
                  <a:pt x="1931718" y="1565364"/>
                </a:lnTo>
                <a:lnTo>
                  <a:pt x="1911428" y="1607817"/>
                </a:lnTo>
                <a:lnTo>
                  <a:pt x="1888479" y="1648486"/>
                </a:lnTo>
                <a:lnTo>
                  <a:pt x="1862994" y="1687239"/>
                </a:lnTo>
                <a:lnTo>
                  <a:pt x="1835096" y="1723945"/>
                </a:lnTo>
                <a:lnTo>
                  <a:pt x="1804910" y="1758471"/>
                </a:lnTo>
                <a:lnTo>
                  <a:pt x="1772559" y="1790686"/>
                </a:lnTo>
                <a:lnTo>
                  <a:pt x="1738165" y="1820458"/>
                </a:lnTo>
                <a:lnTo>
                  <a:pt x="1701853" y="1847656"/>
                </a:lnTo>
                <a:lnTo>
                  <a:pt x="1663746" y="1872148"/>
                </a:lnTo>
                <a:lnTo>
                  <a:pt x="1623967" y="1893801"/>
                </a:lnTo>
                <a:lnTo>
                  <a:pt x="1582640" y="1912485"/>
                </a:lnTo>
                <a:lnTo>
                  <a:pt x="1539888" y="1928067"/>
                </a:lnTo>
                <a:lnTo>
                  <a:pt x="1495835" y="1940416"/>
                </a:lnTo>
                <a:lnTo>
                  <a:pt x="1450604" y="1949399"/>
                </a:lnTo>
                <a:lnTo>
                  <a:pt x="1404319" y="1954886"/>
                </a:lnTo>
                <a:lnTo>
                  <a:pt x="1357102" y="195674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503680" cy="1513840"/>
          </a:xfrm>
          <a:custGeom>
            <a:avLst/>
            <a:gdLst/>
            <a:ahLst/>
            <a:cxnLst/>
            <a:rect l="l" t="t" r="r" b="b"/>
            <a:pathLst>
              <a:path w="1503680" h="1513840">
                <a:moveTo>
                  <a:pt x="1422882" y="1509502"/>
                </a:moveTo>
                <a:lnTo>
                  <a:pt x="1390721" y="1509502"/>
                </a:lnTo>
                <a:lnTo>
                  <a:pt x="1360154" y="1500247"/>
                </a:lnTo>
                <a:lnTo>
                  <a:pt x="1334371" y="1481735"/>
                </a:lnTo>
                <a:lnTo>
                  <a:pt x="1316563" y="1453968"/>
                </a:lnTo>
                <a:lnTo>
                  <a:pt x="1309918" y="1416945"/>
                </a:lnTo>
                <a:lnTo>
                  <a:pt x="1309918" y="0"/>
                </a:lnTo>
                <a:lnTo>
                  <a:pt x="1503685" y="0"/>
                </a:lnTo>
                <a:lnTo>
                  <a:pt x="1503685" y="1320052"/>
                </a:lnTo>
                <a:lnTo>
                  <a:pt x="1406808" y="1320052"/>
                </a:lnTo>
                <a:lnTo>
                  <a:pt x="1443826" y="1326697"/>
                </a:lnTo>
                <a:lnTo>
                  <a:pt x="1471589" y="1344506"/>
                </a:lnTo>
                <a:lnTo>
                  <a:pt x="1490098" y="1370290"/>
                </a:lnTo>
                <a:lnTo>
                  <a:pt x="1499352" y="1400859"/>
                </a:lnTo>
                <a:lnTo>
                  <a:pt x="1499351" y="1433022"/>
                </a:lnTo>
                <a:lnTo>
                  <a:pt x="1490095" y="1463592"/>
                </a:lnTo>
                <a:lnTo>
                  <a:pt x="1474770" y="1484938"/>
                </a:lnTo>
                <a:lnTo>
                  <a:pt x="1453449" y="1500247"/>
                </a:lnTo>
                <a:lnTo>
                  <a:pt x="1422882" y="1509502"/>
                </a:lnTo>
                <a:close/>
              </a:path>
              <a:path w="1503680" h="1513840">
                <a:moveTo>
                  <a:pt x="1406796" y="1513838"/>
                </a:moveTo>
                <a:lnTo>
                  <a:pt x="0" y="1513838"/>
                </a:lnTo>
                <a:lnTo>
                  <a:pt x="0" y="1320052"/>
                </a:lnTo>
                <a:lnTo>
                  <a:pt x="1309918" y="1320052"/>
                </a:lnTo>
                <a:lnTo>
                  <a:pt x="1309918" y="1416945"/>
                </a:lnTo>
                <a:lnTo>
                  <a:pt x="1316563" y="1453968"/>
                </a:lnTo>
                <a:lnTo>
                  <a:pt x="1334371" y="1481735"/>
                </a:lnTo>
                <a:lnTo>
                  <a:pt x="1360154" y="1500247"/>
                </a:lnTo>
                <a:lnTo>
                  <a:pt x="1390721" y="1509502"/>
                </a:lnTo>
                <a:lnTo>
                  <a:pt x="1430938" y="1509502"/>
                </a:lnTo>
                <a:lnTo>
                  <a:pt x="1406796" y="1513838"/>
                </a:lnTo>
                <a:close/>
              </a:path>
              <a:path w="1503680" h="1513840">
                <a:moveTo>
                  <a:pt x="1474770" y="1484938"/>
                </a:moveTo>
                <a:lnTo>
                  <a:pt x="1490095" y="1463592"/>
                </a:lnTo>
                <a:lnTo>
                  <a:pt x="1499351" y="1433022"/>
                </a:lnTo>
                <a:lnTo>
                  <a:pt x="1499352" y="1400859"/>
                </a:lnTo>
                <a:lnTo>
                  <a:pt x="1490098" y="1370290"/>
                </a:lnTo>
                <a:lnTo>
                  <a:pt x="1471589" y="1344506"/>
                </a:lnTo>
                <a:lnTo>
                  <a:pt x="1443826" y="1326697"/>
                </a:lnTo>
                <a:lnTo>
                  <a:pt x="1406808" y="1320052"/>
                </a:lnTo>
                <a:lnTo>
                  <a:pt x="1503685" y="1320052"/>
                </a:lnTo>
                <a:lnTo>
                  <a:pt x="1503685" y="1416945"/>
                </a:lnTo>
                <a:lnTo>
                  <a:pt x="1497040" y="1453968"/>
                </a:lnTo>
                <a:lnTo>
                  <a:pt x="1479232" y="1481735"/>
                </a:lnTo>
                <a:lnTo>
                  <a:pt x="1474770" y="1484938"/>
                </a:lnTo>
                <a:close/>
              </a:path>
              <a:path w="1503680" h="1513840">
                <a:moveTo>
                  <a:pt x="1430938" y="1509502"/>
                </a:moveTo>
                <a:lnTo>
                  <a:pt x="1422882" y="1509502"/>
                </a:lnTo>
                <a:lnTo>
                  <a:pt x="1453449" y="1500247"/>
                </a:lnTo>
                <a:lnTo>
                  <a:pt x="1474770" y="1484938"/>
                </a:lnTo>
                <a:lnTo>
                  <a:pt x="1471584" y="1489377"/>
                </a:lnTo>
                <a:lnTo>
                  <a:pt x="1443817" y="1507189"/>
                </a:lnTo>
                <a:lnTo>
                  <a:pt x="1430938" y="1509502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331542"/>
            <a:ext cx="913130" cy="450215"/>
          </a:xfrm>
          <a:custGeom>
            <a:avLst/>
            <a:gdLst/>
            <a:ahLst/>
            <a:cxnLst/>
            <a:rect l="l" t="t" r="r" b="b"/>
            <a:pathLst>
              <a:path w="913130" h="450214">
                <a:moveTo>
                  <a:pt x="767224" y="145304"/>
                </a:moveTo>
                <a:lnTo>
                  <a:pt x="0" y="145304"/>
                </a:lnTo>
                <a:lnTo>
                  <a:pt x="0" y="0"/>
                </a:lnTo>
                <a:lnTo>
                  <a:pt x="839897" y="0"/>
                </a:lnTo>
                <a:lnTo>
                  <a:pt x="867960" y="5781"/>
                </a:lnTo>
                <a:lnTo>
                  <a:pt x="891081" y="21472"/>
                </a:lnTo>
                <a:lnTo>
                  <a:pt x="906775" y="44590"/>
                </a:lnTo>
                <a:lnTo>
                  <a:pt x="912559" y="72652"/>
                </a:lnTo>
                <a:lnTo>
                  <a:pt x="767224" y="72652"/>
                </a:lnTo>
                <a:lnTo>
                  <a:pt x="767224" y="145304"/>
                </a:lnTo>
                <a:close/>
              </a:path>
              <a:path w="913130" h="450214">
                <a:moveTo>
                  <a:pt x="855357" y="445940"/>
                </a:moveTo>
                <a:lnTo>
                  <a:pt x="824426" y="445940"/>
                </a:lnTo>
                <a:lnTo>
                  <a:pt x="796037" y="434462"/>
                </a:lnTo>
                <a:lnTo>
                  <a:pt x="775275" y="411505"/>
                </a:lnTo>
                <a:lnTo>
                  <a:pt x="767224" y="377069"/>
                </a:lnTo>
                <a:lnTo>
                  <a:pt x="767224" y="72652"/>
                </a:lnTo>
                <a:lnTo>
                  <a:pt x="839862" y="145304"/>
                </a:lnTo>
                <a:lnTo>
                  <a:pt x="912559" y="145304"/>
                </a:lnTo>
                <a:lnTo>
                  <a:pt x="912559" y="304429"/>
                </a:lnTo>
                <a:lnTo>
                  <a:pt x="839862" y="304429"/>
                </a:lnTo>
                <a:lnTo>
                  <a:pt x="874296" y="312479"/>
                </a:lnTo>
                <a:lnTo>
                  <a:pt x="897253" y="333240"/>
                </a:lnTo>
                <a:lnTo>
                  <a:pt x="908733" y="361626"/>
                </a:lnTo>
                <a:lnTo>
                  <a:pt x="908737" y="392553"/>
                </a:lnTo>
                <a:lnTo>
                  <a:pt x="898305" y="418364"/>
                </a:lnTo>
                <a:lnTo>
                  <a:pt x="890192" y="427334"/>
                </a:lnTo>
                <a:lnTo>
                  <a:pt x="881152" y="435510"/>
                </a:lnTo>
                <a:lnTo>
                  <a:pt x="855357" y="445940"/>
                </a:lnTo>
                <a:close/>
              </a:path>
              <a:path w="913130" h="450214">
                <a:moveTo>
                  <a:pt x="912559" y="145304"/>
                </a:moveTo>
                <a:lnTo>
                  <a:pt x="839862" y="145304"/>
                </a:lnTo>
                <a:lnTo>
                  <a:pt x="767224" y="72652"/>
                </a:lnTo>
                <a:lnTo>
                  <a:pt x="912559" y="72652"/>
                </a:lnTo>
                <a:lnTo>
                  <a:pt x="912559" y="145304"/>
                </a:lnTo>
                <a:close/>
              </a:path>
              <a:path w="913130" h="450214">
                <a:moveTo>
                  <a:pt x="839897" y="449733"/>
                </a:moveTo>
                <a:lnTo>
                  <a:pt x="0" y="449733"/>
                </a:lnTo>
                <a:lnTo>
                  <a:pt x="0" y="304429"/>
                </a:lnTo>
                <a:lnTo>
                  <a:pt x="767224" y="304429"/>
                </a:lnTo>
                <a:lnTo>
                  <a:pt x="767224" y="377069"/>
                </a:lnTo>
                <a:lnTo>
                  <a:pt x="775275" y="411505"/>
                </a:lnTo>
                <a:lnTo>
                  <a:pt x="796037" y="434462"/>
                </a:lnTo>
                <a:lnTo>
                  <a:pt x="824426" y="445940"/>
                </a:lnTo>
                <a:lnTo>
                  <a:pt x="856132" y="445940"/>
                </a:lnTo>
                <a:lnTo>
                  <a:pt x="839897" y="449733"/>
                </a:lnTo>
                <a:close/>
              </a:path>
              <a:path w="913130" h="450214">
                <a:moveTo>
                  <a:pt x="898305" y="418364"/>
                </a:moveTo>
                <a:lnTo>
                  <a:pt x="908737" y="392553"/>
                </a:lnTo>
                <a:lnTo>
                  <a:pt x="908733" y="361626"/>
                </a:lnTo>
                <a:lnTo>
                  <a:pt x="897253" y="333240"/>
                </a:lnTo>
                <a:lnTo>
                  <a:pt x="874296" y="312479"/>
                </a:lnTo>
                <a:lnTo>
                  <a:pt x="839862" y="304429"/>
                </a:lnTo>
                <a:lnTo>
                  <a:pt x="912559" y="304429"/>
                </a:lnTo>
                <a:lnTo>
                  <a:pt x="912559" y="377069"/>
                </a:lnTo>
                <a:lnTo>
                  <a:pt x="904508" y="411505"/>
                </a:lnTo>
                <a:lnTo>
                  <a:pt x="898305" y="418364"/>
                </a:lnTo>
                <a:close/>
              </a:path>
              <a:path w="913130" h="450214">
                <a:moveTo>
                  <a:pt x="890192" y="427334"/>
                </a:moveTo>
                <a:lnTo>
                  <a:pt x="898305" y="418364"/>
                </a:lnTo>
                <a:lnTo>
                  <a:pt x="897265" y="420937"/>
                </a:lnTo>
                <a:lnTo>
                  <a:pt x="890192" y="427334"/>
                </a:lnTo>
                <a:close/>
              </a:path>
              <a:path w="913130" h="450214">
                <a:moveTo>
                  <a:pt x="881152" y="435510"/>
                </a:moveTo>
                <a:lnTo>
                  <a:pt x="890192" y="427334"/>
                </a:lnTo>
                <a:lnTo>
                  <a:pt x="883746" y="434462"/>
                </a:lnTo>
                <a:lnTo>
                  <a:pt x="881152" y="435510"/>
                </a:lnTo>
                <a:close/>
              </a:path>
              <a:path w="913130" h="450214">
                <a:moveTo>
                  <a:pt x="856132" y="445940"/>
                </a:moveTo>
                <a:lnTo>
                  <a:pt x="855357" y="445940"/>
                </a:lnTo>
                <a:lnTo>
                  <a:pt x="881152" y="435510"/>
                </a:lnTo>
                <a:lnTo>
                  <a:pt x="874318" y="441692"/>
                </a:lnTo>
                <a:lnTo>
                  <a:pt x="856132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962525"/>
            <a:ext cx="2447925" cy="2352675"/>
          </a:xfrm>
          <a:custGeom>
            <a:avLst/>
            <a:gdLst/>
            <a:ahLst/>
            <a:cxnLst/>
            <a:rect l="l" t="t" r="r" b="b"/>
            <a:pathLst>
              <a:path w="2447925" h="2352675">
                <a:moveTo>
                  <a:pt x="2447902" y="2352674"/>
                </a:moveTo>
                <a:lnTo>
                  <a:pt x="2241242" y="2352674"/>
                </a:lnTo>
                <a:lnTo>
                  <a:pt x="2241242" y="676158"/>
                </a:lnTo>
                <a:lnTo>
                  <a:pt x="2238732" y="625076"/>
                </a:lnTo>
                <a:lnTo>
                  <a:pt x="2231376" y="575569"/>
                </a:lnTo>
                <a:lnTo>
                  <a:pt x="2219438" y="527928"/>
                </a:lnTo>
                <a:lnTo>
                  <a:pt x="2203180" y="482439"/>
                </a:lnTo>
                <a:lnTo>
                  <a:pt x="2182864" y="439393"/>
                </a:lnTo>
                <a:lnTo>
                  <a:pt x="2158753" y="399077"/>
                </a:lnTo>
                <a:lnTo>
                  <a:pt x="2131110" y="361780"/>
                </a:lnTo>
                <a:lnTo>
                  <a:pt x="2100197" y="327790"/>
                </a:lnTo>
                <a:lnTo>
                  <a:pt x="2066276" y="297396"/>
                </a:lnTo>
                <a:lnTo>
                  <a:pt x="2029611" y="270886"/>
                </a:lnTo>
                <a:lnTo>
                  <a:pt x="1990463" y="248550"/>
                </a:lnTo>
                <a:lnTo>
                  <a:pt x="1949096" y="230675"/>
                </a:lnTo>
                <a:lnTo>
                  <a:pt x="1905772" y="217550"/>
                </a:lnTo>
                <a:lnTo>
                  <a:pt x="1860753" y="209463"/>
                </a:lnTo>
                <a:lnTo>
                  <a:pt x="1814302" y="206703"/>
                </a:lnTo>
                <a:lnTo>
                  <a:pt x="0" y="206703"/>
                </a:lnTo>
                <a:lnTo>
                  <a:pt x="0" y="0"/>
                </a:lnTo>
                <a:lnTo>
                  <a:pt x="1814302" y="0"/>
                </a:lnTo>
                <a:lnTo>
                  <a:pt x="1861518" y="1858"/>
                </a:lnTo>
                <a:lnTo>
                  <a:pt x="1907804" y="7345"/>
                </a:lnTo>
                <a:lnTo>
                  <a:pt x="1953036" y="16328"/>
                </a:lnTo>
                <a:lnTo>
                  <a:pt x="1997089" y="28677"/>
                </a:lnTo>
                <a:lnTo>
                  <a:pt x="2039841" y="44259"/>
                </a:lnTo>
                <a:lnTo>
                  <a:pt x="2081169" y="62942"/>
                </a:lnTo>
                <a:lnTo>
                  <a:pt x="2120948" y="84595"/>
                </a:lnTo>
                <a:lnTo>
                  <a:pt x="2159056" y="109087"/>
                </a:lnTo>
                <a:lnTo>
                  <a:pt x="2195369" y="136284"/>
                </a:lnTo>
                <a:lnTo>
                  <a:pt x="2229763" y="166056"/>
                </a:lnTo>
                <a:lnTo>
                  <a:pt x="2262115" y="198270"/>
                </a:lnTo>
                <a:lnTo>
                  <a:pt x="2292301" y="232795"/>
                </a:lnTo>
                <a:lnTo>
                  <a:pt x="2320199" y="269500"/>
                </a:lnTo>
                <a:lnTo>
                  <a:pt x="2345684" y="308252"/>
                </a:lnTo>
                <a:lnTo>
                  <a:pt x="2368633" y="348919"/>
                </a:lnTo>
                <a:lnTo>
                  <a:pt x="2388923" y="391370"/>
                </a:lnTo>
                <a:lnTo>
                  <a:pt x="2406430" y="435473"/>
                </a:lnTo>
                <a:lnTo>
                  <a:pt x="2421031" y="481097"/>
                </a:lnTo>
                <a:lnTo>
                  <a:pt x="2432602" y="528109"/>
                </a:lnTo>
                <a:lnTo>
                  <a:pt x="2441020" y="576378"/>
                </a:lnTo>
                <a:lnTo>
                  <a:pt x="2446161" y="625771"/>
                </a:lnTo>
                <a:lnTo>
                  <a:pt x="2447902" y="676158"/>
                </a:lnTo>
                <a:lnTo>
                  <a:pt x="2447902" y="23526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417860"/>
            <a:ext cx="1960880" cy="1897380"/>
          </a:xfrm>
          <a:custGeom>
            <a:avLst/>
            <a:gdLst/>
            <a:ahLst/>
            <a:cxnLst/>
            <a:rect l="l" t="t" r="r" b="b"/>
            <a:pathLst>
              <a:path w="1960880" h="1897379">
                <a:moveTo>
                  <a:pt x="1767118" y="193774"/>
                </a:moveTo>
                <a:lnTo>
                  <a:pt x="0" y="193774"/>
                </a:lnTo>
                <a:lnTo>
                  <a:pt x="0" y="0"/>
                </a:lnTo>
                <a:lnTo>
                  <a:pt x="1863996" y="0"/>
                </a:lnTo>
                <a:lnTo>
                  <a:pt x="1901409" y="7709"/>
                </a:lnTo>
                <a:lnTo>
                  <a:pt x="1932240" y="28633"/>
                </a:lnTo>
                <a:lnTo>
                  <a:pt x="1953171" y="59463"/>
                </a:lnTo>
                <a:lnTo>
                  <a:pt x="1960885" y="96893"/>
                </a:lnTo>
                <a:lnTo>
                  <a:pt x="1767118" y="96893"/>
                </a:lnTo>
                <a:lnTo>
                  <a:pt x="1767118" y="193774"/>
                </a:lnTo>
                <a:close/>
              </a:path>
              <a:path w="1960880" h="1897379">
                <a:moveTo>
                  <a:pt x="1960885" y="1897338"/>
                </a:moveTo>
                <a:lnTo>
                  <a:pt x="1767118" y="1897338"/>
                </a:lnTo>
                <a:lnTo>
                  <a:pt x="1767118" y="96893"/>
                </a:lnTo>
                <a:lnTo>
                  <a:pt x="1864008" y="193774"/>
                </a:lnTo>
                <a:lnTo>
                  <a:pt x="1960885" y="193774"/>
                </a:lnTo>
                <a:lnTo>
                  <a:pt x="1960885" y="1897338"/>
                </a:lnTo>
                <a:close/>
              </a:path>
              <a:path w="1960880" h="1897379">
                <a:moveTo>
                  <a:pt x="1960885" y="193774"/>
                </a:moveTo>
                <a:lnTo>
                  <a:pt x="1864008" y="193774"/>
                </a:lnTo>
                <a:lnTo>
                  <a:pt x="1767118" y="96893"/>
                </a:lnTo>
                <a:lnTo>
                  <a:pt x="1960885" y="96893"/>
                </a:lnTo>
                <a:lnTo>
                  <a:pt x="1960885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4809" y="0"/>
            <a:ext cx="2028825" cy="1957070"/>
          </a:xfrm>
          <a:custGeom>
            <a:avLst/>
            <a:gdLst/>
            <a:ahLst/>
            <a:cxnLst/>
            <a:rect l="l" t="t" r="r" b="b"/>
            <a:pathLst>
              <a:path w="2028825" h="1957070">
                <a:moveTo>
                  <a:pt x="2028790" y="1956744"/>
                </a:moveTo>
                <a:lnTo>
                  <a:pt x="633600" y="1956744"/>
                </a:lnTo>
                <a:lnTo>
                  <a:pt x="586382" y="1954886"/>
                </a:lnTo>
                <a:lnTo>
                  <a:pt x="540095" y="1949399"/>
                </a:lnTo>
                <a:lnTo>
                  <a:pt x="494863" y="1940416"/>
                </a:lnTo>
                <a:lnTo>
                  <a:pt x="450809" y="1928067"/>
                </a:lnTo>
                <a:lnTo>
                  <a:pt x="408056" y="1912485"/>
                </a:lnTo>
                <a:lnTo>
                  <a:pt x="366728" y="1893801"/>
                </a:lnTo>
                <a:lnTo>
                  <a:pt x="326949" y="1872148"/>
                </a:lnTo>
                <a:lnTo>
                  <a:pt x="288841" y="1847656"/>
                </a:lnTo>
                <a:lnTo>
                  <a:pt x="252528" y="1820458"/>
                </a:lnTo>
                <a:lnTo>
                  <a:pt x="218135" y="1790686"/>
                </a:lnTo>
                <a:lnTo>
                  <a:pt x="185783" y="1758471"/>
                </a:lnTo>
                <a:lnTo>
                  <a:pt x="155597" y="1723945"/>
                </a:lnTo>
                <a:lnTo>
                  <a:pt x="127700" y="1687239"/>
                </a:lnTo>
                <a:lnTo>
                  <a:pt x="102215" y="1648486"/>
                </a:lnTo>
                <a:lnTo>
                  <a:pt x="79267" y="1607817"/>
                </a:lnTo>
                <a:lnTo>
                  <a:pt x="58977" y="1565364"/>
                </a:lnTo>
                <a:lnTo>
                  <a:pt x="41471" y="1521259"/>
                </a:lnTo>
                <a:lnTo>
                  <a:pt x="26870" y="1475634"/>
                </a:lnTo>
                <a:lnTo>
                  <a:pt x="15299" y="1428620"/>
                </a:lnTo>
                <a:lnTo>
                  <a:pt x="6882" y="1380348"/>
                </a:lnTo>
                <a:lnTo>
                  <a:pt x="1741" y="1330952"/>
                </a:lnTo>
                <a:lnTo>
                  <a:pt x="0" y="1280562"/>
                </a:lnTo>
                <a:lnTo>
                  <a:pt x="0" y="0"/>
                </a:lnTo>
                <a:lnTo>
                  <a:pt x="206708" y="0"/>
                </a:lnTo>
                <a:lnTo>
                  <a:pt x="206708" y="1280562"/>
                </a:lnTo>
                <a:lnTo>
                  <a:pt x="209217" y="1331646"/>
                </a:lnTo>
                <a:lnTo>
                  <a:pt x="216571" y="1381156"/>
                </a:lnTo>
                <a:lnTo>
                  <a:pt x="228506" y="1428804"/>
                </a:lnTo>
                <a:lnTo>
                  <a:pt x="244761" y="1474300"/>
                </a:lnTo>
                <a:lnTo>
                  <a:pt x="265073" y="1517355"/>
                </a:lnTo>
                <a:lnTo>
                  <a:pt x="289180" y="1557681"/>
                </a:lnTo>
                <a:lnTo>
                  <a:pt x="316818" y="1594989"/>
                </a:lnTo>
                <a:lnTo>
                  <a:pt x="347727" y="1628989"/>
                </a:lnTo>
                <a:lnTo>
                  <a:pt x="381643" y="1659393"/>
                </a:lnTo>
                <a:lnTo>
                  <a:pt x="418304" y="1685913"/>
                </a:lnTo>
                <a:lnTo>
                  <a:pt x="457447" y="1708258"/>
                </a:lnTo>
                <a:lnTo>
                  <a:pt x="498811" y="1726141"/>
                </a:lnTo>
                <a:lnTo>
                  <a:pt x="542133" y="1739272"/>
                </a:lnTo>
                <a:lnTo>
                  <a:pt x="587150" y="1747363"/>
                </a:lnTo>
                <a:lnTo>
                  <a:pt x="633600" y="1750124"/>
                </a:lnTo>
                <a:lnTo>
                  <a:pt x="2028790" y="1750124"/>
                </a:lnTo>
                <a:lnTo>
                  <a:pt x="2028790" y="195674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88775" y="0"/>
            <a:ext cx="1565275" cy="1513840"/>
          </a:xfrm>
          <a:custGeom>
            <a:avLst/>
            <a:gdLst/>
            <a:ahLst/>
            <a:cxnLst/>
            <a:rect l="l" t="t" r="r" b="b"/>
            <a:pathLst>
              <a:path w="1565275" h="1513840">
                <a:moveTo>
                  <a:pt x="1564824" y="1513838"/>
                </a:moveTo>
                <a:lnTo>
                  <a:pt x="96889" y="1513838"/>
                </a:lnTo>
                <a:lnTo>
                  <a:pt x="59461" y="1506122"/>
                </a:lnTo>
                <a:lnTo>
                  <a:pt x="28632" y="1485187"/>
                </a:lnTo>
                <a:lnTo>
                  <a:pt x="7709" y="1454354"/>
                </a:lnTo>
                <a:lnTo>
                  <a:pt x="0" y="1416945"/>
                </a:lnTo>
                <a:lnTo>
                  <a:pt x="0" y="0"/>
                </a:lnTo>
                <a:lnTo>
                  <a:pt x="193779" y="0"/>
                </a:lnTo>
                <a:lnTo>
                  <a:pt x="193779" y="1320052"/>
                </a:lnTo>
                <a:lnTo>
                  <a:pt x="96889" y="1320052"/>
                </a:lnTo>
                <a:lnTo>
                  <a:pt x="193779" y="1416945"/>
                </a:lnTo>
                <a:lnTo>
                  <a:pt x="1564824" y="1416945"/>
                </a:lnTo>
                <a:lnTo>
                  <a:pt x="1564824" y="1513838"/>
                </a:lnTo>
                <a:close/>
              </a:path>
              <a:path w="1565275" h="1513840">
                <a:moveTo>
                  <a:pt x="193779" y="1416945"/>
                </a:moveTo>
                <a:lnTo>
                  <a:pt x="96889" y="1320052"/>
                </a:lnTo>
                <a:lnTo>
                  <a:pt x="193779" y="1320052"/>
                </a:lnTo>
                <a:lnTo>
                  <a:pt x="193779" y="1416945"/>
                </a:lnTo>
                <a:close/>
              </a:path>
              <a:path w="1565275" h="1513840">
                <a:moveTo>
                  <a:pt x="1564824" y="1416945"/>
                </a:moveTo>
                <a:lnTo>
                  <a:pt x="193779" y="1416945"/>
                </a:lnTo>
                <a:lnTo>
                  <a:pt x="193779" y="1320052"/>
                </a:lnTo>
                <a:lnTo>
                  <a:pt x="1564824" y="1320052"/>
                </a:lnTo>
                <a:lnTo>
                  <a:pt x="1564824" y="1416945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26804" y="1790545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5">
                <a:moveTo>
                  <a:pt x="0" y="0"/>
                </a:moveTo>
                <a:lnTo>
                  <a:pt x="0" y="609945"/>
                </a:lnTo>
              </a:path>
            </a:pathLst>
          </a:custGeom>
          <a:ln w="53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97969" y="2331542"/>
            <a:ext cx="955675" cy="450215"/>
          </a:xfrm>
          <a:custGeom>
            <a:avLst/>
            <a:gdLst/>
            <a:ahLst/>
            <a:cxnLst/>
            <a:rect l="l" t="t" r="r" b="b"/>
            <a:pathLst>
              <a:path w="955675" h="450214">
                <a:moveTo>
                  <a:pt x="955630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955630" y="0"/>
                </a:lnTo>
                <a:lnTo>
                  <a:pt x="955630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955630" y="377069"/>
                </a:lnTo>
                <a:lnTo>
                  <a:pt x="955630" y="449733"/>
                </a:lnTo>
                <a:close/>
              </a:path>
              <a:path w="955675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955675" h="450214">
                <a:moveTo>
                  <a:pt x="955630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955630" y="72652"/>
                </a:lnTo>
                <a:lnTo>
                  <a:pt x="955630" y="145304"/>
                </a:lnTo>
                <a:close/>
              </a:path>
              <a:path w="955675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955675" h="450214">
                <a:moveTo>
                  <a:pt x="955630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955630" y="304429"/>
                </a:lnTo>
                <a:lnTo>
                  <a:pt x="955630" y="37706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4809" y="4962525"/>
            <a:ext cx="2028825" cy="2352675"/>
          </a:xfrm>
          <a:custGeom>
            <a:avLst/>
            <a:gdLst/>
            <a:ahLst/>
            <a:cxnLst/>
            <a:rect l="l" t="t" r="r" b="b"/>
            <a:pathLst>
              <a:path w="2028825" h="2352675">
                <a:moveTo>
                  <a:pt x="206708" y="2352674"/>
                </a:moveTo>
                <a:lnTo>
                  <a:pt x="0" y="2352674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2028790" y="0"/>
                </a:lnTo>
                <a:lnTo>
                  <a:pt x="2028790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352674"/>
                </a:lnTo>
                <a:close/>
              </a:path>
              <a:path w="2028825" h="2352675">
                <a:moveTo>
                  <a:pt x="2028790" y="206703"/>
                </a:moveTo>
                <a:lnTo>
                  <a:pt x="633600" y="206703"/>
                </a:lnTo>
                <a:lnTo>
                  <a:pt x="2028790" y="206703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88775" y="5417860"/>
            <a:ext cx="1565275" cy="1897380"/>
          </a:xfrm>
          <a:custGeom>
            <a:avLst/>
            <a:gdLst/>
            <a:ahLst/>
            <a:cxnLst/>
            <a:rect l="l" t="t" r="r" b="b"/>
            <a:pathLst>
              <a:path w="1565275" h="1897379">
                <a:moveTo>
                  <a:pt x="193779" y="1897338"/>
                </a:moveTo>
                <a:lnTo>
                  <a:pt x="0" y="1897338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1564824" y="0"/>
                </a:lnTo>
                <a:lnTo>
                  <a:pt x="1564824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1897338"/>
                </a:lnTo>
                <a:close/>
              </a:path>
              <a:path w="1565275" h="1897379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1565275" h="1897379">
                <a:moveTo>
                  <a:pt x="1564824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1564824" y="96893"/>
                </a:lnTo>
                <a:lnTo>
                  <a:pt x="1564824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591619" y="2423147"/>
            <a:ext cx="2929255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8655" marR="5080" indent="-656590">
              <a:lnSpc>
                <a:spcPct val="117200"/>
              </a:lnSpc>
              <a:spcBef>
                <a:spcPts val="95"/>
              </a:spcBef>
            </a:pPr>
            <a:r>
              <a:rPr sz="4000" b="1" spc="-475" dirty="0">
                <a:solidFill>
                  <a:srgbClr val="000000"/>
                </a:solidFill>
                <a:latin typeface="Arial"/>
                <a:cs typeface="Arial"/>
              </a:rPr>
              <a:t>P </a:t>
            </a:r>
            <a:r>
              <a:rPr sz="4000" b="1" spc="-695" dirty="0">
                <a:solidFill>
                  <a:srgbClr val="000000"/>
                </a:solidFill>
                <a:latin typeface="Arial"/>
                <a:cs typeface="Arial"/>
              </a:rPr>
              <a:t>R </a:t>
            </a:r>
            <a:r>
              <a:rPr sz="4000" b="1" spc="-915" dirty="0">
                <a:solidFill>
                  <a:srgbClr val="000000"/>
                </a:solidFill>
                <a:latin typeface="Arial"/>
                <a:cs typeface="Arial"/>
              </a:rPr>
              <a:t>O </a:t>
            </a:r>
            <a:r>
              <a:rPr sz="4000" b="1" spc="-30" dirty="0">
                <a:solidFill>
                  <a:srgbClr val="000000"/>
                </a:solidFill>
                <a:latin typeface="Arial"/>
                <a:cs typeface="Arial"/>
              </a:rPr>
              <a:t>J </a:t>
            </a:r>
            <a:r>
              <a:rPr sz="4000" b="1" spc="-475" dirty="0">
                <a:solidFill>
                  <a:srgbClr val="000000"/>
                </a:solidFill>
                <a:latin typeface="Arial"/>
                <a:cs typeface="Arial"/>
              </a:rPr>
              <a:t>E </a:t>
            </a:r>
            <a:r>
              <a:rPr sz="4000" b="1" spc="-695" dirty="0">
                <a:solidFill>
                  <a:srgbClr val="000000"/>
                </a:solidFill>
                <a:latin typeface="Arial"/>
                <a:cs typeface="Arial"/>
              </a:rPr>
              <a:t>C </a:t>
            </a:r>
            <a:r>
              <a:rPr sz="4000" b="1" spc="-250" dirty="0">
                <a:solidFill>
                  <a:srgbClr val="000000"/>
                </a:solidFill>
                <a:latin typeface="Arial"/>
                <a:cs typeface="Arial"/>
              </a:rPr>
              <a:t>T  </a:t>
            </a:r>
            <a:r>
              <a:rPr sz="4000" b="1" spc="-69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4000" b="1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-47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000" b="1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-114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4000" b="1" spc="-4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25" b="1" spc="-907" baseline="18518" dirty="0">
                <a:solidFill>
                  <a:srgbClr val="25489E"/>
                </a:solidFill>
                <a:latin typeface="Arial"/>
                <a:cs typeface="Arial"/>
              </a:rPr>
              <a:t>F</a:t>
            </a:r>
            <a:r>
              <a:rPr sz="4000" b="1" spc="-260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925" b="1" spc="832" baseline="18518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925" b="1" spc="480" baseline="18518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endParaRPr sz="2925" baseline="1851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4412" y="37496"/>
            <a:ext cx="6925309" cy="151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46910" marR="5080" indent="-1934845">
              <a:lnSpc>
                <a:spcPct val="116100"/>
              </a:lnSpc>
              <a:spcBef>
                <a:spcPts val="90"/>
              </a:spcBef>
            </a:pPr>
            <a:r>
              <a:rPr sz="4200" spc="125" dirty="0">
                <a:latin typeface="Times New Roman"/>
                <a:cs typeface="Times New Roman"/>
              </a:rPr>
              <a:t>SCREENSHOTS </a:t>
            </a:r>
            <a:r>
              <a:rPr sz="4200" spc="75" dirty="0">
                <a:latin typeface="Times New Roman"/>
                <a:cs typeface="Times New Roman"/>
              </a:rPr>
              <a:t>FROM</a:t>
            </a:r>
            <a:r>
              <a:rPr sz="4200" spc="-745" dirty="0">
                <a:latin typeface="Times New Roman"/>
                <a:cs typeface="Times New Roman"/>
              </a:rPr>
              <a:t> </a:t>
            </a:r>
            <a:r>
              <a:rPr sz="4200" spc="120" dirty="0">
                <a:latin typeface="Times New Roman"/>
                <a:cs typeface="Times New Roman"/>
              </a:rPr>
              <a:t>WEB  </a:t>
            </a:r>
            <a:r>
              <a:rPr sz="4200" spc="80" dirty="0">
                <a:latin typeface="Times New Roman"/>
                <a:cs typeface="Times New Roman"/>
              </a:rPr>
              <a:t>INTERFACE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796"/>
            <a:ext cx="9753600" cy="52852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888"/>
            <a:ext cx="9753600" cy="4535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946"/>
            <a:ext cx="9753600" cy="185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7536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" y="1981200"/>
            <a:ext cx="9742252" cy="48467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275" y="190500"/>
            <a:ext cx="3905250" cy="695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95925" y="180975"/>
            <a:ext cx="3905250" cy="695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8948" y="867791"/>
            <a:ext cx="2480945" cy="17399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spc="35" dirty="0">
                <a:solidFill>
                  <a:srgbClr val="C52F2C"/>
                </a:solidFill>
                <a:latin typeface="Century"/>
                <a:cs typeface="Century"/>
              </a:rPr>
              <a:t>SCREENSHOTS</a:t>
            </a:r>
            <a:endParaRPr sz="2400">
              <a:latin typeface="Century"/>
              <a:cs typeface="Century"/>
            </a:endParaRPr>
          </a:p>
          <a:p>
            <a:pPr marL="523240" marR="5080" indent="968375" algn="r">
              <a:lnSpc>
                <a:spcPct val="117200"/>
              </a:lnSpc>
            </a:pPr>
            <a:r>
              <a:rPr sz="2400" spc="55" dirty="0">
                <a:solidFill>
                  <a:srgbClr val="C52F2C"/>
                </a:solidFill>
                <a:latin typeface="Century"/>
                <a:cs typeface="Century"/>
              </a:rPr>
              <a:t>F</a:t>
            </a:r>
            <a:r>
              <a:rPr sz="2400" spc="125" dirty="0">
                <a:solidFill>
                  <a:srgbClr val="C52F2C"/>
                </a:solidFill>
                <a:latin typeface="Century"/>
                <a:cs typeface="Century"/>
              </a:rPr>
              <a:t>R</a:t>
            </a:r>
            <a:r>
              <a:rPr sz="2400" dirty="0">
                <a:solidFill>
                  <a:srgbClr val="C52F2C"/>
                </a:solidFill>
                <a:latin typeface="Century"/>
                <a:cs typeface="Century"/>
              </a:rPr>
              <a:t>O</a:t>
            </a:r>
            <a:r>
              <a:rPr sz="2400" spc="10" dirty="0">
                <a:solidFill>
                  <a:srgbClr val="C52F2C"/>
                </a:solidFill>
                <a:latin typeface="Century"/>
                <a:cs typeface="Century"/>
              </a:rPr>
              <a:t>M  </a:t>
            </a:r>
            <a:r>
              <a:rPr sz="2400" spc="220" dirty="0">
                <a:solidFill>
                  <a:srgbClr val="C52F2C"/>
                </a:solidFill>
                <a:latin typeface="Century"/>
                <a:cs typeface="Century"/>
              </a:rPr>
              <a:t>A</a:t>
            </a:r>
            <a:r>
              <a:rPr sz="2400" spc="65" dirty="0">
                <a:solidFill>
                  <a:srgbClr val="C52F2C"/>
                </a:solidFill>
                <a:latin typeface="Century"/>
                <a:cs typeface="Century"/>
              </a:rPr>
              <a:t>N</a:t>
            </a:r>
            <a:r>
              <a:rPr sz="2400" spc="-25" dirty="0">
                <a:solidFill>
                  <a:srgbClr val="C52F2C"/>
                </a:solidFill>
                <a:latin typeface="Century"/>
                <a:cs typeface="Century"/>
              </a:rPr>
              <a:t>D</a:t>
            </a:r>
            <a:r>
              <a:rPr sz="2400" spc="125" dirty="0">
                <a:solidFill>
                  <a:srgbClr val="C52F2C"/>
                </a:solidFill>
                <a:latin typeface="Century"/>
                <a:cs typeface="Century"/>
              </a:rPr>
              <a:t>R</a:t>
            </a:r>
            <a:r>
              <a:rPr sz="2400" dirty="0">
                <a:solidFill>
                  <a:srgbClr val="C52F2C"/>
                </a:solidFill>
                <a:latin typeface="Century"/>
                <a:cs typeface="Century"/>
              </a:rPr>
              <a:t>O</a:t>
            </a:r>
            <a:r>
              <a:rPr sz="2400" spc="-80" dirty="0">
                <a:solidFill>
                  <a:srgbClr val="C52F2C"/>
                </a:solidFill>
                <a:latin typeface="Century"/>
                <a:cs typeface="Century"/>
              </a:rPr>
              <a:t>I</a:t>
            </a:r>
            <a:r>
              <a:rPr sz="2400" spc="-15" dirty="0">
                <a:solidFill>
                  <a:srgbClr val="C52F2C"/>
                </a:solidFill>
                <a:latin typeface="Century"/>
                <a:cs typeface="Century"/>
              </a:rPr>
              <a:t>D  </a:t>
            </a:r>
            <a:r>
              <a:rPr sz="2400" spc="-80" dirty="0">
                <a:solidFill>
                  <a:srgbClr val="C52F2C"/>
                </a:solidFill>
                <a:latin typeface="Century"/>
                <a:cs typeface="Century"/>
              </a:rPr>
              <a:t>I</a:t>
            </a:r>
            <a:r>
              <a:rPr sz="2400" spc="65" dirty="0">
                <a:solidFill>
                  <a:srgbClr val="C52F2C"/>
                </a:solidFill>
                <a:latin typeface="Century"/>
                <a:cs typeface="Century"/>
              </a:rPr>
              <a:t>N</a:t>
            </a:r>
            <a:r>
              <a:rPr sz="2400" spc="85" dirty="0">
                <a:solidFill>
                  <a:srgbClr val="C52F2C"/>
                </a:solidFill>
                <a:latin typeface="Century"/>
                <a:cs typeface="Century"/>
              </a:rPr>
              <a:t>T</a:t>
            </a:r>
            <a:r>
              <a:rPr sz="2400" spc="10" dirty="0">
                <a:solidFill>
                  <a:srgbClr val="C52F2C"/>
                </a:solidFill>
                <a:latin typeface="Century"/>
                <a:cs typeface="Century"/>
              </a:rPr>
              <a:t>E</a:t>
            </a:r>
            <a:r>
              <a:rPr sz="2400" spc="125" dirty="0">
                <a:solidFill>
                  <a:srgbClr val="C52F2C"/>
                </a:solidFill>
                <a:latin typeface="Century"/>
                <a:cs typeface="Century"/>
              </a:rPr>
              <a:t>R</a:t>
            </a:r>
            <a:r>
              <a:rPr sz="2400" spc="55" dirty="0">
                <a:solidFill>
                  <a:srgbClr val="C52F2C"/>
                </a:solidFill>
                <a:latin typeface="Century"/>
                <a:cs typeface="Century"/>
              </a:rPr>
              <a:t>F</a:t>
            </a:r>
            <a:r>
              <a:rPr sz="2400" spc="220" dirty="0">
                <a:solidFill>
                  <a:srgbClr val="C52F2C"/>
                </a:solidFill>
                <a:latin typeface="Century"/>
                <a:cs typeface="Century"/>
              </a:rPr>
              <a:t>A</a:t>
            </a:r>
            <a:r>
              <a:rPr sz="2400" spc="-35" dirty="0">
                <a:solidFill>
                  <a:srgbClr val="C52F2C"/>
                </a:solidFill>
                <a:latin typeface="Century"/>
                <a:cs typeface="Century"/>
              </a:rPr>
              <a:t>C</a:t>
            </a:r>
            <a:r>
              <a:rPr sz="2400" spc="15" dirty="0">
                <a:solidFill>
                  <a:srgbClr val="C52F2C"/>
                </a:solidFill>
                <a:latin typeface="Century"/>
                <a:cs typeface="Century"/>
              </a:rPr>
              <a:t>E</a:t>
            </a:r>
            <a:endParaRPr sz="24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125" y="180975"/>
            <a:ext cx="3905250" cy="480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14975" y="180975"/>
            <a:ext cx="3905250" cy="4649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4"/>
              </a:spcBef>
            </a:pPr>
            <a:r>
              <a:rPr spc="125" dirty="0"/>
              <a:t>Add</a:t>
            </a:r>
            <a:r>
              <a:rPr spc="-150" dirty="0"/>
              <a:t> </a:t>
            </a:r>
            <a:r>
              <a:rPr spc="95" dirty="0"/>
              <a:t>subheading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5" y="180975"/>
            <a:ext cx="3905250" cy="695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7825" y="180975"/>
            <a:ext cx="3905250" cy="695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47925" cy="899794"/>
          </a:xfrm>
          <a:custGeom>
            <a:avLst/>
            <a:gdLst/>
            <a:ahLst/>
            <a:cxnLst/>
            <a:rect l="l" t="t" r="r" b="b"/>
            <a:pathLst>
              <a:path w="2447925" h="899794">
                <a:moveTo>
                  <a:pt x="1814302" y="899470"/>
                </a:moveTo>
                <a:lnTo>
                  <a:pt x="0" y="899470"/>
                </a:lnTo>
                <a:lnTo>
                  <a:pt x="0" y="692849"/>
                </a:lnTo>
                <a:lnTo>
                  <a:pt x="1814302" y="692849"/>
                </a:lnTo>
                <a:lnTo>
                  <a:pt x="1860753" y="690088"/>
                </a:lnTo>
                <a:lnTo>
                  <a:pt x="1905772" y="681997"/>
                </a:lnTo>
                <a:lnTo>
                  <a:pt x="1949096" y="668866"/>
                </a:lnTo>
                <a:lnTo>
                  <a:pt x="1990463" y="650983"/>
                </a:lnTo>
                <a:lnTo>
                  <a:pt x="2029611" y="628638"/>
                </a:lnTo>
                <a:lnTo>
                  <a:pt x="2066276" y="602119"/>
                </a:lnTo>
                <a:lnTo>
                  <a:pt x="2100197" y="571714"/>
                </a:lnTo>
                <a:lnTo>
                  <a:pt x="2131110" y="537714"/>
                </a:lnTo>
                <a:lnTo>
                  <a:pt x="2158753" y="500406"/>
                </a:lnTo>
                <a:lnTo>
                  <a:pt x="2182864" y="460080"/>
                </a:lnTo>
                <a:lnTo>
                  <a:pt x="2203180" y="417025"/>
                </a:lnTo>
                <a:lnTo>
                  <a:pt x="2219438" y="371529"/>
                </a:lnTo>
                <a:lnTo>
                  <a:pt x="2231376" y="323881"/>
                </a:lnTo>
                <a:lnTo>
                  <a:pt x="2238732" y="274371"/>
                </a:lnTo>
                <a:lnTo>
                  <a:pt x="2241242" y="223287"/>
                </a:lnTo>
                <a:lnTo>
                  <a:pt x="2241242" y="0"/>
                </a:lnTo>
                <a:lnTo>
                  <a:pt x="2447902" y="0"/>
                </a:lnTo>
                <a:lnTo>
                  <a:pt x="2447902" y="223287"/>
                </a:lnTo>
                <a:lnTo>
                  <a:pt x="2446160" y="273677"/>
                </a:lnTo>
                <a:lnTo>
                  <a:pt x="2441017" y="323073"/>
                </a:lnTo>
                <a:lnTo>
                  <a:pt x="2432598" y="371345"/>
                </a:lnTo>
                <a:lnTo>
                  <a:pt x="2421027" y="418359"/>
                </a:lnTo>
                <a:lnTo>
                  <a:pt x="2406425" y="463985"/>
                </a:lnTo>
                <a:lnTo>
                  <a:pt x="2388918" y="508090"/>
                </a:lnTo>
                <a:lnTo>
                  <a:pt x="2368628" y="550542"/>
                </a:lnTo>
                <a:lnTo>
                  <a:pt x="2345679" y="591211"/>
                </a:lnTo>
                <a:lnTo>
                  <a:pt x="2320194" y="629964"/>
                </a:lnTo>
                <a:lnTo>
                  <a:pt x="2292296" y="666670"/>
                </a:lnTo>
                <a:lnTo>
                  <a:pt x="2262110" y="701196"/>
                </a:lnTo>
                <a:lnTo>
                  <a:pt x="2229759" y="733411"/>
                </a:lnTo>
                <a:lnTo>
                  <a:pt x="2195365" y="763184"/>
                </a:lnTo>
                <a:lnTo>
                  <a:pt x="2159053" y="790381"/>
                </a:lnTo>
                <a:lnTo>
                  <a:pt x="2120946" y="814873"/>
                </a:lnTo>
                <a:lnTo>
                  <a:pt x="2081167" y="836526"/>
                </a:lnTo>
                <a:lnTo>
                  <a:pt x="2039840" y="855210"/>
                </a:lnTo>
                <a:lnTo>
                  <a:pt x="1997088" y="870792"/>
                </a:lnTo>
                <a:lnTo>
                  <a:pt x="1953035" y="883141"/>
                </a:lnTo>
                <a:lnTo>
                  <a:pt x="1907804" y="892124"/>
                </a:lnTo>
                <a:lnTo>
                  <a:pt x="1861519" y="897611"/>
                </a:lnTo>
                <a:lnTo>
                  <a:pt x="1814302" y="899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0880" cy="456565"/>
          </a:xfrm>
          <a:custGeom>
            <a:avLst/>
            <a:gdLst/>
            <a:ahLst/>
            <a:cxnLst/>
            <a:rect l="l" t="t" r="r" b="b"/>
            <a:pathLst>
              <a:path w="1960880" h="456565">
                <a:moveTo>
                  <a:pt x="1880083" y="452227"/>
                </a:moveTo>
                <a:lnTo>
                  <a:pt x="1847921" y="452227"/>
                </a:lnTo>
                <a:lnTo>
                  <a:pt x="1817354" y="442972"/>
                </a:lnTo>
                <a:lnTo>
                  <a:pt x="1791572" y="424460"/>
                </a:lnTo>
                <a:lnTo>
                  <a:pt x="1773763" y="396693"/>
                </a:lnTo>
                <a:lnTo>
                  <a:pt x="1767118" y="359670"/>
                </a:lnTo>
                <a:lnTo>
                  <a:pt x="1767118" y="0"/>
                </a:lnTo>
                <a:lnTo>
                  <a:pt x="1960885" y="0"/>
                </a:lnTo>
                <a:lnTo>
                  <a:pt x="1960885" y="262777"/>
                </a:lnTo>
                <a:lnTo>
                  <a:pt x="1864008" y="262777"/>
                </a:lnTo>
                <a:lnTo>
                  <a:pt x="1901026" y="269422"/>
                </a:lnTo>
                <a:lnTo>
                  <a:pt x="1928789" y="287231"/>
                </a:lnTo>
                <a:lnTo>
                  <a:pt x="1947298" y="313015"/>
                </a:lnTo>
                <a:lnTo>
                  <a:pt x="1956552" y="343584"/>
                </a:lnTo>
                <a:lnTo>
                  <a:pt x="1956551" y="375748"/>
                </a:lnTo>
                <a:lnTo>
                  <a:pt x="1947295" y="406317"/>
                </a:lnTo>
                <a:lnTo>
                  <a:pt x="1931970" y="427663"/>
                </a:lnTo>
                <a:lnTo>
                  <a:pt x="1910649" y="442972"/>
                </a:lnTo>
                <a:lnTo>
                  <a:pt x="1880083" y="452227"/>
                </a:lnTo>
                <a:close/>
              </a:path>
              <a:path w="1960880" h="456565">
                <a:moveTo>
                  <a:pt x="1863996" y="456563"/>
                </a:moveTo>
                <a:lnTo>
                  <a:pt x="0" y="456563"/>
                </a:lnTo>
                <a:lnTo>
                  <a:pt x="0" y="262777"/>
                </a:lnTo>
                <a:lnTo>
                  <a:pt x="1767118" y="262777"/>
                </a:lnTo>
                <a:lnTo>
                  <a:pt x="1767118" y="359670"/>
                </a:lnTo>
                <a:lnTo>
                  <a:pt x="1773763" y="396693"/>
                </a:lnTo>
                <a:lnTo>
                  <a:pt x="1791572" y="424460"/>
                </a:lnTo>
                <a:lnTo>
                  <a:pt x="1817354" y="442972"/>
                </a:lnTo>
                <a:lnTo>
                  <a:pt x="1847921" y="452227"/>
                </a:lnTo>
                <a:lnTo>
                  <a:pt x="1888138" y="452227"/>
                </a:lnTo>
                <a:lnTo>
                  <a:pt x="1863996" y="456563"/>
                </a:lnTo>
                <a:close/>
              </a:path>
              <a:path w="1960880" h="456565">
                <a:moveTo>
                  <a:pt x="1931970" y="427663"/>
                </a:moveTo>
                <a:lnTo>
                  <a:pt x="1947295" y="406317"/>
                </a:lnTo>
                <a:lnTo>
                  <a:pt x="1956551" y="375748"/>
                </a:lnTo>
                <a:lnTo>
                  <a:pt x="1956552" y="343584"/>
                </a:lnTo>
                <a:lnTo>
                  <a:pt x="1947298" y="313015"/>
                </a:lnTo>
                <a:lnTo>
                  <a:pt x="1928789" y="287231"/>
                </a:lnTo>
                <a:lnTo>
                  <a:pt x="1901026" y="269422"/>
                </a:lnTo>
                <a:lnTo>
                  <a:pt x="1864008" y="262777"/>
                </a:lnTo>
                <a:lnTo>
                  <a:pt x="1960885" y="262777"/>
                </a:lnTo>
                <a:lnTo>
                  <a:pt x="1960885" y="359670"/>
                </a:lnTo>
                <a:lnTo>
                  <a:pt x="1954240" y="396693"/>
                </a:lnTo>
                <a:lnTo>
                  <a:pt x="1936432" y="424460"/>
                </a:lnTo>
                <a:lnTo>
                  <a:pt x="1931970" y="427663"/>
                </a:lnTo>
                <a:close/>
              </a:path>
              <a:path w="1960880" h="456565">
                <a:moveTo>
                  <a:pt x="1888138" y="452227"/>
                </a:moveTo>
                <a:lnTo>
                  <a:pt x="1880083" y="452227"/>
                </a:lnTo>
                <a:lnTo>
                  <a:pt x="1910649" y="442972"/>
                </a:lnTo>
                <a:lnTo>
                  <a:pt x="1931970" y="427663"/>
                </a:lnTo>
                <a:lnTo>
                  <a:pt x="1928784" y="432103"/>
                </a:lnTo>
                <a:lnTo>
                  <a:pt x="1901017" y="449914"/>
                </a:lnTo>
                <a:lnTo>
                  <a:pt x="1888138" y="452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25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5134" y="1733550"/>
            <a:ext cx="4743450" cy="3261995"/>
          </a:xfrm>
          <a:custGeom>
            <a:avLst/>
            <a:gdLst/>
            <a:ahLst/>
            <a:cxnLst/>
            <a:rect l="l" t="t" r="r" b="b"/>
            <a:pathLst>
              <a:path w="4743450" h="3261995">
                <a:moveTo>
                  <a:pt x="4109793" y="3261669"/>
                </a:moveTo>
                <a:lnTo>
                  <a:pt x="633600" y="3261669"/>
                </a:lnTo>
                <a:lnTo>
                  <a:pt x="586382" y="3259811"/>
                </a:lnTo>
                <a:lnTo>
                  <a:pt x="540095" y="3254324"/>
                </a:lnTo>
                <a:lnTo>
                  <a:pt x="494863" y="3245341"/>
                </a:lnTo>
                <a:lnTo>
                  <a:pt x="450809" y="3232992"/>
                </a:lnTo>
                <a:lnTo>
                  <a:pt x="408056" y="3217410"/>
                </a:lnTo>
                <a:lnTo>
                  <a:pt x="366728" y="3198726"/>
                </a:lnTo>
                <a:lnTo>
                  <a:pt x="326949" y="3177073"/>
                </a:lnTo>
                <a:lnTo>
                  <a:pt x="288841" y="3152581"/>
                </a:lnTo>
                <a:lnTo>
                  <a:pt x="252528" y="3125383"/>
                </a:lnTo>
                <a:lnTo>
                  <a:pt x="218135" y="3095611"/>
                </a:lnTo>
                <a:lnTo>
                  <a:pt x="185783" y="3063396"/>
                </a:lnTo>
                <a:lnTo>
                  <a:pt x="155597" y="3028870"/>
                </a:lnTo>
                <a:lnTo>
                  <a:pt x="127700" y="2992164"/>
                </a:lnTo>
                <a:lnTo>
                  <a:pt x="102215" y="2953411"/>
                </a:lnTo>
                <a:lnTo>
                  <a:pt x="79267" y="2912742"/>
                </a:lnTo>
                <a:lnTo>
                  <a:pt x="58977" y="2870289"/>
                </a:lnTo>
                <a:lnTo>
                  <a:pt x="41471" y="2826184"/>
                </a:lnTo>
                <a:lnTo>
                  <a:pt x="26870" y="2780559"/>
                </a:lnTo>
                <a:lnTo>
                  <a:pt x="15299" y="2733545"/>
                </a:lnTo>
                <a:lnTo>
                  <a:pt x="6882" y="2685273"/>
                </a:lnTo>
                <a:lnTo>
                  <a:pt x="1741" y="2635877"/>
                </a:lnTo>
                <a:lnTo>
                  <a:pt x="0" y="2585487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4109793" y="0"/>
                </a:lnTo>
                <a:lnTo>
                  <a:pt x="4157009" y="1858"/>
                </a:lnTo>
                <a:lnTo>
                  <a:pt x="4203295" y="7345"/>
                </a:lnTo>
                <a:lnTo>
                  <a:pt x="4248526" y="16328"/>
                </a:lnTo>
                <a:lnTo>
                  <a:pt x="4292580" y="28677"/>
                </a:lnTo>
                <a:lnTo>
                  <a:pt x="4335332" y="44259"/>
                </a:lnTo>
                <a:lnTo>
                  <a:pt x="4376660" y="62942"/>
                </a:lnTo>
                <a:lnTo>
                  <a:pt x="4416439" y="84595"/>
                </a:lnTo>
                <a:lnTo>
                  <a:pt x="4454547" y="109087"/>
                </a:lnTo>
                <a:lnTo>
                  <a:pt x="4490859" y="136284"/>
                </a:lnTo>
                <a:lnTo>
                  <a:pt x="4525253" y="166056"/>
                </a:lnTo>
                <a:lnTo>
                  <a:pt x="4557605" y="198270"/>
                </a:lnTo>
                <a:lnTo>
                  <a:pt x="4564979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585487"/>
                </a:lnTo>
                <a:lnTo>
                  <a:pt x="209217" y="2636571"/>
                </a:lnTo>
                <a:lnTo>
                  <a:pt x="216571" y="2686081"/>
                </a:lnTo>
                <a:lnTo>
                  <a:pt x="228506" y="2733729"/>
                </a:lnTo>
                <a:lnTo>
                  <a:pt x="244761" y="2779225"/>
                </a:lnTo>
                <a:lnTo>
                  <a:pt x="265073" y="2822280"/>
                </a:lnTo>
                <a:lnTo>
                  <a:pt x="289180" y="2862606"/>
                </a:lnTo>
                <a:lnTo>
                  <a:pt x="316818" y="2899914"/>
                </a:lnTo>
                <a:lnTo>
                  <a:pt x="347727" y="2933914"/>
                </a:lnTo>
                <a:lnTo>
                  <a:pt x="381643" y="2964318"/>
                </a:lnTo>
                <a:lnTo>
                  <a:pt x="418304" y="2990838"/>
                </a:lnTo>
                <a:lnTo>
                  <a:pt x="457447" y="3013183"/>
                </a:lnTo>
                <a:lnTo>
                  <a:pt x="498811" y="3031066"/>
                </a:lnTo>
                <a:lnTo>
                  <a:pt x="542133" y="3044197"/>
                </a:lnTo>
                <a:lnTo>
                  <a:pt x="587150" y="3052288"/>
                </a:lnTo>
                <a:lnTo>
                  <a:pt x="633600" y="3055049"/>
                </a:lnTo>
                <a:lnTo>
                  <a:pt x="4564899" y="3055049"/>
                </a:lnTo>
                <a:lnTo>
                  <a:pt x="4557601" y="3063396"/>
                </a:lnTo>
                <a:lnTo>
                  <a:pt x="4525250" y="3095611"/>
                </a:lnTo>
                <a:lnTo>
                  <a:pt x="4490856" y="3125383"/>
                </a:lnTo>
                <a:lnTo>
                  <a:pt x="4454544" y="3152581"/>
                </a:lnTo>
                <a:lnTo>
                  <a:pt x="4416437" y="3177073"/>
                </a:lnTo>
                <a:lnTo>
                  <a:pt x="4376658" y="3198726"/>
                </a:lnTo>
                <a:lnTo>
                  <a:pt x="4335331" y="3217410"/>
                </a:lnTo>
                <a:lnTo>
                  <a:pt x="4292579" y="3232992"/>
                </a:lnTo>
                <a:lnTo>
                  <a:pt x="4248526" y="3245341"/>
                </a:lnTo>
                <a:lnTo>
                  <a:pt x="4203295" y="3254324"/>
                </a:lnTo>
                <a:lnTo>
                  <a:pt x="4157010" y="3259811"/>
                </a:lnTo>
                <a:lnTo>
                  <a:pt x="4109793" y="3261669"/>
                </a:lnTo>
                <a:close/>
              </a:path>
              <a:path w="4743450" h="3261995">
                <a:moveTo>
                  <a:pt x="4564899" y="3055049"/>
                </a:moveTo>
                <a:lnTo>
                  <a:pt x="4109793" y="3055049"/>
                </a:lnTo>
                <a:lnTo>
                  <a:pt x="4156244" y="3052288"/>
                </a:lnTo>
                <a:lnTo>
                  <a:pt x="4201262" y="3044197"/>
                </a:lnTo>
                <a:lnTo>
                  <a:pt x="4244587" y="3031066"/>
                </a:lnTo>
                <a:lnTo>
                  <a:pt x="4285954" y="3013183"/>
                </a:lnTo>
                <a:lnTo>
                  <a:pt x="4325102" y="2990838"/>
                </a:lnTo>
                <a:lnTo>
                  <a:pt x="4361767" y="2964318"/>
                </a:lnTo>
                <a:lnTo>
                  <a:pt x="4395688" y="2933914"/>
                </a:lnTo>
                <a:lnTo>
                  <a:pt x="4426601" y="2899914"/>
                </a:lnTo>
                <a:lnTo>
                  <a:pt x="4454244" y="2862606"/>
                </a:lnTo>
                <a:lnTo>
                  <a:pt x="4478355" y="2822280"/>
                </a:lnTo>
                <a:lnTo>
                  <a:pt x="4498671" y="2779224"/>
                </a:lnTo>
                <a:lnTo>
                  <a:pt x="4514929" y="2733729"/>
                </a:lnTo>
                <a:lnTo>
                  <a:pt x="4526867" y="2686081"/>
                </a:lnTo>
                <a:lnTo>
                  <a:pt x="4534222" y="2636571"/>
                </a:lnTo>
                <a:lnTo>
                  <a:pt x="4536733" y="2585487"/>
                </a:lnTo>
                <a:lnTo>
                  <a:pt x="4536733" y="676158"/>
                </a:lnTo>
                <a:lnTo>
                  <a:pt x="4534222" y="625076"/>
                </a:lnTo>
                <a:lnTo>
                  <a:pt x="4526867" y="575569"/>
                </a:lnTo>
                <a:lnTo>
                  <a:pt x="4514929" y="527928"/>
                </a:lnTo>
                <a:lnTo>
                  <a:pt x="4498671" y="482439"/>
                </a:lnTo>
                <a:lnTo>
                  <a:pt x="4478355" y="439393"/>
                </a:lnTo>
                <a:lnTo>
                  <a:pt x="4454244" y="399077"/>
                </a:lnTo>
                <a:lnTo>
                  <a:pt x="4426601" y="361780"/>
                </a:lnTo>
                <a:lnTo>
                  <a:pt x="4395687" y="327790"/>
                </a:lnTo>
                <a:lnTo>
                  <a:pt x="4361767" y="297396"/>
                </a:lnTo>
                <a:lnTo>
                  <a:pt x="4325102" y="270886"/>
                </a:lnTo>
                <a:lnTo>
                  <a:pt x="4285954" y="248550"/>
                </a:lnTo>
                <a:lnTo>
                  <a:pt x="4244587" y="230675"/>
                </a:lnTo>
                <a:lnTo>
                  <a:pt x="4201262" y="217550"/>
                </a:lnTo>
                <a:lnTo>
                  <a:pt x="4156243" y="209463"/>
                </a:lnTo>
                <a:lnTo>
                  <a:pt x="4109793" y="206703"/>
                </a:lnTo>
                <a:lnTo>
                  <a:pt x="633600" y="206703"/>
                </a:lnTo>
                <a:lnTo>
                  <a:pt x="4564979" y="206703"/>
                </a:lnTo>
                <a:lnTo>
                  <a:pt x="4615689" y="269500"/>
                </a:lnTo>
                <a:lnTo>
                  <a:pt x="4641175" y="308252"/>
                </a:lnTo>
                <a:lnTo>
                  <a:pt x="4664124" y="348919"/>
                </a:lnTo>
                <a:lnTo>
                  <a:pt x="4684414" y="391370"/>
                </a:lnTo>
                <a:lnTo>
                  <a:pt x="4701921" y="435473"/>
                </a:lnTo>
                <a:lnTo>
                  <a:pt x="4716522" y="481097"/>
                </a:lnTo>
                <a:lnTo>
                  <a:pt x="4728093" y="528109"/>
                </a:lnTo>
                <a:lnTo>
                  <a:pt x="4736511" y="576378"/>
                </a:lnTo>
                <a:lnTo>
                  <a:pt x="4741652" y="625771"/>
                </a:lnTo>
                <a:lnTo>
                  <a:pt x="4743393" y="676158"/>
                </a:lnTo>
                <a:lnTo>
                  <a:pt x="4743393" y="2585487"/>
                </a:lnTo>
                <a:lnTo>
                  <a:pt x="4741651" y="2635877"/>
                </a:lnTo>
                <a:lnTo>
                  <a:pt x="4736508" y="2685273"/>
                </a:lnTo>
                <a:lnTo>
                  <a:pt x="4728089" y="2733545"/>
                </a:lnTo>
                <a:lnTo>
                  <a:pt x="4716517" y="2780559"/>
                </a:lnTo>
                <a:lnTo>
                  <a:pt x="4701916" y="2826184"/>
                </a:lnTo>
                <a:lnTo>
                  <a:pt x="4684409" y="2870289"/>
                </a:lnTo>
                <a:lnTo>
                  <a:pt x="4664119" y="2912742"/>
                </a:lnTo>
                <a:lnTo>
                  <a:pt x="4641170" y="2953411"/>
                </a:lnTo>
                <a:lnTo>
                  <a:pt x="4615685" y="2992164"/>
                </a:lnTo>
                <a:lnTo>
                  <a:pt x="4587787" y="3028870"/>
                </a:lnTo>
                <a:lnTo>
                  <a:pt x="4564899" y="305504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9100" y="2188885"/>
            <a:ext cx="3792854" cy="2363470"/>
          </a:xfrm>
          <a:custGeom>
            <a:avLst/>
            <a:gdLst/>
            <a:ahLst/>
            <a:cxnLst/>
            <a:rect l="l" t="t" r="r" b="b"/>
            <a:pathLst>
              <a:path w="3792854" h="2363470">
                <a:moveTo>
                  <a:pt x="3695520" y="2363427"/>
                </a:moveTo>
                <a:lnTo>
                  <a:pt x="96889" y="2363427"/>
                </a:lnTo>
                <a:lnTo>
                  <a:pt x="59461" y="2355711"/>
                </a:lnTo>
                <a:lnTo>
                  <a:pt x="28632" y="2334776"/>
                </a:lnTo>
                <a:lnTo>
                  <a:pt x="7709" y="2303943"/>
                </a:lnTo>
                <a:lnTo>
                  <a:pt x="0" y="2266534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3695520" y="0"/>
                </a:lnTo>
                <a:lnTo>
                  <a:pt x="3732933" y="7709"/>
                </a:lnTo>
                <a:lnTo>
                  <a:pt x="3763764" y="28633"/>
                </a:lnTo>
                <a:lnTo>
                  <a:pt x="3784695" y="59463"/>
                </a:lnTo>
                <a:lnTo>
                  <a:pt x="3792410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2169641"/>
                </a:lnTo>
                <a:lnTo>
                  <a:pt x="96889" y="2169641"/>
                </a:lnTo>
                <a:lnTo>
                  <a:pt x="193779" y="2266534"/>
                </a:lnTo>
                <a:lnTo>
                  <a:pt x="3598643" y="2266534"/>
                </a:lnTo>
                <a:lnTo>
                  <a:pt x="3605287" y="2303557"/>
                </a:lnTo>
                <a:lnTo>
                  <a:pt x="3623096" y="2331324"/>
                </a:lnTo>
                <a:lnTo>
                  <a:pt x="3648878" y="2349836"/>
                </a:lnTo>
                <a:lnTo>
                  <a:pt x="3679445" y="2359091"/>
                </a:lnTo>
                <a:lnTo>
                  <a:pt x="3719662" y="2359091"/>
                </a:lnTo>
                <a:lnTo>
                  <a:pt x="3695520" y="2363427"/>
                </a:lnTo>
                <a:close/>
              </a:path>
              <a:path w="3792854" h="2363470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3792854" h="2363470">
                <a:moveTo>
                  <a:pt x="3598643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3598643" y="96893"/>
                </a:lnTo>
                <a:lnTo>
                  <a:pt x="3598643" y="193774"/>
                </a:lnTo>
                <a:close/>
              </a:path>
              <a:path w="3792854" h="2363470">
                <a:moveTo>
                  <a:pt x="3711607" y="2359091"/>
                </a:moveTo>
                <a:lnTo>
                  <a:pt x="3679445" y="2359091"/>
                </a:lnTo>
                <a:lnTo>
                  <a:pt x="3648878" y="2349836"/>
                </a:lnTo>
                <a:lnTo>
                  <a:pt x="3623096" y="2331324"/>
                </a:lnTo>
                <a:lnTo>
                  <a:pt x="3605287" y="2303557"/>
                </a:lnTo>
                <a:lnTo>
                  <a:pt x="3598643" y="2266534"/>
                </a:lnTo>
                <a:lnTo>
                  <a:pt x="3598643" y="96893"/>
                </a:lnTo>
                <a:lnTo>
                  <a:pt x="3695532" y="193774"/>
                </a:lnTo>
                <a:lnTo>
                  <a:pt x="3792410" y="193774"/>
                </a:lnTo>
                <a:lnTo>
                  <a:pt x="3792410" y="2169641"/>
                </a:lnTo>
                <a:lnTo>
                  <a:pt x="3695532" y="2169641"/>
                </a:lnTo>
                <a:lnTo>
                  <a:pt x="3732550" y="2176286"/>
                </a:lnTo>
                <a:lnTo>
                  <a:pt x="3760314" y="2194095"/>
                </a:lnTo>
                <a:lnTo>
                  <a:pt x="3778822" y="2219879"/>
                </a:lnTo>
                <a:lnTo>
                  <a:pt x="3788076" y="2250448"/>
                </a:lnTo>
                <a:lnTo>
                  <a:pt x="3788075" y="2282612"/>
                </a:lnTo>
                <a:lnTo>
                  <a:pt x="3778819" y="2313181"/>
                </a:lnTo>
                <a:lnTo>
                  <a:pt x="3763495" y="2334527"/>
                </a:lnTo>
                <a:lnTo>
                  <a:pt x="3742174" y="2349836"/>
                </a:lnTo>
                <a:lnTo>
                  <a:pt x="3711607" y="2359091"/>
                </a:lnTo>
                <a:close/>
              </a:path>
              <a:path w="3792854" h="2363470">
                <a:moveTo>
                  <a:pt x="3792410" y="193774"/>
                </a:moveTo>
                <a:lnTo>
                  <a:pt x="3695532" y="193774"/>
                </a:lnTo>
                <a:lnTo>
                  <a:pt x="3598643" y="96893"/>
                </a:lnTo>
                <a:lnTo>
                  <a:pt x="3792410" y="96893"/>
                </a:lnTo>
                <a:lnTo>
                  <a:pt x="3792410" y="193774"/>
                </a:lnTo>
                <a:close/>
              </a:path>
              <a:path w="3792854" h="2363470">
                <a:moveTo>
                  <a:pt x="193779" y="2266534"/>
                </a:moveTo>
                <a:lnTo>
                  <a:pt x="96889" y="2169641"/>
                </a:lnTo>
                <a:lnTo>
                  <a:pt x="193779" y="2169641"/>
                </a:lnTo>
                <a:lnTo>
                  <a:pt x="193779" y="2266534"/>
                </a:lnTo>
                <a:close/>
              </a:path>
              <a:path w="3792854" h="2363470">
                <a:moveTo>
                  <a:pt x="3598643" y="2266534"/>
                </a:moveTo>
                <a:lnTo>
                  <a:pt x="193779" y="2266534"/>
                </a:lnTo>
                <a:lnTo>
                  <a:pt x="193779" y="2169641"/>
                </a:lnTo>
                <a:lnTo>
                  <a:pt x="3598643" y="2169641"/>
                </a:lnTo>
                <a:lnTo>
                  <a:pt x="3598643" y="2266534"/>
                </a:lnTo>
                <a:close/>
              </a:path>
              <a:path w="3792854" h="2363470">
                <a:moveTo>
                  <a:pt x="3763495" y="2334527"/>
                </a:moveTo>
                <a:lnTo>
                  <a:pt x="3778819" y="2313181"/>
                </a:lnTo>
                <a:lnTo>
                  <a:pt x="3788075" y="2282612"/>
                </a:lnTo>
                <a:lnTo>
                  <a:pt x="3788076" y="2250448"/>
                </a:lnTo>
                <a:lnTo>
                  <a:pt x="3778822" y="2219879"/>
                </a:lnTo>
                <a:lnTo>
                  <a:pt x="3760314" y="2194095"/>
                </a:lnTo>
                <a:lnTo>
                  <a:pt x="3732550" y="2176286"/>
                </a:lnTo>
                <a:lnTo>
                  <a:pt x="3695532" y="2169641"/>
                </a:lnTo>
                <a:lnTo>
                  <a:pt x="3792410" y="2169641"/>
                </a:lnTo>
                <a:lnTo>
                  <a:pt x="3792410" y="2266534"/>
                </a:lnTo>
                <a:lnTo>
                  <a:pt x="3785765" y="2303557"/>
                </a:lnTo>
                <a:lnTo>
                  <a:pt x="3767956" y="2331324"/>
                </a:lnTo>
                <a:lnTo>
                  <a:pt x="3763495" y="2334527"/>
                </a:lnTo>
                <a:close/>
              </a:path>
              <a:path w="3792854" h="2363470">
                <a:moveTo>
                  <a:pt x="3719662" y="2359091"/>
                </a:moveTo>
                <a:lnTo>
                  <a:pt x="3711607" y="2359091"/>
                </a:lnTo>
                <a:lnTo>
                  <a:pt x="3742174" y="2349836"/>
                </a:lnTo>
                <a:lnTo>
                  <a:pt x="3763495" y="2334527"/>
                </a:lnTo>
                <a:lnTo>
                  <a:pt x="3760308" y="2338966"/>
                </a:lnTo>
                <a:lnTo>
                  <a:pt x="3732542" y="2356778"/>
                </a:lnTo>
                <a:lnTo>
                  <a:pt x="3719662" y="2359091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0334" y="4820780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8" y="626426"/>
                </a:moveTo>
                <a:lnTo>
                  <a:pt x="80807" y="626426"/>
                </a:lnTo>
                <a:lnTo>
                  <a:pt x="50241" y="617171"/>
                </a:lnTo>
                <a:lnTo>
                  <a:pt x="24458" y="598659"/>
                </a:lnTo>
                <a:lnTo>
                  <a:pt x="6648" y="570892"/>
                </a:lnTo>
                <a:lnTo>
                  <a:pt x="0" y="533869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69"/>
                </a:lnTo>
                <a:lnTo>
                  <a:pt x="187122" y="570892"/>
                </a:lnTo>
                <a:lnTo>
                  <a:pt x="169315" y="598659"/>
                </a:lnTo>
                <a:lnTo>
                  <a:pt x="143534" y="617171"/>
                </a:lnTo>
                <a:lnTo>
                  <a:pt x="112968" y="626426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4559" y="4820792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4" y="626424"/>
                </a:moveTo>
                <a:lnTo>
                  <a:pt x="80802" y="626424"/>
                </a:lnTo>
                <a:lnTo>
                  <a:pt x="50235" y="617167"/>
                </a:lnTo>
                <a:lnTo>
                  <a:pt x="24453" y="598654"/>
                </a:lnTo>
                <a:lnTo>
                  <a:pt x="6644" y="570884"/>
                </a:lnTo>
                <a:lnTo>
                  <a:pt x="0" y="533857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57"/>
                </a:lnTo>
                <a:lnTo>
                  <a:pt x="187122" y="570884"/>
                </a:lnTo>
                <a:lnTo>
                  <a:pt x="169313" y="598654"/>
                </a:lnTo>
                <a:lnTo>
                  <a:pt x="143531" y="617167"/>
                </a:lnTo>
                <a:lnTo>
                  <a:pt x="112964" y="62642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8294" y="5370017"/>
            <a:ext cx="2592705" cy="450215"/>
          </a:xfrm>
          <a:custGeom>
            <a:avLst/>
            <a:gdLst/>
            <a:ahLst/>
            <a:cxnLst/>
            <a:rect l="l" t="t" r="r" b="b"/>
            <a:pathLst>
              <a:path w="2592704" h="450214">
                <a:moveTo>
                  <a:pt x="2519428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2519428" y="0"/>
                </a:lnTo>
                <a:lnTo>
                  <a:pt x="2547491" y="5781"/>
                </a:lnTo>
                <a:lnTo>
                  <a:pt x="2570611" y="21472"/>
                </a:lnTo>
                <a:lnTo>
                  <a:pt x="2586306" y="44590"/>
                </a:lnTo>
                <a:lnTo>
                  <a:pt x="2592089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2446755" y="377069"/>
                </a:lnTo>
                <a:lnTo>
                  <a:pt x="2454805" y="411505"/>
                </a:lnTo>
                <a:lnTo>
                  <a:pt x="2475567" y="434462"/>
                </a:lnTo>
                <a:lnTo>
                  <a:pt x="2503956" y="445940"/>
                </a:lnTo>
                <a:lnTo>
                  <a:pt x="2535663" y="445940"/>
                </a:lnTo>
                <a:lnTo>
                  <a:pt x="2519428" y="449733"/>
                </a:lnTo>
                <a:close/>
              </a:path>
              <a:path w="2592704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2592704" h="450214">
                <a:moveTo>
                  <a:pt x="2446755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2446755" y="72652"/>
                </a:lnTo>
                <a:lnTo>
                  <a:pt x="2446755" y="145304"/>
                </a:lnTo>
                <a:close/>
              </a:path>
              <a:path w="2592704" h="450214">
                <a:moveTo>
                  <a:pt x="2534888" y="445940"/>
                </a:moveTo>
                <a:lnTo>
                  <a:pt x="2503956" y="445940"/>
                </a:lnTo>
                <a:lnTo>
                  <a:pt x="2475567" y="434462"/>
                </a:lnTo>
                <a:lnTo>
                  <a:pt x="2454805" y="411505"/>
                </a:lnTo>
                <a:lnTo>
                  <a:pt x="2446755" y="377069"/>
                </a:lnTo>
                <a:lnTo>
                  <a:pt x="2446755" y="72652"/>
                </a:lnTo>
                <a:lnTo>
                  <a:pt x="2519392" y="145304"/>
                </a:lnTo>
                <a:lnTo>
                  <a:pt x="2592089" y="145304"/>
                </a:lnTo>
                <a:lnTo>
                  <a:pt x="2592089" y="304429"/>
                </a:lnTo>
                <a:lnTo>
                  <a:pt x="2519392" y="304429"/>
                </a:lnTo>
                <a:lnTo>
                  <a:pt x="2553827" y="312479"/>
                </a:lnTo>
                <a:lnTo>
                  <a:pt x="2576783" y="333240"/>
                </a:lnTo>
                <a:lnTo>
                  <a:pt x="2588263" y="361626"/>
                </a:lnTo>
                <a:lnTo>
                  <a:pt x="2588267" y="392553"/>
                </a:lnTo>
                <a:lnTo>
                  <a:pt x="2577836" y="418364"/>
                </a:lnTo>
                <a:lnTo>
                  <a:pt x="2569723" y="427334"/>
                </a:lnTo>
                <a:lnTo>
                  <a:pt x="2560683" y="435510"/>
                </a:lnTo>
                <a:lnTo>
                  <a:pt x="2534888" y="445940"/>
                </a:lnTo>
                <a:close/>
              </a:path>
              <a:path w="2592704" h="450214">
                <a:moveTo>
                  <a:pt x="2592089" y="145304"/>
                </a:moveTo>
                <a:lnTo>
                  <a:pt x="2519392" y="145304"/>
                </a:lnTo>
                <a:lnTo>
                  <a:pt x="2446755" y="72652"/>
                </a:lnTo>
                <a:lnTo>
                  <a:pt x="2592089" y="72652"/>
                </a:lnTo>
                <a:lnTo>
                  <a:pt x="2592089" y="145304"/>
                </a:lnTo>
                <a:close/>
              </a:path>
              <a:path w="2592704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2592704" h="450214">
                <a:moveTo>
                  <a:pt x="2446755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2446755" y="304429"/>
                </a:lnTo>
                <a:lnTo>
                  <a:pt x="2446755" y="377069"/>
                </a:lnTo>
                <a:close/>
              </a:path>
              <a:path w="2592704" h="450214">
                <a:moveTo>
                  <a:pt x="2577836" y="418364"/>
                </a:moveTo>
                <a:lnTo>
                  <a:pt x="2588267" y="392553"/>
                </a:lnTo>
                <a:lnTo>
                  <a:pt x="2588263" y="361626"/>
                </a:lnTo>
                <a:lnTo>
                  <a:pt x="2576783" y="333240"/>
                </a:lnTo>
                <a:lnTo>
                  <a:pt x="2553827" y="312479"/>
                </a:lnTo>
                <a:lnTo>
                  <a:pt x="2519392" y="304429"/>
                </a:lnTo>
                <a:lnTo>
                  <a:pt x="2592089" y="304429"/>
                </a:lnTo>
                <a:lnTo>
                  <a:pt x="2592089" y="377069"/>
                </a:lnTo>
                <a:lnTo>
                  <a:pt x="2584039" y="411505"/>
                </a:lnTo>
                <a:lnTo>
                  <a:pt x="2577836" y="418364"/>
                </a:lnTo>
                <a:close/>
              </a:path>
              <a:path w="2592704" h="450214">
                <a:moveTo>
                  <a:pt x="2569723" y="427334"/>
                </a:moveTo>
                <a:lnTo>
                  <a:pt x="2577836" y="418364"/>
                </a:lnTo>
                <a:lnTo>
                  <a:pt x="2576795" y="420937"/>
                </a:lnTo>
                <a:lnTo>
                  <a:pt x="2569723" y="427334"/>
                </a:lnTo>
                <a:close/>
              </a:path>
              <a:path w="2592704" h="450214">
                <a:moveTo>
                  <a:pt x="2560683" y="435510"/>
                </a:moveTo>
                <a:lnTo>
                  <a:pt x="2569723" y="427334"/>
                </a:lnTo>
                <a:lnTo>
                  <a:pt x="2563277" y="434462"/>
                </a:lnTo>
                <a:lnTo>
                  <a:pt x="2560683" y="435510"/>
                </a:lnTo>
                <a:close/>
              </a:path>
              <a:path w="2592704" h="450214">
                <a:moveTo>
                  <a:pt x="2535663" y="445940"/>
                </a:moveTo>
                <a:lnTo>
                  <a:pt x="2534888" y="445940"/>
                </a:lnTo>
                <a:lnTo>
                  <a:pt x="2560683" y="435510"/>
                </a:lnTo>
                <a:lnTo>
                  <a:pt x="2553849" y="441692"/>
                </a:lnTo>
                <a:lnTo>
                  <a:pt x="2535663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686250" y="1178591"/>
            <a:ext cx="356933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3200" dirty="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3549" y="2893091"/>
            <a:ext cx="330136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10" dirty="0">
                <a:solidFill>
                  <a:srgbClr val="FFFFFF"/>
                </a:solidFill>
                <a:latin typeface="Lucida Sans"/>
                <a:cs typeface="Lucida Sans"/>
              </a:rPr>
              <a:t>C </a:t>
            </a:r>
            <a:r>
              <a:rPr sz="3200" spc="-50" dirty="0">
                <a:solidFill>
                  <a:srgbClr val="FFFFFF"/>
                </a:solidFill>
                <a:latin typeface="Lucida Sans"/>
                <a:cs typeface="Lucida Sans"/>
              </a:rPr>
              <a:t>e </a:t>
            </a:r>
            <a:r>
              <a:rPr sz="3200" spc="-155" dirty="0">
                <a:solidFill>
                  <a:srgbClr val="FFFFFF"/>
                </a:solidFill>
                <a:latin typeface="Lucida Sans"/>
                <a:cs typeface="Lucida Sans"/>
              </a:rPr>
              <a:t>n </a:t>
            </a:r>
            <a:r>
              <a:rPr sz="3200" spc="-285" dirty="0">
                <a:solidFill>
                  <a:srgbClr val="FFFFFF"/>
                </a:solidFill>
                <a:latin typeface="Lucida Sans"/>
                <a:cs typeface="Lucida Sans"/>
              </a:rPr>
              <a:t>t </a:t>
            </a:r>
            <a:r>
              <a:rPr sz="3200" spc="-335" dirty="0">
                <a:solidFill>
                  <a:srgbClr val="FFFFFF"/>
                </a:solidFill>
                <a:latin typeface="Lucida Sans"/>
                <a:cs typeface="Lucida Sans"/>
              </a:rPr>
              <a:t>r </a:t>
            </a:r>
            <a:r>
              <a:rPr sz="3200" spc="-105" dirty="0">
                <a:solidFill>
                  <a:srgbClr val="FFFFFF"/>
                </a:solidFill>
                <a:latin typeface="Lucida Sans"/>
                <a:cs typeface="Lucida Sans"/>
              </a:rPr>
              <a:t>a </a:t>
            </a:r>
            <a:r>
              <a:rPr sz="3200" spc="-220" dirty="0">
                <a:solidFill>
                  <a:srgbClr val="FFFFFF"/>
                </a:solidFill>
                <a:latin typeface="Lucida Sans"/>
                <a:cs typeface="Lucida Sans"/>
              </a:rPr>
              <a:t>l </a:t>
            </a:r>
            <a:r>
              <a:rPr sz="3200" spc="-250" dirty="0">
                <a:solidFill>
                  <a:srgbClr val="FFFFFF"/>
                </a:solidFill>
                <a:latin typeface="Lucida Sans"/>
                <a:cs typeface="Lucida Sans"/>
              </a:rPr>
              <a:t>i </a:t>
            </a:r>
            <a:r>
              <a:rPr sz="3200" spc="-370" dirty="0">
                <a:solidFill>
                  <a:srgbClr val="FFFFFF"/>
                </a:solidFill>
                <a:latin typeface="Lucida Sans"/>
                <a:cs typeface="Lucida Sans"/>
              </a:rPr>
              <a:t>z </a:t>
            </a:r>
            <a:r>
              <a:rPr sz="3200" spc="-5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3200" spc="-5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6203" y="2893091"/>
            <a:ext cx="143573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155" dirty="0">
                <a:solidFill>
                  <a:srgbClr val="FFFFFF"/>
                </a:solidFill>
                <a:latin typeface="Lucida Sans"/>
                <a:cs typeface="Lucida Sans"/>
              </a:rPr>
              <a:t>h </a:t>
            </a:r>
            <a:r>
              <a:rPr sz="3200" spc="-120" dirty="0">
                <a:solidFill>
                  <a:srgbClr val="FFFFFF"/>
                </a:solidFill>
                <a:latin typeface="Lucida Sans"/>
                <a:cs typeface="Lucida Sans"/>
              </a:rPr>
              <a:t>o </a:t>
            </a:r>
            <a:r>
              <a:rPr sz="3200" spc="-290" dirty="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sz="3200" spc="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3296" y="2893091"/>
            <a:ext cx="278384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105" dirty="0">
                <a:solidFill>
                  <a:srgbClr val="FFFFFF"/>
                </a:solidFill>
                <a:latin typeface="Lucida Sans"/>
                <a:cs typeface="Lucida Sans"/>
              </a:rPr>
              <a:t>a </a:t>
            </a:r>
            <a:r>
              <a:rPr sz="3200" spc="-130" dirty="0">
                <a:solidFill>
                  <a:srgbClr val="FFFFFF"/>
                </a:solidFill>
                <a:latin typeface="Lucida Sans"/>
                <a:cs typeface="Lucida Sans"/>
              </a:rPr>
              <a:t>p p </a:t>
            </a:r>
            <a:r>
              <a:rPr sz="3200" spc="-220" dirty="0">
                <a:solidFill>
                  <a:srgbClr val="FFFFFF"/>
                </a:solidFill>
                <a:latin typeface="Lucida Sans"/>
                <a:cs typeface="Lucida Sans"/>
              </a:rPr>
              <a:t>l </a:t>
            </a:r>
            <a:r>
              <a:rPr sz="3200" spc="-250" dirty="0">
                <a:solidFill>
                  <a:srgbClr val="FFFFFF"/>
                </a:solidFill>
                <a:latin typeface="Lucida Sans"/>
                <a:cs typeface="Lucida Sans"/>
              </a:rPr>
              <a:t>i </a:t>
            </a:r>
            <a:r>
              <a:rPr sz="3200" spc="-105" dirty="0">
                <a:solidFill>
                  <a:srgbClr val="FFFFFF"/>
                </a:solidFill>
                <a:latin typeface="Lucida Sans"/>
                <a:cs typeface="Lucida Sans"/>
              </a:rPr>
              <a:t>a </a:t>
            </a:r>
            <a:r>
              <a:rPr sz="3200" spc="-155" dirty="0">
                <a:solidFill>
                  <a:srgbClr val="FFFFFF"/>
                </a:solidFill>
                <a:latin typeface="Lucida Sans"/>
                <a:cs typeface="Lucida Sans"/>
              </a:rPr>
              <a:t>n </a:t>
            </a:r>
            <a:r>
              <a:rPr sz="3200" spc="5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3200" spc="8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7692" y="3464591"/>
            <a:ext cx="150685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165" dirty="0">
                <a:solidFill>
                  <a:srgbClr val="FFFFFF"/>
                </a:solidFill>
                <a:latin typeface="Lucida Sans"/>
                <a:cs typeface="Lucida Sans"/>
              </a:rPr>
              <a:t>u </a:t>
            </a:r>
            <a:r>
              <a:rPr sz="3200" spc="-185" dirty="0">
                <a:solidFill>
                  <a:srgbClr val="FFFFFF"/>
                </a:solidFill>
                <a:latin typeface="Lucida Sans"/>
                <a:cs typeface="Lucida Sans"/>
              </a:rPr>
              <a:t>s </a:t>
            </a:r>
            <a:r>
              <a:rPr sz="3200" spc="-250" dirty="0">
                <a:solidFill>
                  <a:srgbClr val="FFFFFF"/>
                </a:solidFill>
                <a:latin typeface="Lucida Sans"/>
                <a:cs typeface="Lucida Sans"/>
              </a:rPr>
              <a:t>i </a:t>
            </a:r>
            <a:r>
              <a:rPr sz="3200" spc="-15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3200" spc="43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5925" y="3464591"/>
            <a:ext cx="237998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42060" algn="l"/>
              </a:tabLst>
            </a:pPr>
            <a:r>
              <a:rPr sz="3200" spc="-16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32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Lucida Sans"/>
                <a:cs typeface="Lucida Sans"/>
              </a:rPr>
              <a:t>T	</a:t>
            </a:r>
            <a:r>
              <a:rPr sz="3200" spc="-25" dirty="0">
                <a:solidFill>
                  <a:srgbClr val="FFFFFF"/>
                </a:solidFill>
                <a:latin typeface="Lucida Sans"/>
                <a:cs typeface="Lucida Sans"/>
              </a:rPr>
              <a:t>w </a:t>
            </a:r>
            <a:r>
              <a:rPr sz="3200" spc="-250" dirty="0">
                <a:solidFill>
                  <a:srgbClr val="FFFFFF"/>
                </a:solidFill>
                <a:latin typeface="Lucida Sans"/>
                <a:cs typeface="Lucida Sans"/>
              </a:rPr>
              <a:t>i </a:t>
            </a:r>
            <a:r>
              <a:rPr sz="3200" spc="-28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3200" spc="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6848" y="3383781"/>
            <a:ext cx="291465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97535">
              <a:lnSpc>
                <a:spcPct val="117200"/>
              </a:lnSpc>
              <a:spcBef>
                <a:spcPts val="95"/>
              </a:spcBef>
              <a:tabLst>
                <a:tab pos="2635885" algn="l"/>
              </a:tabLst>
            </a:pPr>
            <a:r>
              <a:rPr sz="3200" spc="50" dirty="0">
                <a:solidFill>
                  <a:srgbClr val="FFFFFF"/>
                </a:solidFill>
                <a:latin typeface="Lucida Sans"/>
                <a:cs typeface="Lucida Sans"/>
              </a:rPr>
              <a:t>c </a:t>
            </a:r>
            <a:r>
              <a:rPr sz="3200" spc="-120" dirty="0">
                <a:solidFill>
                  <a:srgbClr val="FFFFFF"/>
                </a:solidFill>
                <a:latin typeface="Lucida Sans"/>
                <a:cs typeface="Lucida Sans"/>
              </a:rPr>
              <a:t>o </a:t>
            </a:r>
            <a:r>
              <a:rPr sz="3200" spc="-155" dirty="0">
                <a:solidFill>
                  <a:srgbClr val="FFFFFF"/>
                </a:solidFill>
                <a:latin typeface="Lucida Sans"/>
                <a:cs typeface="Lucida Sans"/>
              </a:rPr>
              <a:t>n </a:t>
            </a:r>
            <a:r>
              <a:rPr sz="3200" spc="-285" dirty="0">
                <a:solidFill>
                  <a:srgbClr val="FFFFFF"/>
                </a:solidFill>
                <a:latin typeface="Lucida Sans"/>
                <a:cs typeface="Lucida Sans"/>
              </a:rPr>
              <a:t>t </a:t>
            </a:r>
            <a:r>
              <a:rPr sz="3200" spc="-335" dirty="0">
                <a:solidFill>
                  <a:srgbClr val="FFFFFF"/>
                </a:solidFill>
                <a:latin typeface="Lucida Sans"/>
                <a:cs typeface="Lucida Sans"/>
              </a:rPr>
              <a:t>r </a:t>
            </a:r>
            <a:r>
              <a:rPr sz="3200" spc="-120" dirty="0">
                <a:solidFill>
                  <a:srgbClr val="FFFFFF"/>
                </a:solidFill>
                <a:latin typeface="Lucida Sans"/>
                <a:cs typeface="Lucida Sans"/>
              </a:rPr>
              <a:t>o </a:t>
            </a:r>
            <a:r>
              <a:rPr sz="3200" spc="-220" dirty="0">
                <a:solidFill>
                  <a:srgbClr val="FFFFFF"/>
                </a:solidFill>
                <a:latin typeface="Lucida Sans"/>
                <a:cs typeface="Lucida Sans"/>
              </a:rPr>
              <a:t>l  </a:t>
            </a:r>
            <a:r>
              <a:rPr sz="3200" spc="-10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220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32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32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25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3200" dirty="0">
                <a:solidFill>
                  <a:srgbClr val="FFFFFF"/>
                </a:solidFill>
                <a:latin typeface="Lucida Sans"/>
                <a:cs typeface="Lucida Sans"/>
              </a:rPr>
              <a:t>	</a:t>
            </a:r>
            <a:r>
              <a:rPr sz="3200" spc="-145" dirty="0">
                <a:solidFill>
                  <a:srgbClr val="FFFFFF"/>
                </a:solidFill>
                <a:latin typeface="Lucida Sans"/>
                <a:cs typeface="Lucida Sans"/>
              </a:rPr>
              <a:t>&amp;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2251" y="4036091"/>
            <a:ext cx="451167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27170" algn="l"/>
              </a:tabLst>
            </a:pPr>
            <a:r>
              <a:rPr sz="3200" spc="-60" dirty="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sz="32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25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32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220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3200" spc="-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25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370" dirty="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sz="32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28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25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32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Lucida Sans"/>
                <a:cs typeface="Lucida Sans"/>
              </a:rPr>
              <a:t>n	</a:t>
            </a:r>
            <a:r>
              <a:rPr sz="3200" spc="-12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32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315" dirty="0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1705" y="4607591"/>
            <a:ext cx="166116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130" dirty="0">
                <a:solidFill>
                  <a:srgbClr val="FFFFFF"/>
                </a:solidFill>
                <a:latin typeface="Lucida Sans"/>
                <a:cs typeface="Lucida Sans"/>
              </a:rPr>
              <a:t>p </a:t>
            </a:r>
            <a:r>
              <a:rPr sz="3200" spc="-120" dirty="0">
                <a:solidFill>
                  <a:srgbClr val="FFFFFF"/>
                </a:solidFill>
                <a:latin typeface="Lucida Sans"/>
                <a:cs typeface="Lucida Sans"/>
              </a:rPr>
              <a:t>o </a:t>
            </a:r>
            <a:r>
              <a:rPr sz="3200" spc="-25" dirty="0">
                <a:solidFill>
                  <a:srgbClr val="FFFFFF"/>
                </a:solidFill>
                <a:latin typeface="Lucida Sans"/>
                <a:cs typeface="Lucida Sans"/>
              </a:rPr>
              <a:t>w </a:t>
            </a:r>
            <a:r>
              <a:rPr sz="3200" spc="-5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3200" spc="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33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4124" y="4526781"/>
            <a:ext cx="519493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325" marR="5080" indent="-429259">
              <a:lnSpc>
                <a:spcPct val="117200"/>
              </a:lnSpc>
              <a:spcBef>
                <a:spcPts val="95"/>
              </a:spcBef>
              <a:tabLst>
                <a:tab pos="3136900" algn="l"/>
                <a:tab pos="4041140" algn="l"/>
              </a:tabLst>
            </a:pPr>
            <a:r>
              <a:rPr sz="3200" spc="50" dirty="0">
                <a:solidFill>
                  <a:srgbClr val="FFFFFF"/>
                </a:solidFill>
                <a:latin typeface="Lucida Sans"/>
                <a:cs typeface="Lucida Sans"/>
              </a:rPr>
              <a:t>c </a:t>
            </a:r>
            <a:r>
              <a:rPr sz="3200" spc="-120" dirty="0">
                <a:solidFill>
                  <a:srgbClr val="FFFFFF"/>
                </a:solidFill>
                <a:latin typeface="Lucida Sans"/>
                <a:cs typeface="Lucida Sans"/>
              </a:rPr>
              <a:t>o </a:t>
            </a:r>
            <a:r>
              <a:rPr sz="3200" spc="-155" dirty="0">
                <a:solidFill>
                  <a:srgbClr val="FFFFFF"/>
                </a:solidFill>
                <a:latin typeface="Lucida Sans"/>
                <a:cs typeface="Lucida Sans"/>
              </a:rPr>
              <a:t>n </a:t>
            </a:r>
            <a:r>
              <a:rPr sz="3200" spc="-185" dirty="0">
                <a:solidFill>
                  <a:srgbClr val="FFFFFF"/>
                </a:solidFill>
                <a:latin typeface="Lucida Sans"/>
                <a:cs typeface="Lucida Sans"/>
              </a:rPr>
              <a:t>s </a:t>
            </a:r>
            <a:r>
              <a:rPr sz="3200" spc="-165" dirty="0">
                <a:solidFill>
                  <a:srgbClr val="FFFFFF"/>
                </a:solidFill>
                <a:latin typeface="Lucida Sans"/>
                <a:cs typeface="Lucida Sans"/>
              </a:rPr>
              <a:t>u </a:t>
            </a:r>
            <a:r>
              <a:rPr sz="3200" spc="-290" dirty="0">
                <a:solidFill>
                  <a:srgbClr val="FFFFFF"/>
                </a:solidFill>
                <a:latin typeface="Lucida Sans"/>
                <a:cs typeface="Lucida Sans"/>
              </a:rPr>
              <a:t>m </a:t>
            </a:r>
            <a:r>
              <a:rPr sz="3200" spc="-25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Lucida Sans"/>
                <a:cs typeface="Lucida Sans"/>
              </a:rPr>
              <a:t>d	</a:t>
            </a:r>
            <a:r>
              <a:rPr sz="3200" spc="-130" dirty="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sz="3200" spc="-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Lucida Sans"/>
                <a:cs typeface="Lucida Sans"/>
              </a:rPr>
              <a:t>y	</a:t>
            </a:r>
            <a:r>
              <a:rPr sz="3200" spc="-165" dirty="0">
                <a:solidFill>
                  <a:srgbClr val="FFFFFF"/>
                </a:solidFill>
                <a:latin typeface="Lucida Sans"/>
                <a:cs typeface="Lucida Sans"/>
              </a:rPr>
              <a:t>u </a:t>
            </a:r>
            <a:r>
              <a:rPr sz="3200" spc="-185" dirty="0">
                <a:solidFill>
                  <a:srgbClr val="FFFFFF"/>
                </a:solidFill>
                <a:latin typeface="Lucida Sans"/>
                <a:cs typeface="Lucida Sans"/>
              </a:rPr>
              <a:t>s </a:t>
            </a:r>
            <a:r>
              <a:rPr sz="3200" spc="-50" dirty="0">
                <a:solidFill>
                  <a:srgbClr val="FFFFFF"/>
                </a:solidFill>
                <a:latin typeface="Lucida Sans"/>
                <a:cs typeface="Lucida Sans"/>
              </a:rPr>
              <a:t>e </a:t>
            </a:r>
            <a:r>
              <a:rPr sz="3200" spc="-335" dirty="0">
                <a:solidFill>
                  <a:srgbClr val="FFFFFF"/>
                </a:solidFill>
                <a:latin typeface="Lucida Sans"/>
                <a:cs typeface="Lucida Sans"/>
              </a:rPr>
              <a:t>r  </a:t>
            </a:r>
            <a:r>
              <a:rPr sz="3200" spc="-125" dirty="0">
                <a:solidFill>
                  <a:srgbClr val="FFFFFF"/>
                </a:solidFill>
                <a:latin typeface="Lucida Sans"/>
                <a:cs typeface="Lucida Sans"/>
              </a:rPr>
              <a:t>d </a:t>
            </a:r>
            <a:r>
              <a:rPr sz="3200" spc="-50" dirty="0">
                <a:solidFill>
                  <a:srgbClr val="FFFFFF"/>
                </a:solidFill>
                <a:latin typeface="Lucida Sans"/>
                <a:cs typeface="Lucida Sans"/>
              </a:rPr>
              <a:t>e </a:t>
            </a:r>
            <a:r>
              <a:rPr sz="3200" spc="-60" dirty="0">
                <a:solidFill>
                  <a:srgbClr val="FFFFFF"/>
                </a:solidFill>
                <a:latin typeface="Lucida Sans"/>
                <a:cs typeface="Lucida Sans"/>
              </a:rPr>
              <a:t>v </a:t>
            </a:r>
            <a:r>
              <a:rPr sz="3200" spc="-250" dirty="0">
                <a:solidFill>
                  <a:srgbClr val="FFFFFF"/>
                </a:solidFill>
                <a:latin typeface="Lucida Sans"/>
                <a:cs typeface="Lucida Sans"/>
              </a:rPr>
              <a:t>i </a:t>
            </a:r>
            <a:r>
              <a:rPr sz="3200" spc="50" dirty="0">
                <a:solidFill>
                  <a:srgbClr val="FFFFFF"/>
                </a:solidFill>
                <a:latin typeface="Lucida Sans"/>
                <a:cs typeface="Lucida Sans"/>
              </a:rPr>
              <a:t>c </a:t>
            </a:r>
            <a:r>
              <a:rPr sz="3200" spc="-5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3200" spc="3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990725" cy="1957070"/>
          </a:xfrm>
          <a:custGeom>
            <a:avLst/>
            <a:gdLst/>
            <a:ahLst/>
            <a:cxnLst/>
            <a:rect l="l" t="t" r="r" b="b"/>
            <a:pathLst>
              <a:path w="1990725" h="1957070">
                <a:moveTo>
                  <a:pt x="1357102" y="1956744"/>
                </a:moveTo>
                <a:lnTo>
                  <a:pt x="0" y="1956744"/>
                </a:lnTo>
                <a:lnTo>
                  <a:pt x="0" y="1750124"/>
                </a:lnTo>
                <a:lnTo>
                  <a:pt x="1357102" y="1750124"/>
                </a:lnTo>
                <a:lnTo>
                  <a:pt x="1403553" y="1747363"/>
                </a:lnTo>
                <a:lnTo>
                  <a:pt x="1448572" y="1739272"/>
                </a:lnTo>
                <a:lnTo>
                  <a:pt x="1491896" y="1726141"/>
                </a:lnTo>
                <a:lnTo>
                  <a:pt x="1533263" y="1708258"/>
                </a:lnTo>
                <a:lnTo>
                  <a:pt x="1572411" y="1685913"/>
                </a:lnTo>
                <a:lnTo>
                  <a:pt x="1609076" y="1659393"/>
                </a:lnTo>
                <a:lnTo>
                  <a:pt x="1642997" y="1628989"/>
                </a:lnTo>
                <a:lnTo>
                  <a:pt x="1673910" y="1594989"/>
                </a:lnTo>
                <a:lnTo>
                  <a:pt x="1701553" y="1557681"/>
                </a:lnTo>
                <a:lnTo>
                  <a:pt x="1725664" y="1517355"/>
                </a:lnTo>
                <a:lnTo>
                  <a:pt x="1745980" y="1474299"/>
                </a:lnTo>
                <a:lnTo>
                  <a:pt x="1762238" y="1428804"/>
                </a:lnTo>
                <a:lnTo>
                  <a:pt x="1774176" y="1381156"/>
                </a:lnTo>
                <a:lnTo>
                  <a:pt x="1781532" y="1331646"/>
                </a:lnTo>
                <a:lnTo>
                  <a:pt x="1784042" y="1280562"/>
                </a:lnTo>
                <a:lnTo>
                  <a:pt x="1784042" y="0"/>
                </a:lnTo>
                <a:lnTo>
                  <a:pt x="1990702" y="0"/>
                </a:lnTo>
                <a:lnTo>
                  <a:pt x="1990702" y="1280562"/>
                </a:lnTo>
                <a:lnTo>
                  <a:pt x="1988960" y="1330952"/>
                </a:lnTo>
                <a:lnTo>
                  <a:pt x="1983817" y="1380348"/>
                </a:lnTo>
                <a:lnTo>
                  <a:pt x="1975398" y="1428620"/>
                </a:lnTo>
                <a:lnTo>
                  <a:pt x="1963827" y="1475634"/>
                </a:lnTo>
                <a:lnTo>
                  <a:pt x="1949225" y="1521259"/>
                </a:lnTo>
                <a:lnTo>
                  <a:pt x="1931718" y="1565364"/>
                </a:lnTo>
                <a:lnTo>
                  <a:pt x="1911428" y="1607817"/>
                </a:lnTo>
                <a:lnTo>
                  <a:pt x="1888479" y="1648486"/>
                </a:lnTo>
                <a:lnTo>
                  <a:pt x="1862994" y="1687239"/>
                </a:lnTo>
                <a:lnTo>
                  <a:pt x="1835096" y="1723945"/>
                </a:lnTo>
                <a:lnTo>
                  <a:pt x="1804910" y="1758471"/>
                </a:lnTo>
                <a:lnTo>
                  <a:pt x="1772559" y="1790686"/>
                </a:lnTo>
                <a:lnTo>
                  <a:pt x="1738165" y="1820458"/>
                </a:lnTo>
                <a:lnTo>
                  <a:pt x="1701853" y="1847656"/>
                </a:lnTo>
                <a:lnTo>
                  <a:pt x="1663746" y="1872148"/>
                </a:lnTo>
                <a:lnTo>
                  <a:pt x="1623967" y="1893801"/>
                </a:lnTo>
                <a:lnTo>
                  <a:pt x="1582640" y="1912485"/>
                </a:lnTo>
                <a:lnTo>
                  <a:pt x="1539888" y="1928067"/>
                </a:lnTo>
                <a:lnTo>
                  <a:pt x="1495835" y="1940416"/>
                </a:lnTo>
                <a:lnTo>
                  <a:pt x="1450604" y="1949399"/>
                </a:lnTo>
                <a:lnTo>
                  <a:pt x="1404319" y="1954886"/>
                </a:lnTo>
                <a:lnTo>
                  <a:pt x="1357102" y="195674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503680" cy="1513840"/>
          </a:xfrm>
          <a:custGeom>
            <a:avLst/>
            <a:gdLst/>
            <a:ahLst/>
            <a:cxnLst/>
            <a:rect l="l" t="t" r="r" b="b"/>
            <a:pathLst>
              <a:path w="1503680" h="1513840">
                <a:moveTo>
                  <a:pt x="1422882" y="1509502"/>
                </a:moveTo>
                <a:lnTo>
                  <a:pt x="1390721" y="1509502"/>
                </a:lnTo>
                <a:lnTo>
                  <a:pt x="1360154" y="1500247"/>
                </a:lnTo>
                <a:lnTo>
                  <a:pt x="1334371" y="1481735"/>
                </a:lnTo>
                <a:lnTo>
                  <a:pt x="1316563" y="1453968"/>
                </a:lnTo>
                <a:lnTo>
                  <a:pt x="1309918" y="1416945"/>
                </a:lnTo>
                <a:lnTo>
                  <a:pt x="1309918" y="0"/>
                </a:lnTo>
                <a:lnTo>
                  <a:pt x="1503685" y="0"/>
                </a:lnTo>
                <a:lnTo>
                  <a:pt x="1503685" y="1320052"/>
                </a:lnTo>
                <a:lnTo>
                  <a:pt x="1406808" y="1320052"/>
                </a:lnTo>
                <a:lnTo>
                  <a:pt x="1443826" y="1326697"/>
                </a:lnTo>
                <a:lnTo>
                  <a:pt x="1471589" y="1344506"/>
                </a:lnTo>
                <a:lnTo>
                  <a:pt x="1490098" y="1370290"/>
                </a:lnTo>
                <a:lnTo>
                  <a:pt x="1499352" y="1400859"/>
                </a:lnTo>
                <a:lnTo>
                  <a:pt x="1499351" y="1433022"/>
                </a:lnTo>
                <a:lnTo>
                  <a:pt x="1490095" y="1463592"/>
                </a:lnTo>
                <a:lnTo>
                  <a:pt x="1474770" y="1484938"/>
                </a:lnTo>
                <a:lnTo>
                  <a:pt x="1453449" y="1500247"/>
                </a:lnTo>
                <a:lnTo>
                  <a:pt x="1422882" y="1509502"/>
                </a:lnTo>
                <a:close/>
              </a:path>
              <a:path w="1503680" h="1513840">
                <a:moveTo>
                  <a:pt x="1406796" y="1513838"/>
                </a:moveTo>
                <a:lnTo>
                  <a:pt x="0" y="1513838"/>
                </a:lnTo>
                <a:lnTo>
                  <a:pt x="0" y="1320052"/>
                </a:lnTo>
                <a:lnTo>
                  <a:pt x="1309918" y="1320052"/>
                </a:lnTo>
                <a:lnTo>
                  <a:pt x="1309918" y="1416945"/>
                </a:lnTo>
                <a:lnTo>
                  <a:pt x="1316563" y="1453968"/>
                </a:lnTo>
                <a:lnTo>
                  <a:pt x="1334371" y="1481735"/>
                </a:lnTo>
                <a:lnTo>
                  <a:pt x="1360154" y="1500247"/>
                </a:lnTo>
                <a:lnTo>
                  <a:pt x="1390721" y="1509502"/>
                </a:lnTo>
                <a:lnTo>
                  <a:pt x="1430938" y="1509502"/>
                </a:lnTo>
                <a:lnTo>
                  <a:pt x="1406796" y="1513838"/>
                </a:lnTo>
                <a:close/>
              </a:path>
              <a:path w="1503680" h="1513840">
                <a:moveTo>
                  <a:pt x="1474770" y="1484938"/>
                </a:moveTo>
                <a:lnTo>
                  <a:pt x="1490095" y="1463592"/>
                </a:lnTo>
                <a:lnTo>
                  <a:pt x="1499351" y="1433022"/>
                </a:lnTo>
                <a:lnTo>
                  <a:pt x="1499352" y="1400859"/>
                </a:lnTo>
                <a:lnTo>
                  <a:pt x="1490098" y="1370290"/>
                </a:lnTo>
                <a:lnTo>
                  <a:pt x="1471589" y="1344506"/>
                </a:lnTo>
                <a:lnTo>
                  <a:pt x="1443826" y="1326697"/>
                </a:lnTo>
                <a:lnTo>
                  <a:pt x="1406808" y="1320052"/>
                </a:lnTo>
                <a:lnTo>
                  <a:pt x="1503685" y="1320052"/>
                </a:lnTo>
                <a:lnTo>
                  <a:pt x="1503685" y="1416945"/>
                </a:lnTo>
                <a:lnTo>
                  <a:pt x="1497040" y="1453968"/>
                </a:lnTo>
                <a:lnTo>
                  <a:pt x="1479232" y="1481735"/>
                </a:lnTo>
                <a:lnTo>
                  <a:pt x="1474770" y="1484938"/>
                </a:lnTo>
                <a:close/>
              </a:path>
              <a:path w="1503680" h="1513840">
                <a:moveTo>
                  <a:pt x="1430938" y="1509502"/>
                </a:moveTo>
                <a:lnTo>
                  <a:pt x="1422882" y="1509502"/>
                </a:lnTo>
                <a:lnTo>
                  <a:pt x="1453449" y="1500247"/>
                </a:lnTo>
                <a:lnTo>
                  <a:pt x="1474770" y="1484938"/>
                </a:lnTo>
                <a:lnTo>
                  <a:pt x="1471584" y="1489377"/>
                </a:lnTo>
                <a:lnTo>
                  <a:pt x="1443817" y="1507189"/>
                </a:lnTo>
                <a:lnTo>
                  <a:pt x="1430938" y="1509502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2331542"/>
            <a:ext cx="913130" cy="450215"/>
          </a:xfrm>
          <a:custGeom>
            <a:avLst/>
            <a:gdLst/>
            <a:ahLst/>
            <a:cxnLst/>
            <a:rect l="l" t="t" r="r" b="b"/>
            <a:pathLst>
              <a:path w="913130" h="450214">
                <a:moveTo>
                  <a:pt x="767224" y="145304"/>
                </a:moveTo>
                <a:lnTo>
                  <a:pt x="0" y="145304"/>
                </a:lnTo>
                <a:lnTo>
                  <a:pt x="0" y="0"/>
                </a:lnTo>
                <a:lnTo>
                  <a:pt x="839897" y="0"/>
                </a:lnTo>
                <a:lnTo>
                  <a:pt x="867960" y="5781"/>
                </a:lnTo>
                <a:lnTo>
                  <a:pt x="891081" y="21472"/>
                </a:lnTo>
                <a:lnTo>
                  <a:pt x="906775" y="44590"/>
                </a:lnTo>
                <a:lnTo>
                  <a:pt x="912559" y="72652"/>
                </a:lnTo>
                <a:lnTo>
                  <a:pt x="767224" y="72652"/>
                </a:lnTo>
                <a:lnTo>
                  <a:pt x="767224" y="145304"/>
                </a:lnTo>
                <a:close/>
              </a:path>
              <a:path w="913130" h="450214">
                <a:moveTo>
                  <a:pt x="855357" y="445940"/>
                </a:moveTo>
                <a:lnTo>
                  <a:pt x="824426" y="445940"/>
                </a:lnTo>
                <a:lnTo>
                  <a:pt x="796037" y="434462"/>
                </a:lnTo>
                <a:lnTo>
                  <a:pt x="775275" y="411505"/>
                </a:lnTo>
                <a:lnTo>
                  <a:pt x="767224" y="377069"/>
                </a:lnTo>
                <a:lnTo>
                  <a:pt x="767224" y="72652"/>
                </a:lnTo>
                <a:lnTo>
                  <a:pt x="839862" y="145304"/>
                </a:lnTo>
                <a:lnTo>
                  <a:pt x="912559" y="145304"/>
                </a:lnTo>
                <a:lnTo>
                  <a:pt x="912559" y="304429"/>
                </a:lnTo>
                <a:lnTo>
                  <a:pt x="839862" y="304429"/>
                </a:lnTo>
                <a:lnTo>
                  <a:pt x="874296" y="312479"/>
                </a:lnTo>
                <a:lnTo>
                  <a:pt x="897253" y="333240"/>
                </a:lnTo>
                <a:lnTo>
                  <a:pt x="908733" y="361626"/>
                </a:lnTo>
                <a:lnTo>
                  <a:pt x="908737" y="392553"/>
                </a:lnTo>
                <a:lnTo>
                  <a:pt x="898305" y="418364"/>
                </a:lnTo>
                <a:lnTo>
                  <a:pt x="890192" y="427334"/>
                </a:lnTo>
                <a:lnTo>
                  <a:pt x="881152" y="435510"/>
                </a:lnTo>
                <a:lnTo>
                  <a:pt x="855357" y="445940"/>
                </a:lnTo>
                <a:close/>
              </a:path>
              <a:path w="913130" h="450214">
                <a:moveTo>
                  <a:pt x="912559" y="145304"/>
                </a:moveTo>
                <a:lnTo>
                  <a:pt x="839862" y="145304"/>
                </a:lnTo>
                <a:lnTo>
                  <a:pt x="767224" y="72652"/>
                </a:lnTo>
                <a:lnTo>
                  <a:pt x="912559" y="72652"/>
                </a:lnTo>
                <a:lnTo>
                  <a:pt x="912559" y="145304"/>
                </a:lnTo>
                <a:close/>
              </a:path>
              <a:path w="913130" h="450214">
                <a:moveTo>
                  <a:pt x="839897" y="449733"/>
                </a:moveTo>
                <a:lnTo>
                  <a:pt x="0" y="449733"/>
                </a:lnTo>
                <a:lnTo>
                  <a:pt x="0" y="304429"/>
                </a:lnTo>
                <a:lnTo>
                  <a:pt x="767224" y="304429"/>
                </a:lnTo>
                <a:lnTo>
                  <a:pt x="767224" y="377069"/>
                </a:lnTo>
                <a:lnTo>
                  <a:pt x="775275" y="411505"/>
                </a:lnTo>
                <a:lnTo>
                  <a:pt x="796037" y="434462"/>
                </a:lnTo>
                <a:lnTo>
                  <a:pt x="824426" y="445940"/>
                </a:lnTo>
                <a:lnTo>
                  <a:pt x="856132" y="445940"/>
                </a:lnTo>
                <a:lnTo>
                  <a:pt x="839897" y="449733"/>
                </a:lnTo>
                <a:close/>
              </a:path>
              <a:path w="913130" h="450214">
                <a:moveTo>
                  <a:pt x="898305" y="418364"/>
                </a:moveTo>
                <a:lnTo>
                  <a:pt x="908737" y="392553"/>
                </a:lnTo>
                <a:lnTo>
                  <a:pt x="908733" y="361626"/>
                </a:lnTo>
                <a:lnTo>
                  <a:pt x="897253" y="333240"/>
                </a:lnTo>
                <a:lnTo>
                  <a:pt x="874296" y="312479"/>
                </a:lnTo>
                <a:lnTo>
                  <a:pt x="839862" y="304429"/>
                </a:lnTo>
                <a:lnTo>
                  <a:pt x="912559" y="304429"/>
                </a:lnTo>
                <a:lnTo>
                  <a:pt x="912559" y="377069"/>
                </a:lnTo>
                <a:lnTo>
                  <a:pt x="904508" y="411505"/>
                </a:lnTo>
                <a:lnTo>
                  <a:pt x="898305" y="418364"/>
                </a:lnTo>
                <a:close/>
              </a:path>
              <a:path w="913130" h="450214">
                <a:moveTo>
                  <a:pt x="890192" y="427334"/>
                </a:moveTo>
                <a:lnTo>
                  <a:pt x="898305" y="418364"/>
                </a:lnTo>
                <a:lnTo>
                  <a:pt x="897265" y="420937"/>
                </a:lnTo>
                <a:lnTo>
                  <a:pt x="890192" y="427334"/>
                </a:lnTo>
                <a:close/>
              </a:path>
              <a:path w="913130" h="450214">
                <a:moveTo>
                  <a:pt x="881152" y="435510"/>
                </a:moveTo>
                <a:lnTo>
                  <a:pt x="890192" y="427334"/>
                </a:lnTo>
                <a:lnTo>
                  <a:pt x="883746" y="434462"/>
                </a:lnTo>
                <a:lnTo>
                  <a:pt x="881152" y="435510"/>
                </a:lnTo>
                <a:close/>
              </a:path>
              <a:path w="913130" h="450214">
                <a:moveTo>
                  <a:pt x="856132" y="445940"/>
                </a:moveTo>
                <a:lnTo>
                  <a:pt x="855357" y="445940"/>
                </a:lnTo>
                <a:lnTo>
                  <a:pt x="881152" y="435510"/>
                </a:lnTo>
                <a:lnTo>
                  <a:pt x="874318" y="441692"/>
                </a:lnTo>
                <a:lnTo>
                  <a:pt x="856132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4962525"/>
            <a:ext cx="2447925" cy="2352675"/>
          </a:xfrm>
          <a:custGeom>
            <a:avLst/>
            <a:gdLst/>
            <a:ahLst/>
            <a:cxnLst/>
            <a:rect l="l" t="t" r="r" b="b"/>
            <a:pathLst>
              <a:path w="2447925" h="2352675">
                <a:moveTo>
                  <a:pt x="2447902" y="2352674"/>
                </a:moveTo>
                <a:lnTo>
                  <a:pt x="2241242" y="2352674"/>
                </a:lnTo>
                <a:lnTo>
                  <a:pt x="2241242" y="676158"/>
                </a:lnTo>
                <a:lnTo>
                  <a:pt x="2238732" y="625076"/>
                </a:lnTo>
                <a:lnTo>
                  <a:pt x="2231376" y="575569"/>
                </a:lnTo>
                <a:lnTo>
                  <a:pt x="2219438" y="527928"/>
                </a:lnTo>
                <a:lnTo>
                  <a:pt x="2203180" y="482439"/>
                </a:lnTo>
                <a:lnTo>
                  <a:pt x="2182864" y="439393"/>
                </a:lnTo>
                <a:lnTo>
                  <a:pt x="2158753" y="399077"/>
                </a:lnTo>
                <a:lnTo>
                  <a:pt x="2131110" y="361780"/>
                </a:lnTo>
                <a:lnTo>
                  <a:pt x="2100197" y="327790"/>
                </a:lnTo>
                <a:lnTo>
                  <a:pt x="2066276" y="297396"/>
                </a:lnTo>
                <a:lnTo>
                  <a:pt x="2029611" y="270886"/>
                </a:lnTo>
                <a:lnTo>
                  <a:pt x="1990463" y="248550"/>
                </a:lnTo>
                <a:lnTo>
                  <a:pt x="1949096" y="230675"/>
                </a:lnTo>
                <a:lnTo>
                  <a:pt x="1905772" y="217550"/>
                </a:lnTo>
                <a:lnTo>
                  <a:pt x="1860753" y="209463"/>
                </a:lnTo>
                <a:lnTo>
                  <a:pt x="1814302" y="206703"/>
                </a:lnTo>
                <a:lnTo>
                  <a:pt x="0" y="206703"/>
                </a:lnTo>
                <a:lnTo>
                  <a:pt x="0" y="0"/>
                </a:lnTo>
                <a:lnTo>
                  <a:pt x="1814302" y="0"/>
                </a:lnTo>
                <a:lnTo>
                  <a:pt x="1861518" y="1858"/>
                </a:lnTo>
                <a:lnTo>
                  <a:pt x="1907804" y="7345"/>
                </a:lnTo>
                <a:lnTo>
                  <a:pt x="1953036" y="16328"/>
                </a:lnTo>
                <a:lnTo>
                  <a:pt x="1997089" y="28677"/>
                </a:lnTo>
                <a:lnTo>
                  <a:pt x="2039841" y="44259"/>
                </a:lnTo>
                <a:lnTo>
                  <a:pt x="2081169" y="62942"/>
                </a:lnTo>
                <a:lnTo>
                  <a:pt x="2120948" y="84595"/>
                </a:lnTo>
                <a:lnTo>
                  <a:pt x="2159056" y="109087"/>
                </a:lnTo>
                <a:lnTo>
                  <a:pt x="2195369" y="136284"/>
                </a:lnTo>
                <a:lnTo>
                  <a:pt x="2229763" y="166056"/>
                </a:lnTo>
                <a:lnTo>
                  <a:pt x="2262115" y="198270"/>
                </a:lnTo>
                <a:lnTo>
                  <a:pt x="2292301" y="232795"/>
                </a:lnTo>
                <a:lnTo>
                  <a:pt x="2320199" y="269500"/>
                </a:lnTo>
                <a:lnTo>
                  <a:pt x="2345684" y="308252"/>
                </a:lnTo>
                <a:lnTo>
                  <a:pt x="2368633" y="348919"/>
                </a:lnTo>
                <a:lnTo>
                  <a:pt x="2388923" y="391370"/>
                </a:lnTo>
                <a:lnTo>
                  <a:pt x="2406430" y="435473"/>
                </a:lnTo>
                <a:lnTo>
                  <a:pt x="2421031" y="481097"/>
                </a:lnTo>
                <a:lnTo>
                  <a:pt x="2432602" y="528109"/>
                </a:lnTo>
                <a:lnTo>
                  <a:pt x="2441020" y="576378"/>
                </a:lnTo>
                <a:lnTo>
                  <a:pt x="2446161" y="625771"/>
                </a:lnTo>
                <a:lnTo>
                  <a:pt x="2447902" y="676158"/>
                </a:lnTo>
                <a:lnTo>
                  <a:pt x="2447902" y="23526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5417860"/>
            <a:ext cx="1960880" cy="1897380"/>
          </a:xfrm>
          <a:custGeom>
            <a:avLst/>
            <a:gdLst/>
            <a:ahLst/>
            <a:cxnLst/>
            <a:rect l="l" t="t" r="r" b="b"/>
            <a:pathLst>
              <a:path w="1960880" h="1897379">
                <a:moveTo>
                  <a:pt x="1767118" y="193774"/>
                </a:moveTo>
                <a:lnTo>
                  <a:pt x="0" y="193774"/>
                </a:lnTo>
                <a:lnTo>
                  <a:pt x="0" y="0"/>
                </a:lnTo>
                <a:lnTo>
                  <a:pt x="1863996" y="0"/>
                </a:lnTo>
                <a:lnTo>
                  <a:pt x="1901409" y="7709"/>
                </a:lnTo>
                <a:lnTo>
                  <a:pt x="1932240" y="28633"/>
                </a:lnTo>
                <a:lnTo>
                  <a:pt x="1953171" y="59463"/>
                </a:lnTo>
                <a:lnTo>
                  <a:pt x="1960885" y="96893"/>
                </a:lnTo>
                <a:lnTo>
                  <a:pt x="1767118" y="96893"/>
                </a:lnTo>
                <a:lnTo>
                  <a:pt x="1767118" y="193774"/>
                </a:lnTo>
                <a:close/>
              </a:path>
              <a:path w="1960880" h="1897379">
                <a:moveTo>
                  <a:pt x="1960885" y="1897338"/>
                </a:moveTo>
                <a:lnTo>
                  <a:pt x="1767118" y="1897338"/>
                </a:lnTo>
                <a:lnTo>
                  <a:pt x="1767118" y="96893"/>
                </a:lnTo>
                <a:lnTo>
                  <a:pt x="1864008" y="193774"/>
                </a:lnTo>
                <a:lnTo>
                  <a:pt x="1960885" y="193774"/>
                </a:lnTo>
                <a:lnTo>
                  <a:pt x="1960885" y="1897338"/>
                </a:lnTo>
                <a:close/>
              </a:path>
              <a:path w="1960880" h="1897379">
                <a:moveTo>
                  <a:pt x="1960885" y="193774"/>
                </a:moveTo>
                <a:lnTo>
                  <a:pt x="1864008" y="193774"/>
                </a:lnTo>
                <a:lnTo>
                  <a:pt x="1767118" y="96893"/>
                </a:lnTo>
                <a:lnTo>
                  <a:pt x="1960885" y="96893"/>
                </a:lnTo>
                <a:lnTo>
                  <a:pt x="1960885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24809" y="0"/>
            <a:ext cx="2028825" cy="1957070"/>
          </a:xfrm>
          <a:custGeom>
            <a:avLst/>
            <a:gdLst/>
            <a:ahLst/>
            <a:cxnLst/>
            <a:rect l="l" t="t" r="r" b="b"/>
            <a:pathLst>
              <a:path w="2028825" h="1957070">
                <a:moveTo>
                  <a:pt x="2028790" y="1956744"/>
                </a:moveTo>
                <a:lnTo>
                  <a:pt x="633600" y="1956744"/>
                </a:lnTo>
                <a:lnTo>
                  <a:pt x="586382" y="1954886"/>
                </a:lnTo>
                <a:lnTo>
                  <a:pt x="540095" y="1949399"/>
                </a:lnTo>
                <a:lnTo>
                  <a:pt x="494863" y="1940416"/>
                </a:lnTo>
                <a:lnTo>
                  <a:pt x="450809" y="1928067"/>
                </a:lnTo>
                <a:lnTo>
                  <a:pt x="408056" y="1912485"/>
                </a:lnTo>
                <a:lnTo>
                  <a:pt x="366728" y="1893801"/>
                </a:lnTo>
                <a:lnTo>
                  <a:pt x="326949" y="1872148"/>
                </a:lnTo>
                <a:lnTo>
                  <a:pt x="288841" y="1847656"/>
                </a:lnTo>
                <a:lnTo>
                  <a:pt x="252528" y="1820458"/>
                </a:lnTo>
                <a:lnTo>
                  <a:pt x="218135" y="1790686"/>
                </a:lnTo>
                <a:lnTo>
                  <a:pt x="185783" y="1758471"/>
                </a:lnTo>
                <a:lnTo>
                  <a:pt x="155597" y="1723945"/>
                </a:lnTo>
                <a:lnTo>
                  <a:pt x="127700" y="1687239"/>
                </a:lnTo>
                <a:lnTo>
                  <a:pt x="102215" y="1648486"/>
                </a:lnTo>
                <a:lnTo>
                  <a:pt x="79267" y="1607817"/>
                </a:lnTo>
                <a:lnTo>
                  <a:pt x="58977" y="1565364"/>
                </a:lnTo>
                <a:lnTo>
                  <a:pt x="41471" y="1521259"/>
                </a:lnTo>
                <a:lnTo>
                  <a:pt x="26870" y="1475634"/>
                </a:lnTo>
                <a:lnTo>
                  <a:pt x="15299" y="1428620"/>
                </a:lnTo>
                <a:lnTo>
                  <a:pt x="6882" y="1380348"/>
                </a:lnTo>
                <a:lnTo>
                  <a:pt x="1741" y="1330952"/>
                </a:lnTo>
                <a:lnTo>
                  <a:pt x="0" y="1280562"/>
                </a:lnTo>
                <a:lnTo>
                  <a:pt x="0" y="0"/>
                </a:lnTo>
                <a:lnTo>
                  <a:pt x="206708" y="0"/>
                </a:lnTo>
                <a:lnTo>
                  <a:pt x="206708" y="1280562"/>
                </a:lnTo>
                <a:lnTo>
                  <a:pt x="209217" y="1331646"/>
                </a:lnTo>
                <a:lnTo>
                  <a:pt x="216571" y="1381156"/>
                </a:lnTo>
                <a:lnTo>
                  <a:pt x="228506" y="1428804"/>
                </a:lnTo>
                <a:lnTo>
                  <a:pt x="244761" y="1474300"/>
                </a:lnTo>
                <a:lnTo>
                  <a:pt x="265073" y="1517355"/>
                </a:lnTo>
                <a:lnTo>
                  <a:pt x="289180" y="1557681"/>
                </a:lnTo>
                <a:lnTo>
                  <a:pt x="316818" y="1594989"/>
                </a:lnTo>
                <a:lnTo>
                  <a:pt x="347727" y="1628989"/>
                </a:lnTo>
                <a:lnTo>
                  <a:pt x="381643" y="1659393"/>
                </a:lnTo>
                <a:lnTo>
                  <a:pt x="418304" y="1685913"/>
                </a:lnTo>
                <a:lnTo>
                  <a:pt x="457447" y="1708258"/>
                </a:lnTo>
                <a:lnTo>
                  <a:pt x="498811" y="1726141"/>
                </a:lnTo>
                <a:lnTo>
                  <a:pt x="542133" y="1739272"/>
                </a:lnTo>
                <a:lnTo>
                  <a:pt x="587150" y="1747363"/>
                </a:lnTo>
                <a:lnTo>
                  <a:pt x="633600" y="1750124"/>
                </a:lnTo>
                <a:lnTo>
                  <a:pt x="2028790" y="1750124"/>
                </a:lnTo>
                <a:lnTo>
                  <a:pt x="2028790" y="195674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88775" y="0"/>
            <a:ext cx="1565275" cy="1513840"/>
          </a:xfrm>
          <a:custGeom>
            <a:avLst/>
            <a:gdLst/>
            <a:ahLst/>
            <a:cxnLst/>
            <a:rect l="l" t="t" r="r" b="b"/>
            <a:pathLst>
              <a:path w="1565275" h="1513840">
                <a:moveTo>
                  <a:pt x="1564824" y="1513838"/>
                </a:moveTo>
                <a:lnTo>
                  <a:pt x="96889" y="1513838"/>
                </a:lnTo>
                <a:lnTo>
                  <a:pt x="59461" y="1506122"/>
                </a:lnTo>
                <a:lnTo>
                  <a:pt x="28632" y="1485187"/>
                </a:lnTo>
                <a:lnTo>
                  <a:pt x="7709" y="1454354"/>
                </a:lnTo>
                <a:lnTo>
                  <a:pt x="0" y="1416945"/>
                </a:lnTo>
                <a:lnTo>
                  <a:pt x="0" y="0"/>
                </a:lnTo>
                <a:lnTo>
                  <a:pt x="193779" y="0"/>
                </a:lnTo>
                <a:lnTo>
                  <a:pt x="193779" y="1320052"/>
                </a:lnTo>
                <a:lnTo>
                  <a:pt x="96889" y="1320052"/>
                </a:lnTo>
                <a:lnTo>
                  <a:pt x="193779" y="1416945"/>
                </a:lnTo>
                <a:lnTo>
                  <a:pt x="1564824" y="1416945"/>
                </a:lnTo>
                <a:lnTo>
                  <a:pt x="1564824" y="1513838"/>
                </a:lnTo>
                <a:close/>
              </a:path>
              <a:path w="1565275" h="1513840">
                <a:moveTo>
                  <a:pt x="193779" y="1416945"/>
                </a:moveTo>
                <a:lnTo>
                  <a:pt x="96889" y="1320052"/>
                </a:lnTo>
                <a:lnTo>
                  <a:pt x="193779" y="1320052"/>
                </a:lnTo>
                <a:lnTo>
                  <a:pt x="193779" y="1416945"/>
                </a:lnTo>
                <a:close/>
              </a:path>
              <a:path w="1565275" h="1513840">
                <a:moveTo>
                  <a:pt x="1564824" y="1416945"/>
                </a:moveTo>
                <a:lnTo>
                  <a:pt x="193779" y="1416945"/>
                </a:lnTo>
                <a:lnTo>
                  <a:pt x="193779" y="1320052"/>
                </a:lnTo>
                <a:lnTo>
                  <a:pt x="1564824" y="1320052"/>
                </a:lnTo>
                <a:lnTo>
                  <a:pt x="1564824" y="1416945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26804" y="1790545"/>
            <a:ext cx="0" cy="610235"/>
          </a:xfrm>
          <a:custGeom>
            <a:avLst/>
            <a:gdLst/>
            <a:ahLst/>
            <a:cxnLst/>
            <a:rect l="l" t="t" r="r" b="b"/>
            <a:pathLst>
              <a:path h="610235">
                <a:moveTo>
                  <a:pt x="0" y="0"/>
                </a:moveTo>
                <a:lnTo>
                  <a:pt x="0" y="609945"/>
                </a:lnTo>
              </a:path>
            </a:pathLst>
          </a:custGeom>
          <a:ln w="53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97969" y="2331542"/>
            <a:ext cx="955675" cy="450215"/>
          </a:xfrm>
          <a:custGeom>
            <a:avLst/>
            <a:gdLst/>
            <a:ahLst/>
            <a:cxnLst/>
            <a:rect l="l" t="t" r="r" b="b"/>
            <a:pathLst>
              <a:path w="955675" h="450214">
                <a:moveTo>
                  <a:pt x="955630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955630" y="0"/>
                </a:lnTo>
                <a:lnTo>
                  <a:pt x="955630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955630" y="377069"/>
                </a:lnTo>
                <a:lnTo>
                  <a:pt x="955630" y="449733"/>
                </a:lnTo>
                <a:close/>
              </a:path>
              <a:path w="955675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955675" h="450214">
                <a:moveTo>
                  <a:pt x="955630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955630" y="72652"/>
                </a:lnTo>
                <a:lnTo>
                  <a:pt x="955630" y="145304"/>
                </a:lnTo>
                <a:close/>
              </a:path>
              <a:path w="955675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955675" h="450214">
                <a:moveTo>
                  <a:pt x="955630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955630" y="304429"/>
                </a:lnTo>
                <a:lnTo>
                  <a:pt x="955630" y="37706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4809" y="4962525"/>
            <a:ext cx="2028825" cy="2352675"/>
          </a:xfrm>
          <a:custGeom>
            <a:avLst/>
            <a:gdLst/>
            <a:ahLst/>
            <a:cxnLst/>
            <a:rect l="l" t="t" r="r" b="b"/>
            <a:pathLst>
              <a:path w="2028825" h="2352675">
                <a:moveTo>
                  <a:pt x="206708" y="2352674"/>
                </a:moveTo>
                <a:lnTo>
                  <a:pt x="0" y="2352674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2028790" y="0"/>
                </a:lnTo>
                <a:lnTo>
                  <a:pt x="2028790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352674"/>
                </a:lnTo>
                <a:close/>
              </a:path>
              <a:path w="2028825" h="2352675">
                <a:moveTo>
                  <a:pt x="2028790" y="206703"/>
                </a:moveTo>
                <a:lnTo>
                  <a:pt x="633600" y="206703"/>
                </a:lnTo>
                <a:lnTo>
                  <a:pt x="2028790" y="206703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88775" y="5417860"/>
            <a:ext cx="1565275" cy="1897380"/>
          </a:xfrm>
          <a:custGeom>
            <a:avLst/>
            <a:gdLst/>
            <a:ahLst/>
            <a:cxnLst/>
            <a:rect l="l" t="t" r="r" b="b"/>
            <a:pathLst>
              <a:path w="1565275" h="1897379">
                <a:moveTo>
                  <a:pt x="193779" y="1897338"/>
                </a:moveTo>
                <a:lnTo>
                  <a:pt x="0" y="1897338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1564824" y="0"/>
                </a:lnTo>
                <a:lnTo>
                  <a:pt x="1564824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1897338"/>
                </a:lnTo>
                <a:close/>
              </a:path>
              <a:path w="1565275" h="1897379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1565275" h="1897379">
                <a:moveTo>
                  <a:pt x="1564824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1564824" y="96893"/>
                </a:lnTo>
                <a:lnTo>
                  <a:pt x="1564824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47925" cy="899794"/>
          </a:xfrm>
          <a:custGeom>
            <a:avLst/>
            <a:gdLst/>
            <a:ahLst/>
            <a:cxnLst/>
            <a:rect l="l" t="t" r="r" b="b"/>
            <a:pathLst>
              <a:path w="2447925" h="899794">
                <a:moveTo>
                  <a:pt x="1814302" y="899470"/>
                </a:moveTo>
                <a:lnTo>
                  <a:pt x="0" y="899470"/>
                </a:lnTo>
                <a:lnTo>
                  <a:pt x="0" y="692849"/>
                </a:lnTo>
                <a:lnTo>
                  <a:pt x="1814302" y="692849"/>
                </a:lnTo>
                <a:lnTo>
                  <a:pt x="1860753" y="690088"/>
                </a:lnTo>
                <a:lnTo>
                  <a:pt x="1905772" y="681997"/>
                </a:lnTo>
                <a:lnTo>
                  <a:pt x="1949096" y="668866"/>
                </a:lnTo>
                <a:lnTo>
                  <a:pt x="1990463" y="650983"/>
                </a:lnTo>
                <a:lnTo>
                  <a:pt x="2029611" y="628638"/>
                </a:lnTo>
                <a:lnTo>
                  <a:pt x="2066276" y="602119"/>
                </a:lnTo>
                <a:lnTo>
                  <a:pt x="2100197" y="571714"/>
                </a:lnTo>
                <a:lnTo>
                  <a:pt x="2131110" y="537714"/>
                </a:lnTo>
                <a:lnTo>
                  <a:pt x="2158753" y="500406"/>
                </a:lnTo>
                <a:lnTo>
                  <a:pt x="2182864" y="460080"/>
                </a:lnTo>
                <a:lnTo>
                  <a:pt x="2203180" y="417025"/>
                </a:lnTo>
                <a:lnTo>
                  <a:pt x="2219438" y="371529"/>
                </a:lnTo>
                <a:lnTo>
                  <a:pt x="2231376" y="323881"/>
                </a:lnTo>
                <a:lnTo>
                  <a:pt x="2238732" y="274371"/>
                </a:lnTo>
                <a:lnTo>
                  <a:pt x="2241242" y="223287"/>
                </a:lnTo>
                <a:lnTo>
                  <a:pt x="2241242" y="0"/>
                </a:lnTo>
                <a:lnTo>
                  <a:pt x="2447902" y="0"/>
                </a:lnTo>
                <a:lnTo>
                  <a:pt x="2447902" y="223287"/>
                </a:lnTo>
                <a:lnTo>
                  <a:pt x="2446160" y="273677"/>
                </a:lnTo>
                <a:lnTo>
                  <a:pt x="2441017" y="323073"/>
                </a:lnTo>
                <a:lnTo>
                  <a:pt x="2432598" y="371345"/>
                </a:lnTo>
                <a:lnTo>
                  <a:pt x="2421027" y="418359"/>
                </a:lnTo>
                <a:lnTo>
                  <a:pt x="2406425" y="463985"/>
                </a:lnTo>
                <a:lnTo>
                  <a:pt x="2388918" y="508090"/>
                </a:lnTo>
                <a:lnTo>
                  <a:pt x="2368628" y="550542"/>
                </a:lnTo>
                <a:lnTo>
                  <a:pt x="2345679" y="591211"/>
                </a:lnTo>
                <a:lnTo>
                  <a:pt x="2320194" y="629964"/>
                </a:lnTo>
                <a:lnTo>
                  <a:pt x="2292296" y="666670"/>
                </a:lnTo>
                <a:lnTo>
                  <a:pt x="2262110" y="701196"/>
                </a:lnTo>
                <a:lnTo>
                  <a:pt x="2229759" y="733411"/>
                </a:lnTo>
                <a:lnTo>
                  <a:pt x="2195365" y="763184"/>
                </a:lnTo>
                <a:lnTo>
                  <a:pt x="2159053" y="790381"/>
                </a:lnTo>
                <a:lnTo>
                  <a:pt x="2120946" y="814873"/>
                </a:lnTo>
                <a:lnTo>
                  <a:pt x="2081167" y="836526"/>
                </a:lnTo>
                <a:lnTo>
                  <a:pt x="2039840" y="855210"/>
                </a:lnTo>
                <a:lnTo>
                  <a:pt x="1997088" y="870792"/>
                </a:lnTo>
                <a:lnTo>
                  <a:pt x="1953035" y="883141"/>
                </a:lnTo>
                <a:lnTo>
                  <a:pt x="1907804" y="892124"/>
                </a:lnTo>
                <a:lnTo>
                  <a:pt x="1861519" y="897611"/>
                </a:lnTo>
                <a:lnTo>
                  <a:pt x="1814302" y="899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0880" cy="456565"/>
          </a:xfrm>
          <a:custGeom>
            <a:avLst/>
            <a:gdLst/>
            <a:ahLst/>
            <a:cxnLst/>
            <a:rect l="l" t="t" r="r" b="b"/>
            <a:pathLst>
              <a:path w="1960880" h="456565">
                <a:moveTo>
                  <a:pt x="1880083" y="452227"/>
                </a:moveTo>
                <a:lnTo>
                  <a:pt x="1847921" y="452227"/>
                </a:lnTo>
                <a:lnTo>
                  <a:pt x="1817354" y="442972"/>
                </a:lnTo>
                <a:lnTo>
                  <a:pt x="1791572" y="424460"/>
                </a:lnTo>
                <a:lnTo>
                  <a:pt x="1773763" y="396693"/>
                </a:lnTo>
                <a:lnTo>
                  <a:pt x="1767118" y="359670"/>
                </a:lnTo>
                <a:lnTo>
                  <a:pt x="1767118" y="0"/>
                </a:lnTo>
                <a:lnTo>
                  <a:pt x="1960885" y="0"/>
                </a:lnTo>
                <a:lnTo>
                  <a:pt x="1960885" y="262777"/>
                </a:lnTo>
                <a:lnTo>
                  <a:pt x="1864008" y="262777"/>
                </a:lnTo>
                <a:lnTo>
                  <a:pt x="1901026" y="269422"/>
                </a:lnTo>
                <a:lnTo>
                  <a:pt x="1928789" y="287231"/>
                </a:lnTo>
                <a:lnTo>
                  <a:pt x="1947298" y="313015"/>
                </a:lnTo>
                <a:lnTo>
                  <a:pt x="1956552" y="343584"/>
                </a:lnTo>
                <a:lnTo>
                  <a:pt x="1956551" y="375748"/>
                </a:lnTo>
                <a:lnTo>
                  <a:pt x="1947295" y="406317"/>
                </a:lnTo>
                <a:lnTo>
                  <a:pt x="1931970" y="427663"/>
                </a:lnTo>
                <a:lnTo>
                  <a:pt x="1910649" y="442972"/>
                </a:lnTo>
                <a:lnTo>
                  <a:pt x="1880083" y="452227"/>
                </a:lnTo>
                <a:close/>
              </a:path>
              <a:path w="1960880" h="456565">
                <a:moveTo>
                  <a:pt x="1863996" y="456563"/>
                </a:moveTo>
                <a:lnTo>
                  <a:pt x="0" y="456563"/>
                </a:lnTo>
                <a:lnTo>
                  <a:pt x="0" y="262777"/>
                </a:lnTo>
                <a:lnTo>
                  <a:pt x="1767118" y="262777"/>
                </a:lnTo>
                <a:lnTo>
                  <a:pt x="1767118" y="359670"/>
                </a:lnTo>
                <a:lnTo>
                  <a:pt x="1773763" y="396693"/>
                </a:lnTo>
                <a:lnTo>
                  <a:pt x="1791572" y="424460"/>
                </a:lnTo>
                <a:lnTo>
                  <a:pt x="1817354" y="442972"/>
                </a:lnTo>
                <a:lnTo>
                  <a:pt x="1847921" y="452227"/>
                </a:lnTo>
                <a:lnTo>
                  <a:pt x="1888138" y="452227"/>
                </a:lnTo>
                <a:lnTo>
                  <a:pt x="1863996" y="456563"/>
                </a:lnTo>
                <a:close/>
              </a:path>
              <a:path w="1960880" h="456565">
                <a:moveTo>
                  <a:pt x="1931970" y="427663"/>
                </a:moveTo>
                <a:lnTo>
                  <a:pt x="1947295" y="406317"/>
                </a:lnTo>
                <a:lnTo>
                  <a:pt x="1956551" y="375748"/>
                </a:lnTo>
                <a:lnTo>
                  <a:pt x="1956552" y="343584"/>
                </a:lnTo>
                <a:lnTo>
                  <a:pt x="1947298" y="313015"/>
                </a:lnTo>
                <a:lnTo>
                  <a:pt x="1928789" y="287231"/>
                </a:lnTo>
                <a:lnTo>
                  <a:pt x="1901026" y="269422"/>
                </a:lnTo>
                <a:lnTo>
                  <a:pt x="1864008" y="262777"/>
                </a:lnTo>
                <a:lnTo>
                  <a:pt x="1960885" y="262777"/>
                </a:lnTo>
                <a:lnTo>
                  <a:pt x="1960885" y="359670"/>
                </a:lnTo>
                <a:lnTo>
                  <a:pt x="1954240" y="396693"/>
                </a:lnTo>
                <a:lnTo>
                  <a:pt x="1936432" y="424460"/>
                </a:lnTo>
                <a:lnTo>
                  <a:pt x="1931970" y="427663"/>
                </a:lnTo>
                <a:close/>
              </a:path>
              <a:path w="1960880" h="456565">
                <a:moveTo>
                  <a:pt x="1888138" y="452227"/>
                </a:moveTo>
                <a:lnTo>
                  <a:pt x="1880083" y="452227"/>
                </a:lnTo>
                <a:lnTo>
                  <a:pt x="1910649" y="442972"/>
                </a:lnTo>
                <a:lnTo>
                  <a:pt x="1931970" y="427663"/>
                </a:lnTo>
                <a:lnTo>
                  <a:pt x="1928784" y="432103"/>
                </a:lnTo>
                <a:lnTo>
                  <a:pt x="1901017" y="449914"/>
                </a:lnTo>
                <a:lnTo>
                  <a:pt x="1888138" y="452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9090" y="1153541"/>
            <a:ext cx="3515995" cy="455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50" dirty="0">
                <a:solidFill>
                  <a:srgbClr val="C52F2C"/>
                </a:solidFill>
                <a:latin typeface="Lucida Sans"/>
                <a:cs typeface="Lucida Sans"/>
              </a:rPr>
              <a:t>CURRENT</a:t>
            </a:r>
            <a:r>
              <a:rPr sz="2800" spc="-210" dirty="0">
                <a:solidFill>
                  <a:srgbClr val="C52F2C"/>
                </a:solidFill>
                <a:latin typeface="Lucida Sans"/>
                <a:cs typeface="Lucida Sans"/>
              </a:rPr>
              <a:t> </a:t>
            </a:r>
            <a:r>
              <a:rPr sz="2800" spc="25" dirty="0">
                <a:solidFill>
                  <a:srgbClr val="C52F2C"/>
                </a:solidFill>
                <a:latin typeface="Lucida Sans"/>
                <a:cs typeface="Lucida Sans"/>
              </a:rPr>
              <a:t>PROBLEMS</a:t>
            </a:r>
            <a:endParaRPr sz="28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9675" y="3057525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675" y="3429000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9675" y="3800475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9675" y="4543425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2003" y="2850838"/>
            <a:ext cx="6836409" cy="188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16075">
              <a:lnSpc>
                <a:spcPct val="116100"/>
              </a:lnSpc>
              <a:spcBef>
                <a:spcPts val="95"/>
              </a:spcBef>
            </a:pPr>
            <a:r>
              <a:rPr sz="2100" dirty="0">
                <a:solidFill>
                  <a:srgbClr val="212121"/>
                </a:solidFill>
                <a:latin typeface="Arial"/>
                <a:cs typeface="Arial"/>
              </a:rPr>
              <a:t>Less ease of access to appliances at home  Distribution of electricity by Electricity</a:t>
            </a:r>
            <a:r>
              <a:rPr sz="210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12121"/>
                </a:solidFill>
                <a:latin typeface="Arial"/>
                <a:cs typeface="Arial"/>
              </a:rPr>
              <a:t>Board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</a:pPr>
            <a:r>
              <a:rPr sz="2100" spc="5" dirty="0">
                <a:solidFill>
                  <a:srgbClr val="212121"/>
                </a:solidFill>
                <a:latin typeface="Arial"/>
                <a:cs typeface="Arial"/>
              </a:rPr>
              <a:t>No </a:t>
            </a:r>
            <a:r>
              <a:rPr sz="2100" dirty="0">
                <a:solidFill>
                  <a:srgbClr val="212121"/>
                </a:solidFill>
                <a:latin typeface="Arial"/>
                <a:cs typeface="Arial"/>
              </a:rPr>
              <a:t>proper fault detection mechanism at home because of  no real time monitoring</a:t>
            </a:r>
            <a:r>
              <a:rPr sz="21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12121"/>
                </a:solidFill>
                <a:latin typeface="Arial"/>
                <a:cs typeface="Arial"/>
              </a:rPr>
              <a:t>system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spc="5" dirty="0">
                <a:solidFill>
                  <a:srgbClr val="212121"/>
                </a:solidFill>
                <a:latin typeface="Arial"/>
                <a:cs typeface="Arial"/>
              </a:rPr>
              <a:t>No </a:t>
            </a:r>
            <a:r>
              <a:rPr sz="2100" dirty="0">
                <a:solidFill>
                  <a:srgbClr val="212121"/>
                </a:solidFill>
                <a:latin typeface="Arial"/>
                <a:cs typeface="Arial"/>
              </a:rPr>
              <a:t>centralized</a:t>
            </a:r>
            <a:r>
              <a:rPr sz="21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212121"/>
                </a:solidFill>
                <a:latin typeface="Arial"/>
                <a:cs typeface="Arial"/>
              </a:rPr>
              <a:t>system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694" y="681145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5">
                <a:moveTo>
                  <a:pt x="0" y="0"/>
                </a:moveTo>
                <a:lnTo>
                  <a:pt x="287507" y="0"/>
                </a:lnTo>
              </a:path>
            </a:pathLst>
          </a:custGeom>
          <a:ln w="12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9570" y="648734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4822"/>
                </a:lnTo>
              </a:path>
            </a:pathLst>
          </a:custGeom>
          <a:ln w="12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4024" y="681145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6781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8202" y="681145"/>
            <a:ext cx="2600960" cy="0"/>
          </a:xfrm>
          <a:custGeom>
            <a:avLst/>
            <a:gdLst/>
            <a:ahLst/>
            <a:cxnLst/>
            <a:rect l="l" t="t" r="r" b="b"/>
            <a:pathLst>
              <a:path w="2600960">
                <a:moveTo>
                  <a:pt x="0" y="0"/>
                </a:moveTo>
                <a:lnTo>
                  <a:pt x="2600738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1831" y="681145"/>
            <a:ext cx="2600960" cy="0"/>
          </a:xfrm>
          <a:custGeom>
            <a:avLst/>
            <a:gdLst/>
            <a:ahLst/>
            <a:cxnLst/>
            <a:rect l="l" t="t" r="r" b="b"/>
            <a:pathLst>
              <a:path w="2600960">
                <a:moveTo>
                  <a:pt x="0" y="0"/>
                </a:moveTo>
                <a:lnTo>
                  <a:pt x="2600738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5460" y="681145"/>
            <a:ext cx="2600960" cy="0"/>
          </a:xfrm>
          <a:custGeom>
            <a:avLst/>
            <a:gdLst/>
            <a:ahLst/>
            <a:cxnLst/>
            <a:rect l="l" t="t" r="r" b="b"/>
            <a:pathLst>
              <a:path w="2600959">
                <a:moveTo>
                  <a:pt x="0" y="0"/>
                </a:moveTo>
                <a:lnTo>
                  <a:pt x="2600738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39090" y="648734"/>
            <a:ext cx="46990" cy="65405"/>
          </a:xfrm>
          <a:custGeom>
            <a:avLst/>
            <a:gdLst/>
            <a:ahLst/>
            <a:cxnLst/>
            <a:rect l="l" t="t" r="r" b="b"/>
            <a:pathLst>
              <a:path w="46990" h="65404">
                <a:moveTo>
                  <a:pt x="0" y="0"/>
                </a:moveTo>
                <a:lnTo>
                  <a:pt x="46780" y="0"/>
                </a:lnTo>
                <a:lnTo>
                  <a:pt x="46780" y="64822"/>
                </a:lnTo>
                <a:lnTo>
                  <a:pt x="0" y="64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694" y="295762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6741" y="0"/>
                </a:lnTo>
              </a:path>
            </a:pathLst>
          </a:custGeom>
          <a:ln w="3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4136" y="2925209"/>
            <a:ext cx="0" cy="65405"/>
          </a:xfrm>
          <a:custGeom>
            <a:avLst/>
            <a:gdLst/>
            <a:ahLst/>
            <a:cxnLst/>
            <a:rect l="l" t="t" r="r" b="b"/>
            <a:pathLst>
              <a:path h="65405">
                <a:moveTo>
                  <a:pt x="0" y="0"/>
                </a:moveTo>
                <a:lnTo>
                  <a:pt x="0" y="64822"/>
                </a:lnTo>
              </a:path>
            </a:pathLst>
          </a:custGeom>
          <a:ln w="3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7190" y="2925209"/>
            <a:ext cx="0" cy="65405"/>
          </a:xfrm>
          <a:custGeom>
            <a:avLst/>
            <a:gdLst/>
            <a:ahLst/>
            <a:cxnLst/>
            <a:rect l="l" t="t" r="r" b="b"/>
            <a:pathLst>
              <a:path h="65405">
                <a:moveTo>
                  <a:pt x="0" y="0"/>
                </a:moveTo>
                <a:lnTo>
                  <a:pt x="0" y="64822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83837" y="2957620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996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7435" y="2957620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1460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55384" y="2957620"/>
            <a:ext cx="1408430" cy="0"/>
          </a:xfrm>
          <a:custGeom>
            <a:avLst/>
            <a:gdLst/>
            <a:ahLst/>
            <a:cxnLst/>
            <a:rect l="l" t="t" r="r" b="b"/>
            <a:pathLst>
              <a:path w="1408429">
                <a:moveTo>
                  <a:pt x="0" y="0"/>
                </a:moveTo>
                <a:lnTo>
                  <a:pt x="1407860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1784" y="2957620"/>
            <a:ext cx="1093470" cy="0"/>
          </a:xfrm>
          <a:custGeom>
            <a:avLst/>
            <a:gdLst/>
            <a:ahLst/>
            <a:cxnLst/>
            <a:rect l="l" t="t" r="r" b="b"/>
            <a:pathLst>
              <a:path w="1093470">
                <a:moveTo>
                  <a:pt x="0" y="0"/>
                </a:moveTo>
                <a:lnTo>
                  <a:pt x="1093131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91450" y="2957620"/>
            <a:ext cx="966469" cy="0"/>
          </a:xfrm>
          <a:custGeom>
            <a:avLst/>
            <a:gdLst/>
            <a:ahLst/>
            <a:cxnLst/>
            <a:rect l="l" t="t" r="r" b="b"/>
            <a:pathLst>
              <a:path w="966470">
                <a:moveTo>
                  <a:pt x="0" y="0"/>
                </a:moveTo>
                <a:lnTo>
                  <a:pt x="966143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6134" y="2957620"/>
            <a:ext cx="1541145" cy="0"/>
          </a:xfrm>
          <a:custGeom>
            <a:avLst/>
            <a:gdLst/>
            <a:ahLst/>
            <a:cxnLst/>
            <a:rect l="l" t="t" r="r" b="b"/>
            <a:pathLst>
              <a:path w="1541145">
                <a:moveTo>
                  <a:pt x="0" y="0"/>
                </a:moveTo>
                <a:lnTo>
                  <a:pt x="1541147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50482" y="2925209"/>
            <a:ext cx="45720" cy="65405"/>
          </a:xfrm>
          <a:custGeom>
            <a:avLst/>
            <a:gdLst/>
            <a:ahLst/>
            <a:cxnLst/>
            <a:rect l="l" t="t" r="r" b="b"/>
            <a:pathLst>
              <a:path w="45720" h="65405">
                <a:moveTo>
                  <a:pt x="0" y="0"/>
                </a:moveTo>
                <a:lnTo>
                  <a:pt x="45206" y="0"/>
                </a:lnTo>
                <a:lnTo>
                  <a:pt x="45206" y="64822"/>
                </a:lnTo>
                <a:lnTo>
                  <a:pt x="0" y="64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245" y="5376971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34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54368" y="5376971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>
                <a:moveTo>
                  <a:pt x="0" y="0"/>
                </a:moveTo>
                <a:lnTo>
                  <a:pt x="376885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5037" y="5376971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5701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2475" y="5376971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>
                <a:moveTo>
                  <a:pt x="0" y="0"/>
                </a:moveTo>
                <a:lnTo>
                  <a:pt x="1363163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06836" y="5376971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5">
                <a:moveTo>
                  <a:pt x="0" y="0"/>
                </a:moveTo>
                <a:lnTo>
                  <a:pt x="306240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9279" y="5376971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5">
                <a:moveTo>
                  <a:pt x="0" y="0"/>
                </a:moveTo>
                <a:lnTo>
                  <a:pt x="464906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28142" y="5344559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4822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5384" y="5376971"/>
            <a:ext cx="1265555" cy="0"/>
          </a:xfrm>
          <a:custGeom>
            <a:avLst/>
            <a:gdLst/>
            <a:ahLst/>
            <a:cxnLst/>
            <a:rect l="l" t="t" r="r" b="b"/>
            <a:pathLst>
              <a:path w="1265554">
                <a:moveTo>
                  <a:pt x="0" y="0"/>
                </a:moveTo>
                <a:lnTo>
                  <a:pt x="1264936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5734" y="5376971"/>
            <a:ext cx="909319" cy="0"/>
          </a:xfrm>
          <a:custGeom>
            <a:avLst/>
            <a:gdLst/>
            <a:ahLst/>
            <a:cxnLst/>
            <a:rect l="l" t="t" r="r" b="b"/>
            <a:pathLst>
              <a:path w="909320">
                <a:moveTo>
                  <a:pt x="0" y="0"/>
                </a:moveTo>
                <a:lnTo>
                  <a:pt x="909181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3629" y="537697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1637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44771" y="5376971"/>
            <a:ext cx="694690" cy="0"/>
          </a:xfrm>
          <a:custGeom>
            <a:avLst/>
            <a:gdLst/>
            <a:ahLst/>
            <a:cxnLst/>
            <a:rect l="l" t="t" r="r" b="b"/>
            <a:pathLst>
              <a:path w="694690">
                <a:moveTo>
                  <a:pt x="0" y="0"/>
                </a:moveTo>
                <a:lnTo>
                  <a:pt x="694666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37978" y="5376971"/>
            <a:ext cx="1816100" cy="0"/>
          </a:xfrm>
          <a:custGeom>
            <a:avLst/>
            <a:gdLst/>
            <a:ahLst/>
            <a:cxnLst/>
            <a:rect l="l" t="t" r="r" b="b"/>
            <a:pathLst>
              <a:path w="1816100">
                <a:moveTo>
                  <a:pt x="0" y="0"/>
                </a:moveTo>
                <a:lnTo>
                  <a:pt x="1815918" y="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32326" y="5344559"/>
            <a:ext cx="34290" cy="65405"/>
          </a:xfrm>
          <a:custGeom>
            <a:avLst/>
            <a:gdLst/>
            <a:ahLst/>
            <a:cxnLst/>
            <a:rect l="l" t="t" r="r" b="b"/>
            <a:pathLst>
              <a:path w="34290" h="65404">
                <a:moveTo>
                  <a:pt x="0" y="0"/>
                </a:moveTo>
                <a:lnTo>
                  <a:pt x="33892" y="0"/>
                </a:lnTo>
                <a:lnTo>
                  <a:pt x="33892" y="64822"/>
                </a:lnTo>
                <a:lnTo>
                  <a:pt x="0" y="648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8283" y="5028323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236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8283" y="626239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236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8283" y="2425419"/>
            <a:ext cx="0" cy="2164080"/>
          </a:xfrm>
          <a:custGeom>
            <a:avLst/>
            <a:gdLst/>
            <a:ahLst/>
            <a:cxnLst/>
            <a:rect l="l" t="t" r="r" b="b"/>
            <a:pathLst>
              <a:path h="2164079">
                <a:moveTo>
                  <a:pt x="0" y="0"/>
                </a:moveTo>
                <a:lnTo>
                  <a:pt x="0" y="2163936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8283" y="4670848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475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8283" y="991476"/>
            <a:ext cx="0" cy="673735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705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8283" y="1746673"/>
            <a:ext cx="0" cy="686435"/>
          </a:xfrm>
          <a:custGeom>
            <a:avLst/>
            <a:gdLst/>
            <a:ahLst/>
            <a:cxnLst/>
            <a:rect l="l" t="t" r="r" b="b"/>
            <a:pathLst>
              <a:path h="686435">
                <a:moveTo>
                  <a:pt x="0" y="0"/>
                </a:moveTo>
                <a:lnTo>
                  <a:pt x="0" y="685861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01246" y="5032504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236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01246" y="679208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237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01246" y="2429600"/>
            <a:ext cx="0" cy="2603500"/>
          </a:xfrm>
          <a:custGeom>
            <a:avLst/>
            <a:gdLst/>
            <a:ahLst/>
            <a:cxnLst/>
            <a:rect l="l" t="t" r="r" b="b"/>
            <a:pathLst>
              <a:path h="2603500">
                <a:moveTo>
                  <a:pt x="0" y="0"/>
                </a:moveTo>
                <a:lnTo>
                  <a:pt x="0" y="2602903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01246" y="1044446"/>
            <a:ext cx="0" cy="1392555"/>
          </a:xfrm>
          <a:custGeom>
            <a:avLst/>
            <a:gdLst/>
            <a:ahLst/>
            <a:cxnLst/>
            <a:rect l="l" t="t" r="r" b="b"/>
            <a:pathLst>
              <a:path h="1392555">
                <a:moveTo>
                  <a:pt x="0" y="0"/>
                </a:moveTo>
                <a:lnTo>
                  <a:pt x="0" y="1392269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81495" y="256559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42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81495" y="688160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43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81495" y="1053903"/>
            <a:ext cx="0" cy="1511935"/>
          </a:xfrm>
          <a:custGeom>
            <a:avLst/>
            <a:gdLst/>
            <a:ahLst/>
            <a:cxnLst/>
            <a:rect l="l" t="t" r="r" b="b"/>
            <a:pathLst>
              <a:path h="1511935">
                <a:moveTo>
                  <a:pt x="0" y="0"/>
                </a:moveTo>
                <a:lnTo>
                  <a:pt x="0" y="1511692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34246" y="2565596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742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34246" y="688160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743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34246" y="1053903"/>
            <a:ext cx="0" cy="1511935"/>
          </a:xfrm>
          <a:custGeom>
            <a:avLst/>
            <a:gdLst/>
            <a:ahLst/>
            <a:cxnLst/>
            <a:rect l="l" t="t" r="r" b="b"/>
            <a:pathLst>
              <a:path h="1511935">
                <a:moveTo>
                  <a:pt x="0" y="0"/>
                </a:moveTo>
                <a:lnTo>
                  <a:pt x="0" y="1511692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81671" y="5033350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831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81671" y="2926668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831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81671" y="3291499"/>
            <a:ext cx="0" cy="1742439"/>
          </a:xfrm>
          <a:custGeom>
            <a:avLst/>
            <a:gdLst/>
            <a:ahLst/>
            <a:cxnLst/>
            <a:rect l="l" t="t" r="r" b="b"/>
            <a:pathLst>
              <a:path h="1742439">
                <a:moveTo>
                  <a:pt x="0" y="0"/>
                </a:moveTo>
                <a:lnTo>
                  <a:pt x="0" y="1741850"/>
                </a:lnTo>
              </a:path>
            </a:pathLst>
          </a:custGeom>
          <a:ln w="64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63860" y="5120381"/>
            <a:ext cx="1708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sz="1600" spc="5" dirty="0">
                <a:solidFill>
                  <a:srgbClr val="333334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2745" y="5088318"/>
            <a:ext cx="10248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97255" algn="l"/>
              </a:tabLst>
            </a:pPr>
            <a:r>
              <a:rPr sz="1600" dirty="0">
                <a:solidFill>
                  <a:srgbClr val="333334"/>
                </a:solidFill>
                <a:latin typeface="Arial"/>
                <a:cs typeface="Arial"/>
              </a:rPr>
              <a:t>Bedro</a:t>
            </a:r>
            <a:r>
              <a:rPr sz="1600" spc="5" dirty="0">
                <a:solidFill>
                  <a:srgbClr val="333334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333334"/>
                </a:solidFill>
                <a:latin typeface="Arial"/>
                <a:cs typeface="Arial"/>
              </a:rPr>
              <a:t>	</a:t>
            </a:r>
            <a:r>
              <a:rPr sz="1600" spc="5" dirty="0">
                <a:solidFill>
                  <a:srgbClr val="333334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78995" y="5078793"/>
            <a:ext cx="10248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Arial"/>
                <a:cs typeface="Arial"/>
              </a:rPr>
              <a:t>Bedroom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1675" y="2649918"/>
            <a:ext cx="70675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333334"/>
                </a:solidFill>
                <a:latin typeface="Arial"/>
                <a:cs typeface="Arial"/>
              </a:rPr>
              <a:t>Kitche</a:t>
            </a:r>
            <a:r>
              <a:rPr sz="1600" spc="5" dirty="0">
                <a:solidFill>
                  <a:srgbClr val="333334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45236" y="2640393"/>
            <a:ext cx="114935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Drawing</a:t>
            </a:r>
            <a:r>
              <a:rPr sz="160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hall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74122" y="2457056"/>
            <a:ext cx="91122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4775">
              <a:lnSpc>
                <a:spcPct val="117200"/>
              </a:lnSpc>
              <a:spcBef>
                <a:spcPts val="95"/>
              </a:spcBef>
            </a:pP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Toilet 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+  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Bathroo</a:t>
            </a:r>
            <a:r>
              <a:rPr sz="1600" spc="5" dirty="0">
                <a:solidFill>
                  <a:srgbClr val="212121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95350" y="3143250"/>
            <a:ext cx="1038224" cy="103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00650" y="3181350"/>
            <a:ext cx="962025" cy="96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9025" y="2124075"/>
            <a:ext cx="647700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47925" y="3362325"/>
            <a:ext cx="762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28700" y="1066799"/>
            <a:ext cx="762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86550" y="3371850"/>
            <a:ext cx="771525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7600" y="3295650"/>
            <a:ext cx="742950" cy="742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20050" y="3352800"/>
            <a:ext cx="676275" cy="676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52928" y="904875"/>
            <a:ext cx="561975" cy="637540"/>
          </a:xfrm>
          <a:custGeom>
            <a:avLst/>
            <a:gdLst/>
            <a:ahLst/>
            <a:cxnLst/>
            <a:rect l="l" t="t" r="r" b="b"/>
            <a:pathLst>
              <a:path w="561975" h="637540">
                <a:moveTo>
                  <a:pt x="66849" y="44449"/>
                </a:moveTo>
                <a:lnTo>
                  <a:pt x="62725" y="44449"/>
                </a:lnTo>
                <a:lnTo>
                  <a:pt x="53917" y="43179"/>
                </a:lnTo>
                <a:lnTo>
                  <a:pt x="46712" y="38099"/>
                </a:lnTo>
                <a:lnTo>
                  <a:pt x="41848" y="30479"/>
                </a:lnTo>
                <a:lnTo>
                  <a:pt x="40062" y="21589"/>
                </a:lnTo>
                <a:lnTo>
                  <a:pt x="41848" y="12699"/>
                </a:lnTo>
                <a:lnTo>
                  <a:pt x="46712" y="6349"/>
                </a:lnTo>
                <a:lnTo>
                  <a:pt x="53917" y="1269"/>
                </a:lnTo>
                <a:lnTo>
                  <a:pt x="62725" y="0"/>
                </a:lnTo>
                <a:lnTo>
                  <a:pt x="70683" y="1269"/>
                </a:lnTo>
                <a:lnTo>
                  <a:pt x="77366" y="5079"/>
                </a:lnTo>
                <a:lnTo>
                  <a:pt x="82276" y="11429"/>
                </a:lnTo>
                <a:lnTo>
                  <a:pt x="84914" y="17779"/>
                </a:lnTo>
                <a:lnTo>
                  <a:pt x="84610" y="19049"/>
                </a:lnTo>
                <a:lnTo>
                  <a:pt x="135110" y="41909"/>
                </a:lnTo>
                <a:lnTo>
                  <a:pt x="74148" y="41909"/>
                </a:lnTo>
                <a:lnTo>
                  <a:pt x="70796" y="43179"/>
                </a:lnTo>
                <a:lnTo>
                  <a:pt x="66849" y="44449"/>
                </a:lnTo>
                <a:close/>
              </a:path>
              <a:path w="561975" h="637540">
                <a:moveTo>
                  <a:pt x="374942" y="73659"/>
                </a:moveTo>
                <a:lnTo>
                  <a:pt x="269129" y="73659"/>
                </a:lnTo>
                <a:lnTo>
                  <a:pt x="507936" y="16509"/>
                </a:lnTo>
                <a:lnTo>
                  <a:pt x="510953" y="8889"/>
                </a:lnTo>
                <a:lnTo>
                  <a:pt x="515700" y="3809"/>
                </a:lnTo>
                <a:lnTo>
                  <a:pt x="521867" y="0"/>
                </a:lnTo>
                <a:lnTo>
                  <a:pt x="529141" y="0"/>
                </a:lnTo>
                <a:lnTo>
                  <a:pt x="537958" y="1269"/>
                </a:lnTo>
                <a:lnTo>
                  <a:pt x="545162" y="6349"/>
                </a:lnTo>
                <a:lnTo>
                  <a:pt x="550021" y="12699"/>
                </a:lnTo>
                <a:lnTo>
                  <a:pt x="551803" y="21589"/>
                </a:lnTo>
                <a:lnTo>
                  <a:pt x="550021" y="30479"/>
                </a:lnTo>
                <a:lnTo>
                  <a:pt x="545162" y="38099"/>
                </a:lnTo>
                <a:lnTo>
                  <a:pt x="543361" y="39369"/>
                </a:lnTo>
                <a:lnTo>
                  <a:pt x="515674" y="39369"/>
                </a:lnTo>
                <a:lnTo>
                  <a:pt x="374942" y="73659"/>
                </a:lnTo>
                <a:close/>
              </a:path>
              <a:path w="561975" h="637540">
                <a:moveTo>
                  <a:pt x="529141" y="44449"/>
                </a:moveTo>
                <a:lnTo>
                  <a:pt x="523992" y="44449"/>
                </a:lnTo>
                <a:lnTo>
                  <a:pt x="519465" y="43179"/>
                </a:lnTo>
                <a:lnTo>
                  <a:pt x="515674" y="39369"/>
                </a:lnTo>
                <a:lnTo>
                  <a:pt x="543361" y="39369"/>
                </a:lnTo>
                <a:lnTo>
                  <a:pt x="537958" y="43179"/>
                </a:lnTo>
                <a:lnTo>
                  <a:pt x="529141" y="44449"/>
                </a:lnTo>
                <a:close/>
              </a:path>
              <a:path w="561975" h="637540">
                <a:moveTo>
                  <a:pt x="307014" y="111759"/>
                </a:moveTo>
                <a:lnTo>
                  <a:pt x="161856" y="111759"/>
                </a:lnTo>
                <a:lnTo>
                  <a:pt x="164309" y="105409"/>
                </a:lnTo>
                <a:lnTo>
                  <a:pt x="167601" y="99059"/>
                </a:lnTo>
                <a:lnTo>
                  <a:pt x="171707" y="93979"/>
                </a:lnTo>
                <a:lnTo>
                  <a:pt x="176604" y="88899"/>
                </a:lnTo>
                <a:lnTo>
                  <a:pt x="74148" y="41909"/>
                </a:lnTo>
                <a:lnTo>
                  <a:pt x="135110" y="41909"/>
                </a:lnTo>
                <a:lnTo>
                  <a:pt x="202443" y="72389"/>
                </a:lnTo>
                <a:lnTo>
                  <a:pt x="265109" y="72389"/>
                </a:lnTo>
                <a:lnTo>
                  <a:pt x="269129" y="73659"/>
                </a:lnTo>
                <a:lnTo>
                  <a:pt x="374942" y="73659"/>
                </a:lnTo>
                <a:lnTo>
                  <a:pt x="296758" y="92709"/>
                </a:lnTo>
                <a:lnTo>
                  <a:pt x="301581" y="99059"/>
                </a:lnTo>
                <a:lnTo>
                  <a:pt x="304977" y="105409"/>
                </a:lnTo>
                <a:lnTo>
                  <a:pt x="307014" y="111759"/>
                </a:lnTo>
                <a:close/>
              </a:path>
              <a:path w="561975" h="637540">
                <a:moveTo>
                  <a:pt x="265109" y="72389"/>
                </a:moveTo>
                <a:lnTo>
                  <a:pt x="202443" y="72389"/>
                </a:lnTo>
                <a:lnTo>
                  <a:pt x="209916" y="69849"/>
                </a:lnTo>
                <a:lnTo>
                  <a:pt x="225912" y="67309"/>
                </a:lnTo>
                <a:lnTo>
                  <a:pt x="243681" y="67309"/>
                </a:lnTo>
                <a:lnTo>
                  <a:pt x="252595" y="68579"/>
                </a:lnTo>
                <a:lnTo>
                  <a:pt x="261089" y="71119"/>
                </a:lnTo>
                <a:lnTo>
                  <a:pt x="265109" y="72389"/>
                </a:lnTo>
                <a:close/>
              </a:path>
              <a:path w="561975" h="637540">
                <a:moveTo>
                  <a:pt x="146712" y="637539"/>
                </a:moveTo>
                <a:lnTo>
                  <a:pt x="82381" y="637539"/>
                </a:lnTo>
                <a:lnTo>
                  <a:pt x="76779" y="632459"/>
                </a:lnTo>
                <a:lnTo>
                  <a:pt x="76779" y="624839"/>
                </a:lnTo>
                <a:lnTo>
                  <a:pt x="74700" y="623569"/>
                </a:lnTo>
                <a:lnTo>
                  <a:pt x="45628" y="617219"/>
                </a:lnTo>
                <a:lnTo>
                  <a:pt x="21883" y="601979"/>
                </a:lnTo>
                <a:lnTo>
                  <a:pt x="5872" y="577849"/>
                </a:lnTo>
                <a:lnTo>
                  <a:pt x="0" y="548639"/>
                </a:lnTo>
                <a:lnTo>
                  <a:pt x="0" y="187959"/>
                </a:lnTo>
                <a:lnTo>
                  <a:pt x="5872" y="158749"/>
                </a:lnTo>
                <a:lnTo>
                  <a:pt x="21883" y="134619"/>
                </a:lnTo>
                <a:lnTo>
                  <a:pt x="45628" y="118109"/>
                </a:lnTo>
                <a:lnTo>
                  <a:pt x="74700" y="111759"/>
                </a:lnTo>
                <a:lnTo>
                  <a:pt x="487224" y="111759"/>
                </a:lnTo>
                <a:lnTo>
                  <a:pt x="516316" y="118109"/>
                </a:lnTo>
                <a:lnTo>
                  <a:pt x="540056" y="134619"/>
                </a:lnTo>
                <a:lnTo>
                  <a:pt x="555212" y="157479"/>
                </a:lnTo>
                <a:lnTo>
                  <a:pt x="114551" y="157479"/>
                </a:lnTo>
                <a:lnTo>
                  <a:pt x="92271" y="161289"/>
                </a:lnTo>
                <a:lnTo>
                  <a:pt x="74067" y="173989"/>
                </a:lnTo>
                <a:lnTo>
                  <a:pt x="61789" y="191769"/>
                </a:lnTo>
                <a:lnTo>
                  <a:pt x="57286" y="214629"/>
                </a:lnTo>
                <a:lnTo>
                  <a:pt x="57286" y="439419"/>
                </a:lnTo>
                <a:lnTo>
                  <a:pt x="61789" y="462279"/>
                </a:lnTo>
                <a:lnTo>
                  <a:pt x="74067" y="480059"/>
                </a:lnTo>
                <a:lnTo>
                  <a:pt x="92271" y="492759"/>
                </a:lnTo>
                <a:lnTo>
                  <a:pt x="114551" y="497839"/>
                </a:lnTo>
                <a:lnTo>
                  <a:pt x="561917" y="497839"/>
                </a:lnTo>
                <a:lnTo>
                  <a:pt x="561917" y="515619"/>
                </a:lnTo>
                <a:lnTo>
                  <a:pt x="212118" y="515619"/>
                </a:lnTo>
                <a:lnTo>
                  <a:pt x="209839" y="519429"/>
                </a:lnTo>
                <a:lnTo>
                  <a:pt x="121999" y="519429"/>
                </a:lnTo>
                <a:lnTo>
                  <a:pt x="107466" y="521969"/>
                </a:lnTo>
                <a:lnTo>
                  <a:pt x="95597" y="530859"/>
                </a:lnTo>
                <a:lnTo>
                  <a:pt x="87594" y="542289"/>
                </a:lnTo>
                <a:lnTo>
                  <a:pt x="84659" y="557529"/>
                </a:lnTo>
                <a:lnTo>
                  <a:pt x="87594" y="571499"/>
                </a:lnTo>
                <a:lnTo>
                  <a:pt x="95597" y="584199"/>
                </a:lnTo>
                <a:lnTo>
                  <a:pt x="107466" y="591819"/>
                </a:lnTo>
                <a:lnTo>
                  <a:pt x="121999" y="594359"/>
                </a:lnTo>
                <a:lnTo>
                  <a:pt x="194449" y="594359"/>
                </a:lnTo>
                <a:lnTo>
                  <a:pt x="194449" y="595629"/>
                </a:lnTo>
                <a:lnTo>
                  <a:pt x="196747" y="598169"/>
                </a:lnTo>
                <a:lnTo>
                  <a:pt x="542581" y="598169"/>
                </a:lnTo>
                <a:lnTo>
                  <a:pt x="540055" y="601979"/>
                </a:lnTo>
                <a:lnTo>
                  <a:pt x="516315" y="617219"/>
                </a:lnTo>
                <a:lnTo>
                  <a:pt x="487223" y="623569"/>
                </a:lnTo>
                <a:lnTo>
                  <a:pt x="485116" y="624839"/>
                </a:lnTo>
                <a:lnTo>
                  <a:pt x="152293" y="624839"/>
                </a:lnTo>
                <a:lnTo>
                  <a:pt x="152293" y="632459"/>
                </a:lnTo>
                <a:lnTo>
                  <a:pt x="146712" y="637539"/>
                </a:lnTo>
                <a:close/>
              </a:path>
              <a:path w="561975" h="637540">
                <a:moveTo>
                  <a:pt x="561917" y="497839"/>
                </a:moveTo>
                <a:lnTo>
                  <a:pt x="447403" y="497839"/>
                </a:lnTo>
                <a:lnTo>
                  <a:pt x="469664" y="492759"/>
                </a:lnTo>
                <a:lnTo>
                  <a:pt x="487879" y="480059"/>
                </a:lnTo>
                <a:lnTo>
                  <a:pt x="500180" y="462279"/>
                </a:lnTo>
                <a:lnTo>
                  <a:pt x="504696" y="439419"/>
                </a:lnTo>
                <a:lnTo>
                  <a:pt x="504696" y="214629"/>
                </a:lnTo>
                <a:lnTo>
                  <a:pt x="500180" y="191769"/>
                </a:lnTo>
                <a:lnTo>
                  <a:pt x="487879" y="173989"/>
                </a:lnTo>
                <a:lnTo>
                  <a:pt x="469664" y="161289"/>
                </a:lnTo>
                <a:lnTo>
                  <a:pt x="447403" y="157479"/>
                </a:lnTo>
                <a:lnTo>
                  <a:pt x="555212" y="157479"/>
                </a:lnTo>
                <a:lnTo>
                  <a:pt x="556054" y="158749"/>
                </a:lnTo>
                <a:lnTo>
                  <a:pt x="561917" y="187959"/>
                </a:lnTo>
                <a:lnTo>
                  <a:pt x="561917" y="497839"/>
                </a:lnTo>
                <a:close/>
              </a:path>
              <a:path w="561975" h="637540">
                <a:moveTo>
                  <a:pt x="447403" y="464819"/>
                </a:moveTo>
                <a:lnTo>
                  <a:pt x="114551" y="464819"/>
                </a:lnTo>
                <a:lnTo>
                  <a:pt x="104858" y="463549"/>
                </a:lnTo>
                <a:lnTo>
                  <a:pt x="96947" y="457199"/>
                </a:lnTo>
                <a:lnTo>
                  <a:pt x="91615" y="449579"/>
                </a:lnTo>
                <a:lnTo>
                  <a:pt x="89660" y="439419"/>
                </a:lnTo>
                <a:lnTo>
                  <a:pt x="89660" y="214629"/>
                </a:lnTo>
                <a:lnTo>
                  <a:pt x="91615" y="204469"/>
                </a:lnTo>
                <a:lnTo>
                  <a:pt x="96947" y="196849"/>
                </a:lnTo>
                <a:lnTo>
                  <a:pt x="104858" y="191769"/>
                </a:lnTo>
                <a:lnTo>
                  <a:pt x="114551" y="189229"/>
                </a:lnTo>
                <a:lnTo>
                  <a:pt x="447403" y="189229"/>
                </a:lnTo>
                <a:lnTo>
                  <a:pt x="457079" y="191769"/>
                </a:lnTo>
                <a:lnTo>
                  <a:pt x="464999" y="196849"/>
                </a:lnTo>
                <a:lnTo>
                  <a:pt x="470350" y="204469"/>
                </a:lnTo>
                <a:lnTo>
                  <a:pt x="472314" y="214629"/>
                </a:lnTo>
                <a:lnTo>
                  <a:pt x="472314" y="439419"/>
                </a:lnTo>
                <a:lnTo>
                  <a:pt x="470350" y="449579"/>
                </a:lnTo>
                <a:lnTo>
                  <a:pt x="464999" y="457199"/>
                </a:lnTo>
                <a:lnTo>
                  <a:pt x="457079" y="463549"/>
                </a:lnTo>
                <a:lnTo>
                  <a:pt x="447403" y="464819"/>
                </a:lnTo>
                <a:close/>
              </a:path>
              <a:path w="561975" h="637540">
                <a:moveTo>
                  <a:pt x="241040" y="533399"/>
                </a:moveTo>
                <a:lnTo>
                  <a:pt x="239342" y="533399"/>
                </a:lnTo>
                <a:lnTo>
                  <a:pt x="227663" y="515619"/>
                </a:lnTo>
                <a:lnTo>
                  <a:pt x="252703" y="515619"/>
                </a:lnTo>
                <a:lnTo>
                  <a:pt x="248905" y="521969"/>
                </a:lnTo>
                <a:lnTo>
                  <a:pt x="246132" y="525779"/>
                </a:lnTo>
                <a:lnTo>
                  <a:pt x="241040" y="533399"/>
                </a:lnTo>
                <a:close/>
              </a:path>
              <a:path w="561975" h="637540">
                <a:moveTo>
                  <a:pt x="281683" y="533399"/>
                </a:moveTo>
                <a:lnTo>
                  <a:pt x="279928" y="533399"/>
                </a:lnTo>
                <a:lnTo>
                  <a:pt x="274835" y="525779"/>
                </a:lnTo>
                <a:lnTo>
                  <a:pt x="268264" y="515619"/>
                </a:lnTo>
                <a:lnTo>
                  <a:pt x="293324" y="515619"/>
                </a:lnTo>
                <a:lnTo>
                  <a:pt x="289470" y="521969"/>
                </a:lnTo>
                <a:lnTo>
                  <a:pt x="281683" y="533399"/>
                </a:lnTo>
                <a:close/>
              </a:path>
              <a:path w="561975" h="637540">
                <a:moveTo>
                  <a:pt x="322374" y="533399"/>
                </a:moveTo>
                <a:lnTo>
                  <a:pt x="320592" y="533399"/>
                </a:lnTo>
                <a:lnTo>
                  <a:pt x="308879" y="515619"/>
                </a:lnTo>
                <a:lnTo>
                  <a:pt x="334172" y="515619"/>
                </a:lnTo>
                <a:lnTo>
                  <a:pt x="330295" y="521969"/>
                </a:lnTo>
                <a:lnTo>
                  <a:pt x="327552" y="525779"/>
                </a:lnTo>
                <a:lnTo>
                  <a:pt x="322374" y="533399"/>
                </a:lnTo>
                <a:close/>
              </a:path>
              <a:path w="561975" h="637540">
                <a:moveTo>
                  <a:pt x="406388" y="541019"/>
                </a:moveTo>
                <a:lnTo>
                  <a:pt x="365225" y="541019"/>
                </a:lnTo>
                <a:lnTo>
                  <a:pt x="367503" y="538479"/>
                </a:lnTo>
                <a:lnTo>
                  <a:pt x="367502" y="533399"/>
                </a:lnTo>
                <a:lnTo>
                  <a:pt x="365225" y="530859"/>
                </a:lnTo>
                <a:lnTo>
                  <a:pt x="360175" y="530859"/>
                </a:lnTo>
                <a:lnTo>
                  <a:pt x="358915" y="529589"/>
                </a:lnTo>
                <a:lnTo>
                  <a:pt x="356383" y="525779"/>
                </a:lnTo>
                <a:lnTo>
                  <a:pt x="349705" y="515619"/>
                </a:lnTo>
                <a:lnTo>
                  <a:pt x="561917" y="515619"/>
                </a:lnTo>
                <a:lnTo>
                  <a:pt x="561917" y="519429"/>
                </a:lnTo>
                <a:lnTo>
                  <a:pt x="439905" y="519429"/>
                </a:lnTo>
                <a:lnTo>
                  <a:pt x="425381" y="521969"/>
                </a:lnTo>
                <a:lnTo>
                  <a:pt x="413508" y="530859"/>
                </a:lnTo>
                <a:lnTo>
                  <a:pt x="406388" y="541019"/>
                </a:lnTo>
                <a:close/>
              </a:path>
              <a:path w="561975" h="637540">
                <a:moveTo>
                  <a:pt x="194449" y="594359"/>
                </a:moveTo>
                <a:lnTo>
                  <a:pt x="121999" y="594359"/>
                </a:lnTo>
                <a:lnTo>
                  <a:pt x="136537" y="591819"/>
                </a:lnTo>
                <a:lnTo>
                  <a:pt x="148410" y="584199"/>
                </a:lnTo>
                <a:lnTo>
                  <a:pt x="156417" y="571499"/>
                </a:lnTo>
                <a:lnTo>
                  <a:pt x="159353" y="557529"/>
                </a:lnTo>
                <a:lnTo>
                  <a:pt x="156417" y="542289"/>
                </a:lnTo>
                <a:lnTo>
                  <a:pt x="148410" y="530859"/>
                </a:lnTo>
                <a:lnTo>
                  <a:pt x="136537" y="521969"/>
                </a:lnTo>
                <a:lnTo>
                  <a:pt x="121999" y="519429"/>
                </a:lnTo>
                <a:lnTo>
                  <a:pt x="209839" y="519429"/>
                </a:lnTo>
                <a:lnTo>
                  <a:pt x="208320" y="521969"/>
                </a:lnTo>
                <a:lnTo>
                  <a:pt x="205468" y="525779"/>
                </a:lnTo>
                <a:lnTo>
                  <a:pt x="202972" y="529589"/>
                </a:lnTo>
                <a:lnTo>
                  <a:pt x="201748" y="530859"/>
                </a:lnTo>
                <a:lnTo>
                  <a:pt x="196749" y="530859"/>
                </a:lnTo>
                <a:lnTo>
                  <a:pt x="194449" y="533399"/>
                </a:lnTo>
                <a:lnTo>
                  <a:pt x="194449" y="538479"/>
                </a:lnTo>
                <a:lnTo>
                  <a:pt x="196747" y="541019"/>
                </a:lnTo>
                <a:lnTo>
                  <a:pt x="406388" y="541019"/>
                </a:lnTo>
                <a:lnTo>
                  <a:pt x="405498" y="542289"/>
                </a:lnTo>
                <a:lnTo>
                  <a:pt x="405008" y="544829"/>
                </a:lnTo>
                <a:lnTo>
                  <a:pt x="212118" y="544829"/>
                </a:lnTo>
                <a:lnTo>
                  <a:pt x="205468" y="553719"/>
                </a:lnTo>
                <a:lnTo>
                  <a:pt x="202972" y="557529"/>
                </a:lnTo>
                <a:lnTo>
                  <a:pt x="201748" y="560069"/>
                </a:lnTo>
                <a:lnTo>
                  <a:pt x="196749" y="560069"/>
                </a:lnTo>
                <a:lnTo>
                  <a:pt x="194449" y="561339"/>
                </a:lnTo>
                <a:lnTo>
                  <a:pt x="194449" y="567689"/>
                </a:lnTo>
                <a:lnTo>
                  <a:pt x="196747" y="570229"/>
                </a:lnTo>
                <a:lnTo>
                  <a:pt x="405231" y="570229"/>
                </a:lnTo>
                <a:lnTo>
                  <a:pt x="405498" y="571499"/>
                </a:lnTo>
                <a:lnTo>
                  <a:pt x="406299" y="572769"/>
                </a:lnTo>
                <a:lnTo>
                  <a:pt x="212118" y="572769"/>
                </a:lnTo>
                <a:lnTo>
                  <a:pt x="208320" y="579119"/>
                </a:lnTo>
                <a:lnTo>
                  <a:pt x="205468" y="582929"/>
                </a:lnTo>
                <a:lnTo>
                  <a:pt x="202972" y="586739"/>
                </a:lnTo>
                <a:lnTo>
                  <a:pt x="201748" y="588009"/>
                </a:lnTo>
                <a:lnTo>
                  <a:pt x="196749" y="588009"/>
                </a:lnTo>
                <a:lnTo>
                  <a:pt x="194449" y="590549"/>
                </a:lnTo>
                <a:lnTo>
                  <a:pt x="194449" y="594359"/>
                </a:lnTo>
                <a:close/>
              </a:path>
              <a:path w="561975" h="637540">
                <a:moveTo>
                  <a:pt x="545107" y="594359"/>
                </a:moveTo>
                <a:lnTo>
                  <a:pt x="439905" y="594359"/>
                </a:lnTo>
                <a:lnTo>
                  <a:pt x="454442" y="591819"/>
                </a:lnTo>
                <a:lnTo>
                  <a:pt x="466313" y="584199"/>
                </a:lnTo>
                <a:lnTo>
                  <a:pt x="474317" y="571499"/>
                </a:lnTo>
                <a:lnTo>
                  <a:pt x="477251" y="557529"/>
                </a:lnTo>
                <a:lnTo>
                  <a:pt x="474317" y="542289"/>
                </a:lnTo>
                <a:lnTo>
                  <a:pt x="466313" y="530859"/>
                </a:lnTo>
                <a:lnTo>
                  <a:pt x="454443" y="521969"/>
                </a:lnTo>
                <a:lnTo>
                  <a:pt x="439905" y="519429"/>
                </a:lnTo>
                <a:lnTo>
                  <a:pt x="561917" y="519429"/>
                </a:lnTo>
                <a:lnTo>
                  <a:pt x="561917" y="548639"/>
                </a:lnTo>
                <a:lnTo>
                  <a:pt x="556053" y="577849"/>
                </a:lnTo>
                <a:lnTo>
                  <a:pt x="545107" y="594359"/>
                </a:lnTo>
                <a:close/>
              </a:path>
              <a:path w="561975" h="637540">
                <a:moveTo>
                  <a:pt x="232424" y="541019"/>
                </a:moveTo>
                <a:lnTo>
                  <a:pt x="207336" y="541019"/>
                </a:lnTo>
                <a:lnTo>
                  <a:pt x="211184" y="535939"/>
                </a:lnTo>
                <a:lnTo>
                  <a:pt x="219013" y="524509"/>
                </a:lnTo>
                <a:lnTo>
                  <a:pt x="220760" y="524509"/>
                </a:lnTo>
                <a:lnTo>
                  <a:pt x="225818" y="532129"/>
                </a:lnTo>
                <a:lnTo>
                  <a:pt x="232424" y="541019"/>
                </a:lnTo>
                <a:close/>
              </a:path>
              <a:path w="561975" h="637540">
                <a:moveTo>
                  <a:pt x="272996" y="541019"/>
                </a:moveTo>
                <a:lnTo>
                  <a:pt x="247992" y="541019"/>
                </a:lnTo>
                <a:lnTo>
                  <a:pt x="259600" y="524509"/>
                </a:lnTo>
                <a:lnTo>
                  <a:pt x="261347" y="524509"/>
                </a:lnTo>
                <a:lnTo>
                  <a:pt x="272996" y="541019"/>
                </a:lnTo>
                <a:close/>
              </a:path>
              <a:path w="561975" h="637540">
                <a:moveTo>
                  <a:pt x="313689" y="541019"/>
                </a:moveTo>
                <a:lnTo>
                  <a:pt x="288544" y="541019"/>
                </a:lnTo>
                <a:lnTo>
                  <a:pt x="292342" y="535939"/>
                </a:lnTo>
                <a:lnTo>
                  <a:pt x="295157" y="532129"/>
                </a:lnTo>
                <a:lnTo>
                  <a:pt x="300222" y="524509"/>
                </a:lnTo>
                <a:lnTo>
                  <a:pt x="301976" y="524509"/>
                </a:lnTo>
                <a:lnTo>
                  <a:pt x="307082" y="532129"/>
                </a:lnTo>
                <a:lnTo>
                  <a:pt x="309856" y="535939"/>
                </a:lnTo>
                <a:lnTo>
                  <a:pt x="313689" y="541019"/>
                </a:lnTo>
                <a:close/>
              </a:path>
              <a:path w="561975" h="637540">
                <a:moveTo>
                  <a:pt x="354573" y="541019"/>
                </a:moveTo>
                <a:lnTo>
                  <a:pt x="329293" y="541019"/>
                </a:lnTo>
                <a:lnTo>
                  <a:pt x="341064" y="524509"/>
                </a:lnTo>
                <a:lnTo>
                  <a:pt x="342860" y="524509"/>
                </a:lnTo>
                <a:lnTo>
                  <a:pt x="350740" y="535939"/>
                </a:lnTo>
                <a:lnTo>
                  <a:pt x="354573" y="541019"/>
                </a:lnTo>
                <a:close/>
              </a:path>
              <a:path w="561975" h="637540">
                <a:moveTo>
                  <a:pt x="241040" y="561339"/>
                </a:moveTo>
                <a:lnTo>
                  <a:pt x="239342" y="561339"/>
                </a:lnTo>
                <a:lnTo>
                  <a:pt x="227663" y="544829"/>
                </a:lnTo>
                <a:lnTo>
                  <a:pt x="252703" y="544829"/>
                </a:lnTo>
                <a:lnTo>
                  <a:pt x="246132" y="553719"/>
                </a:lnTo>
                <a:lnTo>
                  <a:pt x="241040" y="561339"/>
                </a:lnTo>
                <a:close/>
              </a:path>
              <a:path w="561975" h="637540">
                <a:moveTo>
                  <a:pt x="281683" y="561339"/>
                </a:moveTo>
                <a:lnTo>
                  <a:pt x="279928" y="561339"/>
                </a:lnTo>
                <a:lnTo>
                  <a:pt x="274835" y="553719"/>
                </a:lnTo>
                <a:lnTo>
                  <a:pt x="272083" y="549909"/>
                </a:lnTo>
                <a:lnTo>
                  <a:pt x="268264" y="544829"/>
                </a:lnTo>
                <a:lnTo>
                  <a:pt x="293324" y="544829"/>
                </a:lnTo>
                <a:lnTo>
                  <a:pt x="281683" y="561339"/>
                </a:lnTo>
                <a:close/>
              </a:path>
              <a:path w="561975" h="637540">
                <a:moveTo>
                  <a:pt x="322374" y="561339"/>
                </a:moveTo>
                <a:lnTo>
                  <a:pt x="320592" y="561339"/>
                </a:lnTo>
                <a:lnTo>
                  <a:pt x="315471" y="553719"/>
                </a:lnTo>
                <a:lnTo>
                  <a:pt x="308879" y="544829"/>
                </a:lnTo>
                <a:lnTo>
                  <a:pt x="334172" y="544829"/>
                </a:lnTo>
                <a:lnTo>
                  <a:pt x="330295" y="549909"/>
                </a:lnTo>
                <a:lnTo>
                  <a:pt x="327552" y="553719"/>
                </a:lnTo>
                <a:lnTo>
                  <a:pt x="322374" y="561339"/>
                </a:lnTo>
                <a:close/>
              </a:path>
              <a:path w="561975" h="637540">
                <a:moveTo>
                  <a:pt x="405231" y="570229"/>
                </a:moveTo>
                <a:lnTo>
                  <a:pt x="365225" y="570229"/>
                </a:lnTo>
                <a:lnTo>
                  <a:pt x="367503" y="567689"/>
                </a:lnTo>
                <a:lnTo>
                  <a:pt x="367502" y="561339"/>
                </a:lnTo>
                <a:lnTo>
                  <a:pt x="365225" y="560069"/>
                </a:lnTo>
                <a:lnTo>
                  <a:pt x="360175" y="560069"/>
                </a:lnTo>
                <a:lnTo>
                  <a:pt x="358915" y="557529"/>
                </a:lnTo>
                <a:lnTo>
                  <a:pt x="356383" y="553719"/>
                </a:lnTo>
                <a:lnTo>
                  <a:pt x="349705" y="544829"/>
                </a:lnTo>
                <a:lnTo>
                  <a:pt x="405008" y="544829"/>
                </a:lnTo>
                <a:lnTo>
                  <a:pt x="402559" y="557529"/>
                </a:lnTo>
                <a:lnTo>
                  <a:pt x="405231" y="570229"/>
                </a:lnTo>
                <a:close/>
              </a:path>
              <a:path w="561975" h="637540">
                <a:moveTo>
                  <a:pt x="232424" y="570229"/>
                </a:moveTo>
                <a:lnTo>
                  <a:pt x="207336" y="570229"/>
                </a:lnTo>
                <a:lnTo>
                  <a:pt x="211184" y="563879"/>
                </a:lnTo>
                <a:lnTo>
                  <a:pt x="219013" y="552449"/>
                </a:lnTo>
                <a:lnTo>
                  <a:pt x="220760" y="552449"/>
                </a:lnTo>
                <a:lnTo>
                  <a:pt x="225818" y="560069"/>
                </a:lnTo>
                <a:lnTo>
                  <a:pt x="228646" y="563879"/>
                </a:lnTo>
                <a:lnTo>
                  <a:pt x="232424" y="570229"/>
                </a:lnTo>
                <a:close/>
              </a:path>
              <a:path w="561975" h="637540">
                <a:moveTo>
                  <a:pt x="272996" y="570229"/>
                </a:moveTo>
                <a:lnTo>
                  <a:pt x="247992" y="570229"/>
                </a:lnTo>
                <a:lnTo>
                  <a:pt x="259600" y="552449"/>
                </a:lnTo>
                <a:lnTo>
                  <a:pt x="261347" y="552449"/>
                </a:lnTo>
                <a:lnTo>
                  <a:pt x="272996" y="570229"/>
                </a:lnTo>
                <a:close/>
              </a:path>
              <a:path w="561975" h="637540">
                <a:moveTo>
                  <a:pt x="313689" y="570229"/>
                </a:moveTo>
                <a:lnTo>
                  <a:pt x="288544" y="570229"/>
                </a:lnTo>
                <a:lnTo>
                  <a:pt x="292342" y="563879"/>
                </a:lnTo>
                <a:lnTo>
                  <a:pt x="295157" y="560069"/>
                </a:lnTo>
                <a:lnTo>
                  <a:pt x="300222" y="552449"/>
                </a:lnTo>
                <a:lnTo>
                  <a:pt x="301976" y="552449"/>
                </a:lnTo>
                <a:lnTo>
                  <a:pt x="313689" y="570229"/>
                </a:lnTo>
                <a:close/>
              </a:path>
              <a:path w="561975" h="637540">
                <a:moveTo>
                  <a:pt x="354573" y="570229"/>
                </a:moveTo>
                <a:lnTo>
                  <a:pt x="329293" y="570229"/>
                </a:lnTo>
                <a:lnTo>
                  <a:pt x="341064" y="552449"/>
                </a:lnTo>
                <a:lnTo>
                  <a:pt x="342860" y="552449"/>
                </a:lnTo>
                <a:lnTo>
                  <a:pt x="347967" y="560069"/>
                </a:lnTo>
                <a:lnTo>
                  <a:pt x="354573" y="570229"/>
                </a:lnTo>
                <a:close/>
              </a:path>
              <a:path w="561975" h="637540">
                <a:moveTo>
                  <a:pt x="241040" y="590549"/>
                </a:moveTo>
                <a:lnTo>
                  <a:pt x="239342" y="590549"/>
                </a:lnTo>
                <a:lnTo>
                  <a:pt x="234285" y="582929"/>
                </a:lnTo>
                <a:lnTo>
                  <a:pt x="231498" y="579119"/>
                </a:lnTo>
                <a:lnTo>
                  <a:pt x="227663" y="572769"/>
                </a:lnTo>
                <a:lnTo>
                  <a:pt x="252703" y="572769"/>
                </a:lnTo>
                <a:lnTo>
                  <a:pt x="246132" y="582929"/>
                </a:lnTo>
                <a:lnTo>
                  <a:pt x="241040" y="590549"/>
                </a:lnTo>
                <a:close/>
              </a:path>
              <a:path w="561975" h="637540">
                <a:moveTo>
                  <a:pt x="281683" y="590549"/>
                </a:moveTo>
                <a:lnTo>
                  <a:pt x="279928" y="590549"/>
                </a:lnTo>
                <a:lnTo>
                  <a:pt x="274835" y="582929"/>
                </a:lnTo>
                <a:lnTo>
                  <a:pt x="272083" y="579119"/>
                </a:lnTo>
                <a:lnTo>
                  <a:pt x="268264" y="572769"/>
                </a:lnTo>
                <a:lnTo>
                  <a:pt x="293324" y="572769"/>
                </a:lnTo>
                <a:lnTo>
                  <a:pt x="289470" y="579119"/>
                </a:lnTo>
                <a:lnTo>
                  <a:pt x="281683" y="590549"/>
                </a:lnTo>
                <a:close/>
              </a:path>
              <a:path w="561975" h="637540">
                <a:moveTo>
                  <a:pt x="322374" y="590549"/>
                </a:moveTo>
                <a:lnTo>
                  <a:pt x="320592" y="590549"/>
                </a:lnTo>
                <a:lnTo>
                  <a:pt x="315471" y="582929"/>
                </a:lnTo>
                <a:lnTo>
                  <a:pt x="308879" y="572769"/>
                </a:lnTo>
                <a:lnTo>
                  <a:pt x="334172" y="572769"/>
                </a:lnTo>
                <a:lnTo>
                  <a:pt x="330295" y="579119"/>
                </a:lnTo>
                <a:lnTo>
                  <a:pt x="327552" y="582929"/>
                </a:lnTo>
                <a:lnTo>
                  <a:pt x="322374" y="590549"/>
                </a:lnTo>
                <a:close/>
              </a:path>
              <a:path w="561975" h="637540">
                <a:moveTo>
                  <a:pt x="542581" y="598169"/>
                </a:moveTo>
                <a:lnTo>
                  <a:pt x="365225" y="598169"/>
                </a:lnTo>
                <a:lnTo>
                  <a:pt x="367503" y="595629"/>
                </a:lnTo>
                <a:lnTo>
                  <a:pt x="367502" y="590549"/>
                </a:lnTo>
                <a:lnTo>
                  <a:pt x="365225" y="588009"/>
                </a:lnTo>
                <a:lnTo>
                  <a:pt x="360175" y="588009"/>
                </a:lnTo>
                <a:lnTo>
                  <a:pt x="358915" y="586739"/>
                </a:lnTo>
                <a:lnTo>
                  <a:pt x="356383" y="582929"/>
                </a:lnTo>
                <a:lnTo>
                  <a:pt x="349705" y="572769"/>
                </a:lnTo>
                <a:lnTo>
                  <a:pt x="406299" y="572769"/>
                </a:lnTo>
                <a:lnTo>
                  <a:pt x="413508" y="584199"/>
                </a:lnTo>
                <a:lnTo>
                  <a:pt x="425381" y="591819"/>
                </a:lnTo>
                <a:lnTo>
                  <a:pt x="439905" y="594359"/>
                </a:lnTo>
                <a:lnTo>
                  <a:pt x="545107" y="594359"/>
                </a:lnTo>
                <a:lnTo>
                  <a:pt x="542581" y="598169"/>
                </a:lnTo>
                <a:close/>
              </a:path>
              <a:path w="561975" h="637540">
                <a:moveTo>
                  <a:pt x="232424" y="598169"/>
                </a:moveTo>
                <a:lnTo>
                  <a:pt x="207336" y="598169"/>
                </a:lnTo>
                <a:lnTo>
                  <a:pt x="211184" y="593089"/>
                </a:lnTo>
                <a:lnTo>
                  <a:pt x="213942" y="588009"/>
                </a:lnTo>
                <a:lnTo>
                  <a:pt x="219013" y="581659"/>
                </a:lnTo>
                <a:lnTo>
                  <a:pt x="220760" y="581659"/>
                </a:lnTo>
                <a:lnTo>
                  <a:pt x="225818" y="589279"/>
                </a:lnTo>
                <a:lnTo>
                  <a:pt x="232424" y="598169"/>
                </a:lnTo>
                <a:close/>
              </a:path>
              <a:path w="561975" h="637540">
                <a:moveTo>
                  <a:pt x="272996" y="598169"/>
                </a:moveTo>
                <a:lnTo>
                  <a:pt x="247992" y="598169"/>
                </a:lnTo>
                <a:lnTo>
                  <a:pt x="259600" y="581659"/>
                </a:lnTo>
                <a:lnTo>
                  <a:pt x="261347" y="581659"/>
                </a:lnTo>
                <a:lnTo>
                  <a:pt x="266425" y="588009"/>
                </a:lnTo>
                <a:lnTo>
                  <a:pt x="272996" y="598169"/>
                </a:lnTo>
                <a:close/>
              </a:path>
              <a:path w="561975" h="637540">
                <a:moveTo>
                  <a:pt x="313689" y="598169"/>
                </a:moveTo>
                <a:lnTo>
                  <a:pt x="288544" y="598169"/>
                </a:lnTo>
                <a:lnTo>
                  <a:pt x="292342" y="593089"/>
                </a:lnTo>
                <a:lnTo>
                  <a:pt x="300222" y="581659"/>
                </a:lnTo>
                <a:lnTo>
                  <a:pt x="301976" y="581659"/>
                </a:lnTo>
                <a:lnTo>
                  <a:pt x="307082" y="588009"/>
                </a:lnTo>
                <a:lnTo>
                  <a:pt x="309856" y="593089"/>
                </a:lnTo>
                <a:lnTo>
                  <a:pt x="313689" y="598169"/>
                </a:lnTo>
                <a:close/>
              </a:path>
              <a:path w="561975" h="637540">
                <a:moveTo>
                  <a:pt x="354573" y="598169"/>
                </a:moveTo>
                <a:lnTo>
                  <a:pt x="329293" y="598169"/>
                </a:lnTo>
                <a:lnTo>
                  <a:pt x="333141" y="593089"/>
                </a:lnTo>
                <a:lnTo>
                  <a:pt x="335956" y="589279"/>
                </a:lnTo>
                <a:lnTo>
                  <a:pt x="341064" y="581659"/>
                </a:lnTo>
                <a:lnTo>
                  <a:pt x="342860" y="581659"/>
                </a:lnTo>
                <a:lnTo>
                  <a:pt x="354573" y="598169"/>
                </a:lnTo>
                <a:close/>
              </a:path>
              <a:path w="561975" h="637540">
                <a:moveTo>
                  <a:pt x="479599" y="637539"/>
                </a:moveTo>
                <a:lnTo>
                  <a:pt x="415261" y="637539"/>
                </a:lnTo>
                <a:lnTo>
                  <a:pt x="409688" y="632459"/>
                </a:lnTo>
                <a:lnTo>
                  <a:pt x="409688" y="624839"/>
                </a:lnTo>
                <a:lnTo>
                  <a:pt x="485116" y="624839"/>
                </a:lnTo>
                <a:lnTo>
                  <a:pt x="485116" y="632459"/>
                </a:lnTo>
                <a:lnTo>
                  <a:pt x="479599" y="637539"/>
                </a:lnTo>
                <a:close/>
              </a:path>
            </a:pathLst>
          </a:custGeom>
          <a:solidFill>
            <a:srgbClr val="77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05050" y="3752850"/>
            <a:ext cx="1190625" cy="742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9200" y="942974"/>
            <a:ext cx="762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95850" y="1362075"/>
            <a:ext cx="1190625" cy="742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58075" y="1066799"/>
            <a:ext cx="7620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62725" y="3790950"/>
            <a:ext cx="1123950" cy="7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05079" y="914400"/>
            <a:ext cx="1028593" cy="8762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19350" y="1790700"/>
            <a:ext cx="638174" cy="981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05104" y="1847850"/>
            <a:ext cx="1028700" cy="876300"/>
          </a:xfrm>
          <a:custGeom>
            <a:avLst/>
            <a:gdLst/>
            <a:ahLst/>
            <a:cxnLst/>
            <a:rect l="l" t="t" r="r" b="b"/>
            <a:pathLst>
              <a:path w="1028700" h="876300">
                <a:moveTo>
                  <a:pt x="22528" y="713577"/>
                </a:moveTo>
                <a:lnTo>
                  <a:pt x="0" y="690772"/>
                </a:lnTo>
                <a:lnTo>
                  <a:pt x="1705" y="687856"/>
                </a:lnTo>
                <a:lnTo>
                  <a:pt x="6759" y="679460"/>
                </a:lnTo>
                <a:lnTo>
                  <a:pt x="34086" y="637960"/>
                </a:lnTo>
                <a:lnTo>
                  <a:pt x="64191" y="601306"/>
                </a:lnTo>
                <a:lnTo>
                  <a:pt x="96605" y="567876"/>
                </a:lnTo>
                <a:lnTo>
                  <a:pt x="103738" y="560714"/>
                </a:lnTo>
                <a:lnTo>
                  <a:pt x="135302" y="532643"/>
                </a:lnTo>
                <a:lnTo>
                  <a:pt x="170603" y="504218"/>
                </a:lnTo>
                <a:lnTo>
                  <a:pt x="209193" y="476104"/>
                </a:lnTo>
                <a:lnTo>
                  <a:pt x="250442" y="448404"/>
                </a:lnTo>
                <a:lnTo>
                  <a:pt x="315628" y="408086"/>
                </a:lnTo>
                <a:lnTo>
                  <a:pt x="382105" y="369269"/>
                </a:lnTo>
                <a:lnTo>
                  <a:pt x="448612" y="332411"/>
                </a:lnTo>
                <a:lnTo>
                  <a:pt x="443477" y="325843"/>
                </a:lnTo>
                <a:lnTo>
                  <a:pt x="433323" y="312751"/>
                </a:lnTo>
                <a:lnTo>
                  <a:pt x="428264" y="306280"/>
                </a:lnTo>
                <a:lnTo>
                  <a:pt x="414542" y="288252"/>
                </a:lnTo>
                <a:lnTo>
                  <a:pt x="388555" y="252531"/>
                </a:lnTo>
                <a:lnTo>
                  <a:pt x="375576" y="235387"/>
                </a:lnTo>
                <a:lnTo>
                  <a:pt x="362792" y="218729"/>
                </a:lnTo>
                <a:lnTo>
                  <a:pt x="350575" y="202335"/>
                </a:lnTo>
                <a:lnTo>
                  <a:pt x="327841" y="170613"/>
                </a:lnTo>
                <a:lnTo>
                  <a:pt x="288368" y="113300"/>
                </a:lnTo>
                <a:lnTo>
                  <a:pt x="265421" y="77411"/>
                </a:lnTo>
                <a:lnTo>
                  <a:pt x="241532" y="36357"/>
                </a:lnTo>
                <a:lnTo>
                  <a:pt x="235699" y="25034"/>
                </a:lnTo>
                <a:lnTo>
                  <a:pt x="260303" y="0"/>
                </a:lnTo>
                <a:lnTo>
                  <a:pt x="303132" y="22461"/>
                </a:lnTo>
                <a:lnTo>
                  <a:pt x="350246" y="50285"/>
                </a:lnTo>
                <a:lnTo>
                  <a:pt x="408556" y="90209"/>
                </a:lnTo>
                <a:lnTo>
                  <a:pt x="440923" y="114825"/>
                </a:lnTo>
                <a:lnTo>
                  <a:pt x="483598" y="149183"/>
                </a:lnTo>
                <a:lnTo>
                  <a:pt x="526452" y="189387"/>
                </a:lnTo>
                <a:lnTo>
                  <a:pt x="561272" y="224209"/>
                </a:lnTo>
                <a:lnTo>
                  <a:pt x="587255" y="252111"/>
                </a:lnTo>
                <a:lnTo>
                  <a:pt x="595593" y="262119"/>
                </a:lnTo>
                <a:lnTo>
                  <a:pt x="998637" y="262119"/>
                </a:lnTo>
                <a:lnTo>
                  <a:pt x="981554" y="267827"/>
                </a:lnTo>
                <a:lnTo>
                  <a:pt x="970068" y="271970"/>
                </a:lnTo>
                <a:lnTo>
                  <a:pt x="944096" y="280878"/>
                </a:lnTo>
                <a:lnTo>
                  <a:pt x="929803" y="286324"/>
                </a:lnTo>
                <a:lnTo>
                  <a:pt x="914660" y="291871"/>
                </a:lnTo>
                <a:lnTo>
                  <a:pt x="865000" y="311531"/>
                </a:lnTo>
                <a:lnTo>
                  <a:pt x="856167" y="315399"/>
                </a:lnTo>
                <a:lnTo>
                  <a:pt x="828749" y="326903"/>
                </a:lnTo>
                <a:lnTo>
                  <a:pt x="819383" y="331240"/>
                </a:lnTo>
                <a:lnTo>
                  <a:pt x="790405" y="344104"/>
                </a:lnTo>
                <a:lnTo>
                  <a:pt x="750176" y="362906"/>
                </a:lnTo>
                <a:lnTo>
                  <a:pt x="703034" y="385702"/>
                </a:lnTo>
                <a:lnTo>
                  <a:pt x="692392" y="390991"/>
                </a:lnTo>
                <a:lnTo>
                  <a:pt x="711771" y="419449"/>
                </a:lnTo>
                <a:lnTo>
                  <a:pt x="721347" y="433701"/>
                </a:lnTo>
                <a:lnTo>
                  <a:pt x="730755" y="447979"/>
                </a:lnTo>
                <a:lnTo>
                  <a:pt x="740518" y="463132"/>
                </a:lnTo>
                <a:lnTo>
                  <a:pt x="546845" y="463132"/>
                </a:lnTo>
                <a:lnTo>
                  <a:pt x="479669" y="496005"/>
                </a:lnTo>
                <a:lnTo>
                  <a:pt x="455742" y="507457"/>
                </a:lnTo>
                <a:lnTo>
                  <a:pt x="407942" y="529485"/>
                </a:lnTo>
                <a:lnTo>
                  <a:pt x="338101" y="560146"/>
                </a:lnTo>
                <a:lnTo>
                  <a:pt x="315512" y="569581"/>
                </a:lnTo>
                <a:lnTo>
                  <a:pt x="283021" y="583593"/>
                </a:lnTo>
                <a:lnTo>
                  <a:pt x="272340" y="588024"/>
                </a:lnTo>
                <a:lnTo>
                  <a:pt x="261866" y="592447"/>
                </a:lnTo>
                <a:lnTo>
                  <a:pt x="251745" y="596998"/>
                </a:lnTo>
                <a:lnTo>
                  <a:pt x="212291" y="614218"/>
                </a:lnTo>
                <a:lnTo>
                  <a:pt x="203072" y="618621"/>
                </a:lnTo>
                <a:lnTo>
                  <a:pt x="175973" y="630972"/>
                </a:lnTo>
                <a:lnTo>
                  <a:pt x="142892" y="647091"/>
                </a:lnTo>
                <a:lnTo>
                  <a:pt x="127524" y="654762"/>
                </a:lnTo>
                <a:lnTo>
                  <a:pt x="113274" y="661944"/>
                </a:lnTo>
                <a:lnTo>
                  <a:pt x="100294" y="669068"/>
                </a:lnTo>
                <a:lnTo>
                  <a:pt x="87879" y="675447"/>
                </a:lnTo>
                <a:lnTo>
                  <a:pt x="76271" y="681552"/>
                </a:lnTo>
                <a:lnTo>
                  <a:pt x="65706" y="687859"/>
                </a:lnTo>
                <a:lnTo>
                  <a:pt x="47584" y="699003"/>
                </a:lnTo>
                <a:lnTo>
                  <a:pt x="34004" y="707052"/>
                </a:lnTo>
                <a:lnTo>
                  <a:pt x="25482" y="711934"/>
                </a:lnTo>
                <a:lnTo>
                  <a:pt x="22528" y="713577"/>
                </a:lnTo>
                <a:close/>
              </a:path>
              <a:path w="1028700" h="876300">
                <a:moveTo>
                  <a:pt x="998637" y="262119"/>
                </a:moveTo>
                <a:lnTo>
                  <a:pt x="595593" y="262119"/>
                </a:lnTo>
                <a:lnTo>
                  <a:pt x="597133" y="261470"/>
                </a:lnTo>
                <a:lnTo>
                  <a:pt x="637546" y="245973"/>
                </a:lnTo>
                <a:lnTo>
                  <a:pt x="674849" y="233470"/>
                </a:lnTo>
                <a:lnTo>
                  <a:pt x="724054" y="219783"/>
                </a:lnTo>
                <a:lnTo>
                  <a:pt x="771897" y="209526"/>
                </a:lnTo>
                <a:lnTo>
                  <a:pt x="817681" y="202869"/>
                </a:lnTo>
                <a:lnTo>
                  <a:pt x="860596" y="199579"/>
                </a:lnTo>
                <a:lnTo>
                  <a:pt x="880716" y="199034"/>
                </a:lnTo>
                <a:lnTo>
                  <a:pt x="899827" y="199160"/>
                </a:lnTo>
                <a:lnTo>
                  <a:pt x="950396" y="202837"/>
                </a:lnTo>
                <a:lnTo>
                  <a:pt x="989391" y="209301"/>
                </a:lnTo>
                <a:lnTo>
                  <a:pt x="1028593" y="219844"/>
                </a:lnTo>
                <a:lnTo>
                  <a:pt x="1028418" y="251855"/>
                </a:lnTo>
                <a:lnTo>
                  <a:pt x="1024048" y="253627"/>
                </a:lnTo>
                <a:lnTo>
                  <a:pt x="998637" y="262119"/>
                </a:lnTo>
                <a:close/>
              </a:path>
              <a:path w="1028700" h="876300">
                <a:moveTo>
                  <a:pt x="869274" y="876290"/>
                </a:moveTo>
                <a:lnTo>
                  <a:pt x="841974" y="838733"/>
                </a:lnTo>
                <a:lnTo>
                  <a:pt x="835670" y="829320"/>
                </a:lnTo>
                <a:lnTo>
                  <a:pt x="828118" y="819252"/>
                </a:lnTo>
                <a:lnTo>
                  <a:pt x="801536" y="784483"/>
                </a:lnTo>
                <a:lnTo>
                  <a:pt x="791973" y="771395"/>
                </a:lnTo>
                <a:lnTo>
                  <a:pt x="786531" y="764751"/>
                </a:lnTo>
                <a:lnTo>
                  <a:pt x="781004" y="757935"/>
                </a:lnTo>
                <a:lnTo>
                  <a:pt x="775410" y="750935"/>
                </a:lnTo>
                <a:lnTo>
                  <a:pt x="746095" y="713577"/>
                </a:lnTo>
                <a:lnTo>
                  <a:pt x="733233" y="698067"/>
                </a:lnTo>
                <a:lnTo>
                  <a:pt x="726686" y="690034"/>
                </a:lnTo>
                <a:lnTo>
                  <a:pt x="706835" y="665167"/>
                </a:lnTo>
                <a:lnTo>
                  <a:pt x="678510" y="630678"/>
                </a:lnTo>
                <a:lnTo>
                  <a:pt x="664173" y="612818"/>
                </a:lnTo>
                <a:lnTo>
                  <a:pt x="649229" y="594502"/>
                </a:lnTo>
                <a:lnTo>
                  <a:pt x="634404" y="576057"/>
                </a:lnTo>
                <a:lnTo>
                  <a:pt x="604017" y="537846"/>
                </a:lnTo>
                <a:lnTo>
                  <a:pt x="575284" y="500879"/>
                </a:lnTo>
                <a:lnTo>
                  <a:pt x="546845" y="463132"/>
                </a:lnTo>
                <a:lnTo>
                  <a:pt x="740518" y="463132"/>
                </a:lnTo>
                <a:lnTo>
                  <a:pt x="770156" y="511206"/>
                </a:lnTo>
                <a:lnTo>
                  <a:pt x="805736" y="573989"/>
                </a:lnTo>
                <a:lnTo>
                  <a:pt x="826569" y="615067"/>
                </a:lnTo>
                <a:lnTo>
                  <a:pt x="845108" y="654762"/>
                </a:lnTo>
                <a:lnTo>
                  <a:pt x="860620" y="693021"/>
                </a:lnTo>
                <a:lnTo>
                  <a:pt x="864169" y="702155"/>
                </a:lnTo>
                <a:lnTo>
                  <a:pt x="879015" y="745597"/>
                </a:lnTo>
                <a:lnTo>
                  <a:pt x="891284" y="791056"/>
                </a:lnTo>
                <a:lnTo>
                  <a:pt x="899287" y="837227"/>
                </a:lnTo>
                <a:lnTo>
                  <a:pt x="902627" y="865121"/>
                </a:lnTo>
                <a:lnTo>
                  <a:pt x="869274" y="876290"/>
                </a:lnTo>
                <a:close/>
              </a:path>
            </a:pathLst>
          </a:custGeom>
          <a:solidFill>
            <a:srgbClr val="C52F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67499" y="6381750"/>
            <a:ext cx="190992" cy="190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76058" y="6381750"/>
            <a:ext cx="190992" cy="1909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50642" y="6401372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237" y="0"/>
                </a:lnTo>
              </a:path>
            </a:pathLst>
          </a:custGeom>
          <a:ln w="39245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87121" y="6564893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0"/>
                </a:moveTo>
                <a:lnTo>
                  <a:pt x="0" y="344770"/>
                </a:lnTo>
              </a:path>
            </a:pathLst>
          </a:custGeom>
          <a:ln w="39245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50642" y="7076502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237" y="0"/>
                </a:lnTo>
              </a:path>
            </a:pathLst>
          </a:custGeom>
          <a:ln w="39245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67499" y="6905132"/>
            <a:ext cx="190992" cy="1909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47428" y="6564893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0"/>
                </a:moveTo>
                <a:lnTo>
                  <a:pt x="0" y="344770"/>
                </a:lnTo>
              </a:path>
            </a:pathLst>
          </a:custGeom>
          <a:ln w="39245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76058" y="6905132"/>
            <a:ext cx="190992" cy="1909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088133" y="6707568"/>
            <a:ext cx="164909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Distribution</a:t>
            </a:r>
            <a:r>
              <a:rPr sz="16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Board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881215" y="6707568"/>
            <a:ext cx="178435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(attached to</a:t>
            </a:r>
            <a:r>
              <a:rPr sz="1600" spc="-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MCBs)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813076" y="5834820"/>
            <a:ext cx="1000760" cy="1046480"/>
          </a:xfrm>
          <a:custGeom>
            <a:avLst/>
            <a:gdLst/>
            <a:ahLst/>
            <a:cxnLst/>
            <a:rect l="l" t="t" r="r" b="b"/>
            <a:pathLst>
              <a:path w="1000760" h="1046479">
                <a:moveTo>
                  <a:pt x="675869" y="662053"/>
                </a:moveTo>
                <a:lnTo>
                  <a:pt x="675869" y="788028"/>
                </a:lnTo>
                <a:lnTo>
                  <a:pt x="13093" y="127610"/>
                </a:lnTo>
                <a:lnTo>
                  <a:pt x="7511" y="120826"/>
                </a:lnTo>
                <a:lnTo>
                  <a:pt x="3403" y="113160"/>
                </a:lnTo>
                <a:lnTo>
                  <a:pt x="867" y="104846"/>
                </a:lnTo>
                <a:lnTo>
                  <a:pt x="0" y="96118"/>
                </a:lnTo>
                <a:lnTo>
                  <a:pt x="0" y="0"/>
                </a:lnTo>
                <a:lnTo>
                  <a:pt x="89398" y="0"/>
                </a:lnTo>
                <a:lnTo>
                  <a:pt x="89398" y="77669"/>
                </a:lnTo>
                <a:lnTo>
                  <a:pt x="675869" y="662053"/>
                </a:lnTo>
                <a:close/>
              </a:path>
              <a:path w="1000760" h="1046479">
                <a:moveTo>
                  <a:pt x="1000729" y="873360"/>
                </a:moveTo>
                <a:lnTo>
                  <a:pt x="994523" y="919378"/>
                </a:lnTo>
                <a:lnTo>
                  <a:pt x="977009" y="960728"/>
                </a:lnTo>
                <a:lnTo>
                  <a:pt x="949844" y="995762"/>
                </a:lnTo>
                <a:lnTo>
                  <a:pt x="914683" y="1022829"/>
                </a:lnTo>
                <a:lnTo>
                  <a:pt x="873185" y="1040279"/>
                </a:lnTo>
                <a:lnTo>
                  <a:pt x="827004" y="1046463"/>
                </a:lnTo>
                <a:lnTo>
                  <a:pt x="780822" y="1040281"/>
                </a:lnTo>
                <a:lnTo>
                  <a:pt x="739322" y="1022832"/>
                </a:lnTo>
                <a:lnTo>
                  <a:pt x="704161" y="995765"/>
                </a:lnTo>
                <a:lnTo>
                  <a:pt x="676995" y="960731"/>
                </a:lnTo>
                <a:lnTo>
                  <a:pt x="659481" y="919381"/>
                </a:lnTo>
                <a:lnTo>
                  <a:pt x="653275" y="873364"/>
                </a:lnTo>
                <a:lnTo>
                  <a:pt x="654787" y="850476"/>
                </a:lnTo>
                <a:lnTo>
                  <a:pt x="659190" y="828501"/>
                </a:lnTo>
                <a:lnTo>
                  <a:pt x="666283" y="807623"/>
                </a:lnTo>
                <a:lnTo>
                  <a:pt x="675869" y="788028"/>
                </a:lnTo>
                <a:lnTo>
                  <a:pt x="675869" y="662053"/>
                </a:lnTo>
                <a:lnTo>
                  <a:pt x="738462" y="724424"/>
                </a:lnTo>
                <a:lnTo>
                  <a:pt x="758688" y="714174"/>
                </a:lnTo>
                <a:lnTo>
                  <a:pt x="780327" y="706581"/>
                </a:lnTo>
                <a:lnTo>
                  <a:pt x="803170" y="701864"/>
                </a:lnTo>
                <a:lnTo>
                  <a:pt x="827004" y="700243"/>
                </a:lnTo>
                <a:lnTo>
                  <a:pt x="873188" y="706427"/>
                </a:lnTo>
                <a:lnTo>
                  <a:pt x="914687" y="723879"/>
                </a:lnTo>
                <a:lnTo>
                  <a:pt x="949847" y="750949"/>
                </a:lnTo>
                <a:lnTo>
                  <a:pt x="977011" y="785986"/>
                </a:lnTo>
                <a:lnTo>
                  <a:pt x="994523" y="827340"/>
                </a:lnTo>
                <a:lnTo>
                  <a:pt x="1000729" y="873360"/>
                </a:lnTo>
                <a:close/>
              </a:path>
            </a:pathLst>
          </a:custGeom>
          <a:solidFill>
            <a:srgbClr val="9F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63422" y="6631823"/>
            <a:ext cx="153284" cy="152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13076" y="4301337"/>
            <a:ext cx="89535" cy="1538605"/>
          </a:xfrm>
          <a:custGeom>
            <a:avLst/>
            <a:gdLst/>
            <a:ahLst/>
            <a:cxnLst/>
            <a:rect l="l" t="t" r="r" b="b"/>
            <a:pathLst>
              <a:path w="89535" h="1538604">
                <a:moveTo>
                  <a:pt x="0" y="1538050"/>
                </a:moveTo>
                <a:lnTo>
                  <a:pt x="0" y="0"/>
                </a:lnTo>
                <a:lnTo>
                  <a:pt x="89398" y="0"/>
                </a:lnTo>
                <a:lnTo>
                  <a:pt x="89398" y="1538050"/>
                </a:lnTo>
                <a:lnTo>
                  <a:pt x="0" y="1538050"/>
                </a:lnTo>
                <a:close/>
              </a:path>
            </a:pathLst>
          </a:custGeom>
          <a:solidFill>
            <a:srgbClr val="9F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13076" y="4156141"/>
            <a:ext cx="89394" cy="1497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65639" y="5705211"/>
            <a:ext cx="1000760" cy="1047750"/>
          </a:xfrm>
          <a:custGeom>
            <a:avLst/>
            <a:gdLst/>
            <a:ahLst/>
            <a:cxnLst/>
            <a:rect l="l" t="t" r="r" b="b"/>
            <a:pathLst>
              <a:path w="1000760" h="1047750">
                <a:moveTo>
                  <a:pt x="675869" y="662714"/>
                </a:moveTo>
                <a:lnTo>
                  <a:pt x="675869" y="788814"/>
                </a:lnTo>
                <a:lnTo>
                  <a:pt x="13093" y="127737"/>
                </a:lnTo>
                <a:lnTo>
                  <a:pt x="7511" y="120947"/>
                </a:lnTo>
                <a:lnTo>
                  <a:pt x="3403" y="113273"/>
                </a:lnTo>
                <a:lnTo>
                  <a:pt x="867" y="104951"/>
                </a:lnTo>
                <a:lnTo>
                  <a:pt x="0" y="96214"/>
                </a:lnTo>
                <a:lnTo>
                  <a:pt x="0" y="0"/>
                </a:lnTo>
                <a:lnTo>
                  <a:pt x="89398" y="0"/>
                </a:lnTo>
                <a:lnTo>
                  <a:pt x="89398" y="77746"/>
                </a:lnTo>
                <a:lnTo>
                  <a:pt x="675869" y="662714"/>
                </a:lnTo>
                <a:close/>
              </a:path>
              <a:path w="1000760" h="1047750">
                <a:moveTo>
                  <a:pt x="1000729" y="874231"/>
                </a:moveTo>
                <a:lnTo>
                  <a:pt x="994523" y="920295"/>
                </a:lnTo>
                <a:lnTo>
                  <a:pt x="977009" y="961687"/>
                </a:lnTo>
                <a:lnTo>
                  <a:pt x="949844" y="996756"/>
                </a:lnTo>
                <a:lnTo>
                  <a:pt x="914684" y="1023850"/>
                </a:lnTo>
                <a:lnTo>
                  <a:pt x="873185" y="1041318"/>
                </a:lnTo>
                <a:lnTo>
                  <a:pt x="827004" y="1047507"/>
                </a:lnTo>
                <a:lnTo>
                  <a:pt x="780822" y="1041319"/>
                </a:lnTo>
                <a:lnTo>
                  <a:pt x="739322" y="1023852"/>
                </a:lnTo>
                <a:lnTo>
                  <a:pt x="704161" y="996758"/>
                </a:lnTo>
                <a:lnTo>
                  <a:pt x="676996" y="961690"/>
                </a:lnTo>
                <a:lnTo>
                  <a:pt x="659481" y="920298"/>
                </a:lnTo>
                <a:lnTo>
                  <a:pt x="653275" y="874236"/>
                </a:lnTo>
                <a:lnTo>
                  <a:pt x="654787" y="851325"/>
                </a:lnTo>
                <a:lnTo>
                  <a:pt x="659190" y="829327"/>
                </a:lnTo>
                <a:lnTo>
                  <a:pt x="666283" y="808429"/>
                </a:lnTo>
                <a:lnTo>
                  <a:pt x="675869" y="788814"/>
                </a:lnTo>
                <a:lnTo>
                  <a:pt x="675869" y="662714"/>
                </a:lnTo>
                <a:lnTo>
                  <a:pt x="738463" y="725146"/>
                </a:lnTo>
                <a:lnTo>
                  <a:pt x="758688" y="714887"/>
                </a:lnTo>
                <a:lnTo>
                  <a:pt x="780327" y="707286"/>
                </a:lnTo>
                <a:lnTo>
                  <a:pt x="803170" y="702565"/>
                </a:lnTo>
                <a:lnTo>
                  <a:pt x="827004" y="700942"/>
                </a:lnTo>
                <a:lnTo>
                  <a:pt x="873188" y="707132"/>
                </a:lnTo>
                <a:lnTo>
                  <a:pt x="914688" y="724602"/>
                </a:lnTo>
                <a:lnTo>
                  <a:pt x="949847" y="751698"/>
                </a:lnTo>
                <a:lnTo>
                  <a:pt x="977011" y="786770"/>
                </a:lnTo>
                <a:lnTo>
                  <a:pt x="994523" y="828165"/>
                </a:lnTo>
                <a:lnTo>
                  <a:pt x="1000729" y="874231"/>
                </a:lnTo>
                <a:close/>
              </a:path>
            </a:pathLst>
          </a:custGeom>
          <a:solidFill>
            <a:srgbClr val="9F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15985" y="6503009"/>
            <a:ext cx="153284" cy="1528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65639" y="4658654"/>
            <a:ext cx="89535" cy="1051560"/>
          </a:xfrm>
          <a:custGeom>
            <a:avLst/>
            <a:gdLst/>
            <a:ahLst/>
            <a:cxnLst/>
            <a:rect l="l" t="t" r="r" b="b"/>
            <a:pathLst>
              <a:path w="89535" h="1051560">
                <a:moveTo>
                  <a:pt x="0" y="1051128"/>
                </a:moveTo>
                <a:lnTo>
                  <a:pt x="0" y="0"/>
                </a:lnTo>
                <a:lnTo>
                  <a:pt x="89398" y="0"/>
                </a:lnTo>
                <a:lnTo>
                  <a:pt x="89398" y="1051128"/>
                </a:lnTo>
                <a:lnTo>
                  <a:pt x="0" y="1051128"/>
                </a:lnTo>
                <a:close/>
              </a:path>
            </a:pathLst>
          </a:custGeom>
          <a:solidFill>
            <a:srgbClr val="9F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65639" y="4513313"/>
            <a:ext cx="89394" cy="149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93956" y="5665863"/>
            <a:ext cx="1017269" cy="1064895"/>
          </a:xfrm>
          <a:custGeom>
            <a:avLst/>
            <a:gdLst/>
            <a:ahLst/>
            <a:cxnLst/>
            <a:rect l="l" t="t" r="r" b="b"/>
            <a:pathLst>
              <a:path w="1017270" h="1064895">
                <a:moveTo>
                  <a:pt x="0" y="888584"/>
                </a:moveTo>
                <a:lnTo>
                  <a:pt x="6308" y="841761"/>
                </a:lnTo>
                <a:lnTo>
                  <a:pt x="24111" y="799686"/>
                </a:lnTo>
                <a:lnTo>
                  <a:pt x="51725" y="764039"/>
                </a:lnTo>
                <a:lnTo>
                  <a:pt x="87466" y="736499"/>
                </a:lnTo>
                <a:lnTo>
                  <a:pt x="129650" y="718745"/>
                </a:lnTo>
                <a:lnTo>
                  <a:pt x="176593" y="712454"/>
                </a:lnTo>
                <a:lnTo>
                  <a:pt x="200818" y="714104"/>
                </a:lnTo>
                <a:lnTo>
                  <a:pt x="224038" y="718904"/>
                </a:lnTo>
                <a:lnTo>
                  <a:pt x="246035" y="726630"/>
                </a:lnTo>
                <a:lnTo>
                  <a:pt x="266592" y="737056"/>
                </a:lnTo>
                <a:lnTo>
                  <a:pt x="926365" y="79023"/>
                </a:lnTo>
                <a:lnTo>
                  <a:pt x="926365" y="0"/>
                </a:lnTo>
                <a:lnTo>
                  <a:pt x="1017240" y="0"/>
                </a:lnTo>
                <a:lnTo>
                  <a:pt x="1017240" y="97789"/>
                </a:lnTo>
                <a:lnTo>
                  <a:pt x="1016358" y="106670"/>
                </a:lnTo>
                <a:lnTo>
                  <a:pt x="1013780" y="115130"/>
                </a:lnTo>
                <a:lnTo>
                  <a:pt x="1009604" y="122930"/>
                </a:lnTo>
                <a:lnTo>
                  <a:pt x="1003930" y="129829"/>
                </a:lnTo>
                <a:lnTo>
                  <a:pt x="330205" y="801759"/>
                </a:lnTo>
                <a:lnTo>
                  <a:pt x="330205" y="974790"/>
                </a:lnTo>
                <a:lnTo>
                  <a:pt x="301456" y="1013124"/>
                </a:lnTo>
                <a:lnTo>
                  <a:pt x="265717" y="1040663"/>
                </a:lnTo>
                <a:lnTo>
                  <a:pt x="223535" y="1058418"/>
                </a:lnTo>
                <a:lnTo>
                  <a:pt x="176593" y="1064709"/>
                </a:lnTo>
                <a:lnTo>
                  <a:pt x="129645" y="1058415"/>
                </a:lnTo>
                <a:lnTo>
                  <a:pt x="87460" y="1040657"/>
                </a:lnTo>
                <a:lnTo>
                  <a:pt x="51720" y="1013115"/>
                </a:lnTo>
                <a:lnTo>
                  <a:pt x="24108" y="977469"/>
                </a:lnTo>
                <a:lnTo>
                  <a:pt x="6307" y="935397"/>
                </a:lnTo>
                <a:lnTo>
                  <a:pt x="0" y="888584"/>
                </a:lnTo>
                <a:close/>
              </a:path>
              <a:path w="1017270" h="1064895">
                <a:moveTo>
                  <a:pt x="330205" y="974790"/>
                </a:moveTo>
                <a:lnTo>
                  <a:pt x="330205" y="801759"/>
                </a:lnTo>
                <a:lnTo>
                  <a:pt x="339952" y="821699"/>
                </a:lnTo>
                <a:lnTo>
                  <a:pt x="347164" y="842941"/>
                </a:lnTo>
                <a:lnTo>
                  <a:pt x="351640" y="865299"/>
                </a:lnTo>
                <a:lnTo>
                  <a:pt x="353176" y="888584"/>
                </a:lnTo>
                <a:lnTo>
                  <a:pt x="346869" y="935406"/>
                </a:lnTo>
                <a:lnTo>
                  <a:pt x="330205" y="974790"/>
                </a:lnTo>
                <a:close/>
              </a:path>
            </a:pathLst>
          </a:custGeom>
          <a:solidFill>
            <a:srgbClr val="9F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92648" y="6476758"/>
            <a:ext cx="155815" cy="1554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20321" y="4134684"/>
            <a:ext cx="91440" cy="1536065"/>
          </a:xfrm>
          <a:custGeom>
            <a:avLst/>
            <a:gdLst/>
            <a:ahLst/>
            <a:cxnLst/>
            <a:rect l="l" t="t" r="r" b="b"/>
            <a:pathLst>
              <a:path w="91439" h="1536064">
                <a:moveTo>
                  <a:pt x="90875" y="0"/>
                </a:moveTo>
                <a:lnTo>
                  <a:pt x="90875" y="1535825"/>
                </a:lnTo>
                <a:lnTo>
                  <a:pt x="0" y="1535825"/>
                </a:lnTo>
                <a:lnTo>
                  <a:pt x="0" y="0"/>
                </a:lnTo>
                <a:lnTo>
                  <a:pt x="90875" y="0"/>
                </a:lnTo>
                <a:close/>
              </a:path>
            </a:pathLst>
          </a:custGeom>
          <a:solidFill>
            <a:srgbClr val="9F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20325" y="3986957"/>
            <a:ext cx="90870" cy="1523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27531" y="5721669"/>
            <a:ext cx="1017269" cy="1066165"/>
          </a:xfrm>
          <a:custGeom>
            <a:avLst/>
            <a:gdLst/>
            <a:ahLst/>
            <a:cxnLst/>
            <a:rect l="l" t="t" r="r" b="b"/>
            <a:pathLst>
              <a:path w="1017270" h="1066165">
                <a:moveTo>
                  <a:pt x="0" y="889702"/>
                </a:moveTo>
                <a:lnTo>
                  <a:pt x="6308" y="842820"/>
                </a:lnTo>
                <a:lnTo>
                  <a:pt x="24111" y="800692"/>
                </a:lnTo>
                <a:lnTo>
                  <a:pt x="51725" y="765001"/>
                </a:lnTo>
                <a:lnTo>
                  <a:pt x="87466" y="737426"/>
                </a:lnTo>
                <a:lnTo>
                  <a:pt x="129650" y="719650"/>
                </a:lnTo>
                <a:lnTo>
                  <a:pt x="176593" y="713351"/>
                </a:lnTo>
                <a:lnTo>
                  <a:pt x="200818" y="715003"/>
                </a:lnTo>
                <a:lnTo>
                  <a:pt x="224038" y="719809"/>
                </a:lnTo>
                <a:lnTo>
                  <a:pt x="246035" y="727544"/>
                </a:lnTo>
                <a:lnTo>
                  <a:pt x="266592" y="737984"/>
                </a:lnTo>
                <a:lnTo>
                  <a:pt x="926365" y="79122"/>
                </a:lnTo>
                <a:lnTo>
                  <a:pt x="926365" y="0"/>
                </a:lnTo>
                <a:lnTo>
                  <a:pt x="1017240" y="0"/>
                </a:lnTo>
                <a:lnTo>
                  <a:pt x="1017240" y="97912"/>
                </a:lnTo>
                <a:lnTo>
                  <a:pt x="1016358" y="106804"/>
                </a:lnTo>
                <a:lnTo>
                  <a:pt x="1013780" y="115275"/>
                </a:lnTo>
                <a:lnTo>
                  <a:pt x="1009604" y="123084"/>
                </a:lnTo>
                <a:lnTo>
                  <a:pt x="1003930" y="129993"/>
                </a:lnTo>
                <a:lnTo>
                  <a:pt x="330205" y="802769"/>
                </a:lnTo>
                <a:lnTo>
                  <a:pt x="330205" y="976017"/>
                </a:lnTo>
                <a:lnTo>
                  <a:pt x="301456" y="1014399"/>
                </a:lnTo>
                <a:lnTo>
                  <a:pt x="265717" y="1041973"/>
                </a:lnTo>
                <a:lnTo>
                  <a:pt x="223535" y="1059750"/>
                </a:lnTo>
                <a:lnTo>
                  <a:pt x="176593" y="1066049"/>
                </a:lnTo>
                <a:lnTo>
                  <a:pt x="129645" y="1059748"/>
                </a:lnTo>
                <a:lnTo>
                  <a:pt x="87459" y="1041967"/>
                </a:lnTo>
                <a:lnTo>
                  <a:pt x="51720" y="1014391"/>
                </a:lnTo>
                <a:lnTo>
                  <a:pt x="24108" y="978700"/>
                </a:lnTo>
                <a:lnTo>
                  <a:pt x="6307" y="936574"/>
                </a:lnTo>
                <a:lnTo>
                  <a:pt x="0" y="889702"/>
                </a:lnTo>
                <a:close/>
              </a:path>
              <a:path w="1017270" h="1066165">
                <a:moveTo>
                  <a:pt x="330205" y="976017"/>
                </a:moveTo>
                <a:lnTo>
                  <a:pt x="330205" y="802769"/>
                </a:lnTo>
                <a:lnTo>
                  <a:pt x="339952" y="822733"/>
                </a:lnTo>
                <a:lnTo>
                  <a:pt x="347164" y="844002"/>
                </a:lnTo>
                <a:lnTo>
                  <a:pt x="351640" y="866388"/>
                </a:lnTo>
                <a:lnTo>
                  <a:pt x="353176" y="889702"/>
                </a:lnTo>
                <a:lnTo>
                  <a:pt x="346869" y="936583"/>
                </a:lnTo>
                <a:lnTo>
                  <a:pt x="330205" y="976017"/>
                </a:lnTo>
                <a:close/>
              </a:path>
            </a:pathLst>
          </a:custGeom>
          <a:solidFill>
            <a:srgbClr val="9F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26223" y="6533584"/>
            <a:ext cx="155815" cy="1555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53896" y="4725413"/>
            <a:ext cx="91440" cy="1001394"/>
          </a:xfrm>
          <a:custGeom>
            <a:avLst/>
            <a:gdLst/>
            <a:ahLst/>
            <a:cxnLst/>
            <a:rect l="l" t="t" r="r" b="b"/>
            <a:pathLst>
              <a:path w="91440" h="1001395">
                <a:moveTo>
                  <a:pt x="90875" y="0"/>
                </a:moveTo>
                <a:lnTo>
                  <a:pt x="90875" y="1000908"/>
                </a:lnTo>
                <a:lnTo>
                  <a:pt x="0" y="1000908"/>
                </a:lnTo>
                <a:lnTo>
                  <a:pt x="0" y="0"/>
                </a:lnTo>
                <a:lnTo>
                  <a:pt x="90875" y="0"/>
                </a:lnTo>
                <a:close/>
              </a:path>
            </a:pathLst>
          </a:custGeom>
          <a:solidFill>
            <a:srgbClr val="9F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53901" y="4577500"/>
            <a:ext cx="90870" cy="15256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96091" y="3209925"/>
            <a:ext cx="340360" cy="340995"/>
          </a:xfrm>
          <a:custGeom>
            <a:avLst/>
            <a:gdLst/>
            <a:ahLst/>
            <a:cxnLst/>
            <a:rect l="l" t="t" r="r" b="b"/>
            <a:pathLst>
              <a:path w="340359" h="340995">
                <a:moveTo>
                  <a:pt x="69810" y="340868"/>
                </a:moveTo>
                <a:lnTo>
                  <a:pt x="0" y="340868"/>
                </a:lnTo>
                <a:lnTo>
                  <a:pt x="0" y="317054"/>
                </a:lnTo>
                <a:lnTo>
                  <a:pt x="3457" y="270518"/>
                </a:lnTo>
                <a:lnTo>
                  <a:pt x="13492" y="225996"/>
                </a:lnTo>
                <a:lnTo>
                  <a:pt x="29597" y="183998"/>
                </a:lnTo>
                <a:lnTo>
                  <a:pt x="51263" y="145034"/>
                </a:lnTo>
                <a:lnTo>
                  <a:pt x="77984" y="109611"/>
                </a:lnTo>
                <a:lnTo>
                  <a:pt x="109250" y="78241"/>
                </a:lnTo>
                <a:lnTo>
                  <a:pt x="144556" y="51433"/>
                </a:lnTo>
                <a:lnTo>
                  <a:pt x="183392" y="29695"/>
                </a:lnTo>
                <a:lnTo>
                  <a:pt x="225251" y="13537"/>
                </a:lnTo>
                <a:lnTo>
                  <a:pt x="269626" y="3469"/>
                </a:lnTo>
                <a:lnTo>
                  <a:pt x="316009" y="0"/>
                </a:lnTo>
                <a:lnTo>
                  <a:pt x="339745" y="0"/>
                </a:lnTo>
                <a:lnTo>
                  <a:pt x="339745" y="70041"/>
                </a:lnTo>
                <a:lnTo>
                  <a:pt x="316009" y="70041"/>
                </a:lnTo>
                <a:lnTo>
                  <a:pt x="266813" y="75120"/>
                </a:lnTo>
                <a:lnTo>
                  <a:pt x="220797" y="89660"/>
                </a:lnTo>
                <a:lnTo>
                  <a:pt x="179003" y="112616"/>
                </a:lnTo>
                <a:lnTo>
                  <a:pt x="142471" y="142942"/>
                </a:lnTo>
                <a:lnTo>
                  <a:pt x="112245" y="179595"/>
                </a:lnTo>
                <a:lnTo>
                  <a:pt x="89364" y="221527"/>
                </a:lnTo>
                <a:lnTo>
                  <a:pt x="74872" y="267696"/>
                </a:lnTo>
                <a:lnTo>
                  <a:pt x="69810" y="317054"/>
                </a:lnTo>
                <a:lnTo>
                  <a:pt x="69810" y="34086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37512" y="3209925"/>
            <a:ext cx="340360" cy="340995"/>
          </a:xfrm>
          <a:custGeom>
            <a:avLst/>
            <a:gdLst/>
            <a:ahLst/>
            <a:cxnLst/>
            <a:rect l="l" t="t" r="r" b="b"/>
            <a:pathLst>
              <a:path w="340359" h="340995">
                <a:moveTo>
                  <a:pt x="339745" y="340868"/>
                </a:moveTo>
                <a:lnTo>
                  <a:pt x="269934" y="340868"/>
                </a:lnTo>
                <a:lnTo>
                  <a:pt x="269934" y="317054"/>
                </a:lnTo>
                <a:lnTo>
                  <a:pt x="264872" y="267696"/>
                </a:lnTo>
                <a:lnTo>
                  <a:pt x="250380" y="221527"/>
                </a:lnTo>
                <a:lnTo>
                  <a:pt x="227499" y="179595"/>
                </a:lnTo>
                <a:lnTo>
                  <a:pt x="197273" y="142942"/>
                </a:lnTo>
                <a:lnTo>
                  <a:pt x="160741" y="112616"/>
                </a:lnTo>
                <a:lnTo>
                  <a:pt x="118947" y="89660"/>
                </a:lnTo>
                <a:lnTo>
                  <a:pt x="72931" y="75120"/>
                </a:lnTo>
                <a:lnTo>
                  <a:pt x="23735" y="70041"/>
                </a:lnTo>
                <a:lnTo>
                  <a:pt x="0" y="70041"/>
                </a:lnTo>
                <a:lnTo>
                  <a:pt x="0" y="0"/>
                </a:lnTo>
                <a:lnTo>
                  <a:pt x="23735" y="0"/>
                </a:lnTo>
                <a:lnTo>
                  <a:pt x="70118" y="3469"/>
                </a:lnTo>
                <a:lnTo>
                  <a:pt x="114493" y="13537"/>
                </a:lnTo>
                <a:lnTo>
                  <a:pt x="156352" y="29695"/>
                </a:lnTo>
                <a:lnTo>
                  <a:pt x="195189" y="51433"/>
                </a:lnTo>
                <a:lnTo>
                  <a:pt x="230494" y="78241"/>
                </a:lnTo>
                <a:lnTo>
                  <a:pt x="261761" y="109611"/>
                </a:lnTo>
                <a:lnTo>
                  <a:pt x="288481" y="145034"/>
                </a:lnTo>
                <a:lnTo>
                  <a:pt x="310147" y="183998"/>
                </a:lnTo>
                <a:lnTo>
                  <a:pt x="326252" y="225996"/>
                </a:lnTo>
                <a:lnTo>
                  <a:pt x="336287" y="270518"/>
                </a:lnTo>
                <a:lnTo>
                  <a:pt x="339745" y="317054"/>
                </a:lnTo>
                <a:lnTo>
                  <a:pt x="339745" y="34086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91450" y="3244945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>
                <a:moveTo>
                  <a:pt x="0" y="0"/>
                </a:moveTo>
                <a:lnTo>
                  <a:pt x="760327" y="0"/>
                </a:lnTo>
              </a:path>
            </a:pathLst>
          </a:custGeom>
          <a:ln w="70041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21874" y="3244945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406" y="0"/>
                </a:lnTo>
              </a:path>
            </a:pathLst>
          </a:custGeom>
          <a:ln w="70041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30996" y="3536784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0"/>
                </a:moveTo>
                <a:lnTo>
                  <a:pt x="0" y="741233"/>
                </a:lnTo>
              </a:path>
            </a:pathLst>
          </a:custGeom>
          <a:ln w="69810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21874" y="4575078"/>
            <a:ext cx="1730375" cy="0"/>
          </a:xfrm>
          <a:custGeom>
            <a:avLst/>
            <a:gdLst/>
            <a:ahLst/>
            <a:cxnLst/>
            <a:rect l="l" t="t" r="r" b="b"/>
            <a:pathLst>
              <a:path w="1730375">
                <a:moveTo>
                  <a:pt x="0" y="0"/>
                </a:moveTo>
                <a:lnTo>
                  <a:pt x="1729903" y="0"/>
                </a:lnTo>
              </a:path>
            </a:pathLst>
          </a:custGeom>
          <a:ln w="70041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96091" y="4269231"/>
            <a:ext cx="340360" cy="340995"/>
          </a:xfrm>
          <a:custGeom>
            <a:avLst/>
            <a:gdLst/>
            <a:ahLst/>
            <a:cxnLst/>
            <a:rect l="l" t="t" r="r" b="b"/>
            <a:pathLst>
              <a:path w="340359" h="340995">
                <a:moveTo>
                  <a:pt x="339745" y="340868"/>
                </a:moveTo>
                <a:lnTo>
                  <a:pt x="316009" y="340868"/>
                </a:lnTo>
                <a:lnTo>
                  <a:pt x="269626" y="337399"/>
                </a:lnTo>
                <a:lnTo>
                  <a:pt x="225251" y="327330"/>
                </a:lnTo>
                <a:lnTo>
                  <a:pt x="183392" y="311173"/>
                </a:lnTo>
                <a:lnTo>
                  <a:pt x="144556" y="289435"/>
                </a:lnTo>
                <a:lnTo>
                  <a:pt x="109250" y="262626"/>
                </a:lnTo>
                <a:lnTo>
                  <a:pt x="77984" y="231256"/>
                </a:lnTo>
                <a:lnTo>
                  <a:pt x="51263" y="195834"/>
                </a:lnTo>
                <a:lnTo>
                  <a:pt x="29597" y="156869"/>
                </a:lnTo>
                <a:lnTo>
                  <a:pt x="13492" y="114871"/>
                </a:lnTo>
                <a:lnTo>
                  <a:pt x="3457" y="70350"/>
                </a:lnTo>
                <a:lnTo>
                  <a:pt x="0" y="23814"/>
                </a:lnTo>
                <a:lnTo>
                  <a:pt x="0" y="0"/>
                </a:lnTo>
                <a:lnTo>
                  <a:pt x="69810" y="0"/>
                </a:lnTo>
                <a:lnTo>
                  <a:pt x="69810" y="23814"/>
                </a:lnTo>
                <a:lnTo>
                  <a:pt x="74872" y="73172"/>
                </a:lnTo>
                <a:lnTo>
                  <a:pt x="89364" y="119340"/>
                </a:lnTo>
                <a:lnTo>
                  <a:pt x="112245" y="161273"/>
                </a:lnTo>
                <a:lnTo>
                  <a:pt x="142471" y="197925"/>
                </a:lnTo>
                <a:lnTo>
                  <a:pt x="179003" y="228252"/>
                </a:lnTo>
                <a:lnTo>
                  <a:pt x="220797" y="251207"/>
                </a:lnTo>
                <a:lnTo>
                  <a:pt x="266813" y="265747"/>
                </a:lnTo>
                <a:lnTo>
                  <a:pt x="316009" y="270826"/>
                </a:lnTo>
                <a:lnTo>
                  <a:pt x="339745" y="270826"/>
                </a:lnTo>
                <a:lnTo>
                  <a:pt x="339745" y="34086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42352" y="3536784"/>
            <a:ext cx="0" cy="741680"/>
          </a:xfrm>
          <a:custGeom>
            <a:avLst/>
            <a:gdLst/>
            <a:ahLst/>
            <a:cxnLst/>
            <a:rect l="l" t="t" r="r" b="b"/>
            <a:pathLst>
              <a:path h="741679">
                <a:moveTo>
                  <a:pt x="0" y="0"/>
                </a:moveTo>
                <a:lnTo>
                  <a:pt x="0" y="741233"/>
                </a:lnTo>
              </a:path>
            </a:pathLst>
          </a:custGeom>
          <a:ln w="69810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537512" y="4269231"/>
            <a:ext cx="340360" cy="340995"/>
          </a:xfrm>
          <a:custGeom>
            <a:avLst/>
            <a:gdLst/>
            <a:ahLst/>
            <a:cxnLst/>
            <a:rect l="l" t="t" r="r" b="b"/>
            <a:pathLst>
              <a:path w="340359" h="340995">
                <a:moveTo>
                  <a:pt x="23735" y="340868"/>
                </a:moveTo>
                <a:lnTo>
                  <a:pt x="0" y="340868"/>
                </a:lnTo>
                <a:lnTo>
                  <a:pt x="0" y="270826"/>
                </a:lnTo>
                <a:lnTo>
                  <a:pt x="23735" y="270826"/>
                </a:lnTo>
                <a:lnTo>
                  <a:pt x="72931" y="265747"/>
                </a:lnTo>
                <a:lnTo>
                  <a:pt x="118947" y="251207"/>
                </a:lnTo>
                <a:lnTo>
                  <a:pt x="160741" y="228252"/>
                </a:lnTo>
                <a:lnTo>
                  <a:pt x="197273" y="197925"/>
                </a:lnTo>
                <a:lnTo>
                  <a:pt x="227499" y="161273"/>
                </a:lnTo>
                <a:lnTo>
                  <a:pt x="250380" y="119340"/>
                </a:lnTo>
                <a:lnTo>
                  <a:pt x="264872" y="73172"/>
                </a:lnTo>
                <a:lnTo>
                  <a:pt x="269934" y="23814"/>
                </a:lnTo>
                <a:lnTo>
                  <a:pt x="269934" y="0"/>
                </a:lnTo>
                <a:lnTo>
                  <a:pt x="339745" y="0"/>
                </a:lnTo>
                <a:lnTo>
                  <a:pt x="339745" y="23814"/>
                </a:lnTo>
                <a:lnTo>
                  <a:pt x="336287" y="70350"/>
                </a:lnTo>
                <a:lnTo>
                  <a:pt x="326252" y="114871"/>
                </a:lnTo>
                <a:lnTo>
                  <a:pt x="310147" y="156869"/>
                </a:lnTo>
                <a:lnTo>
                  <a:pt x="288481" y="195834"/>
                </a:lnTo>
                <a:lnTo>
                  <a:pt x="261761" y="231256"/>
                </a:lnTo>
                <a:lnTo>
                  <a:pt x="230494" y="262626"/>
                </a:lnTo>
                <a:lnTo>
                  <a:pt x="195189" y="289435"/>
                </a:lnTo>
                <a:lnTo>
                  <a:pt x="156352" y="311173"/>
                </a:lnTo>
                <a:lnTo>
                  <a:pt x="114493" y="327330"/>
                </a:lnTo>
                <a:lnTo>
                  <a:pt x="70118" y="337399"/>
                </a:lnTo>
                <a:lnTo>
                  <a:pt x="23735" y="34086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28914" y="3190875"/>
            <a:ext cx="361315" cy="361950"/>
          </a:xfrm>
          <a:custGeom>
            <a:avLst/>
            <a:gdLst/>
            <a:ahLst/>
            <a:cxnLst/>
            <a:rect l="l" t="t" r="r" b="b"/>
            <a:pathLst>
              <a:path w="361314" h="361950">
                <a:moveTo>
                  <a:pt x="74137" y="361748"/>
                </a:moveTo>
                <a:lnTo>
                  <a:pt x="0" y="361748"/>
                </a:lnTo>
                <a:lnTo>
                  <a:pt x="0" y="336475"/>
                </a:lnTo>
                <a:lnTo>
                  <a:pt x="3672" y="287089"/>
                </a:lnTo>
                <a:lnTo>
                  <a:pt x="14329" y="239840"/>
                </a:lnTo>
                <a:lnTo>
                  <a:pt x="31431" y="195269"/>
                </a:lnTo>
                <a:lnTo>
                  <a:pt x="54440" y="153918"/>
                </a:lnTo>
                <a:lnTo>
                  <a:pt x="82816" y="116326"/>
                </a:lnTo>
                <a:lnTo>
                  <a:pt x="116021" y="83034"/>
                </a:lnTo>
                <a:lnTo>
                  <a:pt x="153514" y="54583"/>
                </a:lnTo>
                <a:lnTo>
                  <a:pt x="194757" y="31514"/>
                </a:lnTo>
                <a:lnTo>
                  <a:pt x="239211" y="14366"/>
                </a:lnTo>
                <a:lnTo>
                  <a:pt x="286336" y="3681"/>
                </a:lnTo>
                <a:lnTo>
                  <a:pt x="335593" y="0"/>
                </a:lnTo>
                <a:lnTo>
                  <a:pt x="360800" y="0"/>
                </a:lnTo>
                <a:lnTo>
                  <a:pt x="360800" y="74331"/>
                </a:lnTo>
                <a:lnTo>
                  <a:pt x="335593" y="74331"/>
                </a:lnTo>
                <a:lnTo>
                  <a:pt x="289007" y="78606"/>
                </a:lnTo>
                <a:lnTo>
                  <a:pt x="244992" y="90912"/>
                </a:lnTo>
                <a:lnTo>
                  <a:pt x="204325" y="110470"/>
                </a:lnTo>
                <a:lnTo>
                  <a:pt x="167782" y="136500"/>
                </a:lnTo>
                <a:lnTo>
                  <a:pt x="136142" y="168223"/>
                </a:lnTo>
                <a:lnTo>
                  <a:pt x="110180" y="204862"/>
                </a:lnTo>
                <a:lnTo>
                  <a:pt x="90674" y="245636"/>
                </a:lnTo>
                <a:lnTo>
                  <a:pt x="78400" y="289767"/>
                </a:lnTo>
                <a:lnTo>
                  <a:pt x="74137" y="336475"/>
                </a:lnTo>
                <a:lnTo>
                  <a:pt x="74137" y="36174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20660" y="3190875"/>
            <a:ext cx="361315" cy="361950"/>
          </a:xfrm>
          <a:custGeom>
            <a:avLst/>
            <a:gdLst/>
            <a:ahLst/>
            <a:cxnLst/>
            <a:rect l="l" t="t" r="r" b="b"/>
            <a:pathLst>
              <a:path w="361314" h="361950">
                <a:moveTo>
                  <a:pt x="360800" y="361748"/>
                </a:moveTo>
                <a:lnTo>
                  <a:pt x="286663" y="361748"/>
                </a:lnTo>
                <a:lnTo>
                  <a:pt x="286663" y="336475"/>
                </a:lnTo>
                <a:lnTo>
                  <a:pt x="282399" y="289767"/>
                </a:lnTo>
                <a:lnTo>
                  <a:pt x="270125" y="245636"/>
                </a:lnTo>
                <a:lnTo>
                  <a:pt x="250619" y="204862"/>
                </a:lnTo>
                <a:lnTo>
                  <a:pt x="224657" y="168223"/>
                </a:lnTo>
                <a:lnTo>
                  <a:pt x="193017" y="136500"/>
                </a:lnTo>
                <a:lnTo>
                  <a:pt x="156474" y="110470"/>
                </a:lnTo>
                <a:lnTo>
                  <a:pt x="115807" y="90912"/>
                </a:lnTo>
                <a:lnTo>
                  <a:pt x="71792" y="78606"/>
                </a:lnTo>
                <a:lnTo>
                  <a:pt x="25206" y="74331"/>
                </a:lnTo>
                <a:lnTo>
                  <a:pt x="0" y="74331"/>
                </a:lnTo>
                <a:lnTo>
                  <a:pt x="0" y="0"/>
                </a:lnTo>
                <a:lnTo>
                  <a:pt x="25206" y="0"/>
                </a:lnTo>
                <a:lnTo>
                  <a:pt x="74463" y="3681"/>
                </a:lnTo>
                <a:lnTo>
                  <a:pt x="121588" y="14366"/>
                </a:lnTo>
                <a:lnTo>
                  <a:pt x="166042" y="31514"/>
                </a:lnTo>
                <a:lnTo>
                  <a:pt x="207285" y="54583"/>
                </a:lnTo>
                <a:lnTo>
                  <a:pt x="244778" y="83034"/>
                </a:lnTo>
                <a:lnTo>
                  <a:pt x="277983" y="116326"/>
                </a:lnTo>
                <a:lnTo>
                  <a:pt x="306359" y="153918"/>
                </a:lnTo>
                <a:lnTo>
                  <a:pt x="329368" y="195269"/>
                </a:lnTo>
                <a:lnTo>
                  <a:pt x="346471" y="239840"/>
                </a:lnTo>
                <a:lnTo>
                  <a:pt x="357128" y="287089"/>
                </a:lnTo>
                <a:lnTo>
                  <a:pt x="360800" y="336475"/>
                </a:lnTo>
                <a:lnTo>
                  <a:pt x="360800" y="36174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745734" y="3228040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089" y="0"/>
                </a:lnTo>
              </a:path>
            </a:pathLst>
          </a:custGeom>
          <a:ln w="74331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74887" y="3228040"/>
            <a:ext cx="1070610" cy="0"/>
          </a:xfrm>
          <a:custGeom>
            <a:avLst/>
            <a:gdLst/>
            <a:ahLst/>
            <a:cxnLst/>
            <a:rect l="l" t="t" r="r" b="b"/>
            <a:pathLst>
              <a:path w="1070610">
                <a:moveTo>
                  <a:pt x="0" y="0"/>
                </a:moveTo>
                <a:lnTo>
                  <a:pt x="1070379" y="0"/>
                </a:lnTo>
              </a:path>
            </a:pathLst>
          </a:custGeom>
          <a:ln w="74331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65983" y="3537757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19547"/>
                </a:lnTo>
              </a:path>
            </a:pathLst>
          </a:custGeom>
          <a:ln w="74137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45734" y="4572934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>
                <a:moveTo>
                  <a:pt x="0" y="0"/>
                </a:moveTo>
                <a:lnTo>
                  <a:pt x="489089" y="0"/>
                </a:lnTo>
              </a:path>
            </a:pathLst>
          </a:custGeom>
          <a:ln w="74331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574887" y="4572934"/>
            <a:ext cx="1070610" cy="0"/>
          </a:xfrm>
          <a:custGeom>
            <a:avLst/>
            <a:gdLst/>
            <a:ahLst/>
            <a:cxnLst/>
            <a:rect l="l" t="t" r="r" b="b"/>
            <a:pathLst>
              <a:path w="1070610">
                <a:moveTo>
                  <a:pt x="0" y="0"/>
                </a:moveTo>
                <a:lnTo>
                  <a:pt x="1070379" y="0"/>
                </a:lnTo>
              </a:path>
            </a:pathLst>
          </a:custGeom>
          <a:ln w="74331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28914" y="4248351"/>
            <a:ext cx="361315" cy="361950"/>
          </a:xfrm>
          <a:custGeom>
            <a:avLst/>
            <a:gdLst/>
            <a:ahLst/>
            <a:cxnLst/>
            <a:rect l="l" t="t" r="r" b="b"/>
            <a:pathLst>
              <a:path w="361314" h="361950">
                <a:moveTo>
                  <a:pt x="360800" y="361748"/>
                </a:moveTo>
                <a:lnTo>
                  <a:pt x="335593" y="361748"/>
                </a:lnTo>
                <a:lnTo>
                  <a:pt x="286336" y="358066"/>
                </a:lnTo>
                <a:lnTo>
                  <a:pt x="239211" y="347381"/>
                </a:lnTo>
                <a:lnTo>
                  <a:pt x="194757" y="330234"/>
                </a:lnTo>
                <a:lnTo>
                  <a:pt x="153514" y="307164"/>
                </a:lnTo>
                <a:lnTo>
                  <a:pt x="116021" y="278713"/>
                </a:lnTo>
                <a:lnTo>
                  <a:pt x="82816" y="245422"/>
                </a:lnTo>
                <a:lnTo>
                  <a:pt x="54440" y="207830"/>
                </a:lnTo>
                <a:lnTo>
                  <a:pt x="31431" y="166478"/>
                </a:lnTo>
                <a:lnTo>
                  <a:pt x="14329" y="121908"/>
                </a:lnTo>
                <a:lnTo>
                  <a:pt x="3672" y="74659"/>
                </a:lnTo>
                <a:lnTo>
                  <a:pt x="0" y="25272"/>
                </a:lnTo>
                <a:lnTo>
                  <a:pt x="0" y="0"/>
                </a:lnTo>
                <a:lnTo>
                  <a:pt x="74137" y="0"/>
                </a:lnTo>
                <a:lnTo>
                  <a:pt x="74137" y="25272"/>
                </a:lnTo>
                <a:lnTo>
                  <a:pt x="78400" y="71981"/>
                </a:lnTo>
                <a:lnTo>
                  <a:pt x="90674" y="116112"/>
                </a:lnTo>
                <a:lnTo>
                  <a:pt x="110180" y="156886"/>
                </a:lnTo>
                <a:lnTo>
                  <a:pt x="136142" y="193524"/>
                </a:lnTo>
                <a:lnTo>
                  <a:pt x="167782" y="225248"/>
                </a:lnTo>
                <a:lnTo>
                  <a:pt x="204325" y="251278"/>
                </a:lnTo>
                <a:lnTo>
                  <a:pt x="244992" y="270835"/>
                </a:lnTo>
                <a:lnTo>
                  <a:pt x="289007" y="283141"/>
                </a:lnTo>
                <a:lnTo>
                  <a:pt x="335593" y="287416"/>
                </a:lnTo>
                <a:lnTo>
                  <a:pt x="360800" y="287416"/>
                </a:lnTo>
                <a:lnTo>
                  <a:pt x="360800" y="36174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44391" y="3537757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19547"/>
                </a:lnTo>
              </a:path>
            </a:pathLst>
          </a:custGeom>
          <a:ln w="74137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20660" y="4248351"/>
            <a:ext cx="361315" cy="361950"/>
          </a:xfrm>
          <a:custGeom>
            <a:avLst/>
            <a:gdLst/>
            <a:ahLst/>
            <a:cxnLst/>
            <a:rect l="l" t="t" r="r" b="b"/>
            <a:pathLst>
              <a:path w="361314" h="361950">
                <a:moveTo>
                  <a:pt x="25206" y="361748"/>
                </a:moveTo>
                <a:lnTo>
                  <a:pt x="0" y="361748"/>
                </a:lnTo>
                <a:lnTo>
                  <a:pt x="0" y="287416"/>
                </a:lnTo>
                <a:lnTo>
                  <a:pt x="25206" y="287416"/>
                </a:lnTo>
                <a:lnTo>
                  <a:pt x="71792" y="283141"/>
                </a:lnTo>
                <a:lnTo>
                  <a:pt x="115807" y="270835"/>
                </a:lnTo>
                <a:lnTo>
                  <a:pt x="156474" y="251278"/>
                </a:lnTo>
                <a:lnTo>
                  <a:pt x="193017" y="225248"/>
                </a:lnTo>
                <a:lnTo>
                  <a:pt x="224657" y="193524"/>
                </a:lnTo>
                <a:lnTo>
                  <a:pt x="250619" y="156886"/>
                </a:lnTo>
                <a:lnTo>
                  <a:pt x="270125" y="116112"/>
                </a:lnTo>
                <a:lnTo>
                  <a:pt x="282399" y="71981"/>
                </a:lnTo>
                <a:lnTo>
                  <a:pt x="286663" y="25272"/>
                </a:lnTo>
                <a:lnTo>
                  <a:pt x="286663" y="0"/>
                </a:lnTo>
                <a:lnTo>
                  <a:pt x="360800" y="0"/>
                </a:lnTo>
                <a:lnTo>
                  <a:pt x="360800" y="25272"/>
                </a:lnTo>
                <a:lnTo>
                  <a:pt x="357128" y="74659"/>
                </a:lnTo>
                <a:lnTo>
                  <a:pt x="346471" y="121908"/>
                </a:lnTo>
                <a:lnTo>
                  <a:pt x="329368" y="166478"/>
                </a:lnTo>
                <a:lnTo>
                  <a:pt x="306359" y="207830"/>
                </a:lnTo>
                <a:lnTo>
                  <a:pt x="277983" y="245422"/>
                </a:lnTo>
                <a:lnTo>
                  <a:pt x="244778" y="278713"/>
                </a:lnTo>
                <a:lnTo>
                  <a:pt x="207285" y="307164"/>
                </a:lnTo>
                <a:lnTo>
                  <a:pt x="166042" y="330234"/>
                </a:lnTo>
                <a:lnTo>
                  <a:pt x="121588" y="347381"/>
                </a:lnTo>
                <a:lnTo>
                  <a:pt x="74463" y="358066"/>
                </a:lnTo>
                <a:lnTo>
                  <a:pt x="25206" y="36174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48221" y="800100"/>
            <a:ext cx="297815" cy="299085"/>
          </a:xfrm>
          <a:custGeom>
            <a:avLst/>
            <a:gdLst/>
            <a:ahLst/>
            <a:cxnLst/>
            <a:rect l="l" t="t" r="r" b="b"/>
            <a:pathLst>
              <a:path w="297814" h="299084">
                <a:moveTo>
                  <a:pt x="61179" y="298728"/>
                </a:moveTo>
                <a:lnTo>
                  <a:pt x="0" y="298728"/>
                </a:lnTo>
                <a:lnTo>
                  <a:pt x="0" y="277858"/>
                </a:lnTo>
                <a:lnTo>
                  <a:pt x="4502" y="228236"/>
                </a:lnTo>
                <a:lnTo>
                  <a:pt x="17467" y="181400"/>
                </a:lnTo>
                <a:lnTo>
                  <a:pt x="38082" y="138163"/>
                </a:lnTo>
                <a:lnTo>
                  <a:pt x="65536" y="99343"/>
                </a:lnTo>
                <a:lnTo>
                  <a:pt x="99015" y="65753"/>
                </a:lnTo>
                <a:lnTo>
                  <a:pt x="137707" y="38208"/>
                </a:lnTo>
                <a:lnTo>
                  <a:pt x="180801" y="17525"/>
                </a:lnTo>
                <a:lnTo>
                  <a:pt x="227483" y="4517"/>
                </a:lnTo>
                <a:lnTo>
                  <a:pt x="276941" y="0"/>
                </a:lnTo>
                <a:lnTo>
                  <a:pt x="297742" y="0"/>
                </a:lnTo>
                <a:lnTo>
                  <a:pt x="297742" y="61382"/>
                </a:lnTo>
                <a:lnTo>
                  <a:pt x="276941" y="61382"/>
                </a:lnTo>
                <a:lnTo>
                  <a:pt x="227874" y="67167"/>
                </a:lnTo>
                <a:lnTo>
                  <a:pt x="182618" y="83611"/>
                </a:lnTo>
                <a:lnTo>
                  <a:pt x="142534" y="109346"/>
                </a:lnTo>
                <a:lnTo>
                  <a:pt x="108985" y="143006"/>
                </a:lnTo>
                <a:lnTo>
                  <a:pt x="83335" y="183223"/>
                </a:lnTo>
                <a:lnTo>
                  <a:pt x="66945" y="228629"/>
                </a:lnTo>
                <a:lnTo>
                  <a:pt x="61179" y="277858"/>
                </a:lnTo>
                <a:lnTo>
                  <a:pt x="61179" y="29872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88636" y="800100"/>
            <a:ext cx="297815" cy="299085"/>
          </a:xfrm>
          <a:custGeom>
            <a:avLst/>
            <a:gdLst/>
            <a:ahLst/>
            <a:cxnLst/>
            <a:rect l="l" t="t" r="r" b="b"/>
            <a:pathLst>
              <a:path w="297814" h="299084">
                <a:moveTo>
                  <a:pt x="297742" y="298728"/>
                </a:moveTo>
                <a:lnTo>
                  <a:pt x="236562" y="298728"/>
                </a:lnTo>
                <a:lnTo>
                  <a:pt x="236562" y="277858"/>
                </a:lnTo>
                <a:lnTo>
                  <a:pt x="230796" y="228629"/>
                </a:lnTo>
                <a:lnTo>
                  <a:pt x="214406" y="183223"/>
                </a:lnTo>
                <a:lnTo>
                  <a:pt x="188756" y="143006"/>
                </a:lnTo>
                <a:lnTo>
                  <a:pt x="155208" y="109346"/>
                </a:lnTo>
                <a:lnTo>
                  <a:pt x="115124" y="83611"/>
                </a:lnTo>
                <a:lnTo>
                  <a:pt x="69867" y="67167"/>
                </a:lnTo>
                <a:lnTo>
                  <a:pt x="20801" y="61382"/>
                </a:lnTo>
                <a:lnTo>
                  <a:pt x="0" y="61382"/>
                </a:lnTo>
                <a:lnTo>
                  <a:pt x="0" y="0"/>
                </a:lnTo>
                <a:lnTo>
                  <a:pt x="20801" y="0"/>
                </a:lnTo>
                <a:lnTo>
                  <a:pt x="70259" y="4517"/>
                </a:lnTo>
                <a:lnTo>
                  <a:pt x="116941" y="17525"/>
                </a:lnTo>
                <a:lnTo>
                  <a:pt x="160034" y="38208"/>
                </a:lnTo>
                <a:lnTo>
                  <a:pt x="198727" y="65753"/>
                </a:lnTo>
                <a:lnTo>
                  <a:pt x="232206" y="99343"/>
                </a:lnTo>
                <a:lnTo>
                  <a:pt x="259659" y="138163"/>
                </a:lnTo>
                <a:lnTo>
                  <a:pt x="280275" y="181400"/>
                </a:lnTo>
                <a:lnTo>
                  <a:pt x="293240" y="228236"/>
                </a:lnTo>
                <a:lnTo>
                  <a:pt x="297742" y="277858"/>
                </a:lnTo>
                <a:lnTo>
                  <a:pt x="297742" y="29872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333728" y="830791"/>
            <a:ext cx="1467485" cy="0"/>
          </a:xfrm>
          <a:custGeom>
            <a:avLst/>
            <a:gdLst/>
            <a:ahLst/>
            <a:cxnLst/>
            <a:rect l="l" t="t" r="r" b="b"/>
            <a:pathLst>
              <a:path w="1467485">
                <a:moveTo>
                  <a:pt x="0" y="0"/>
                </a:moveTo>
                <a:lnTo>
                  <a:pt x="1467137" y="0"/>
                </a:lnTo>
              </a:path>
            </a:pathLst>
          </a:custGeom>
          <a:ln w="61382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78811" y="1086552"/>
            <a:ext cx="0" cy="775970"/>
          </a:xfrm>
          <a:custGeom>
            <a:avLst/>
            <a:gdLst/>
            <a:ahLst/>
            <a:cxnLst/>
            <a:rect l="l" t="t" r="r" b="b"/>
            <a:pathLst>
              <a:path h="775969">
                <a:moveTo>
                  <a:pt x="0" y="0"/>
                </a:moveTo>
                <a:lnTo>
                  <a:pt x="0" y="775771"/>
                </a:lnTo>
              </a:path>
            </a:pathLst>
          </a:custGeom>
          <a:ln w="61179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33728" y="2121958"/>
            <a:ext cx="1467485" cy="0"/>
          </a:xfrm>
          <a:custGeom>
            <a:avLst/>
            <a:gdLst/>
            <a:ahLst/>
            <a:cxnLst/>
            <a:rect l="l" t="t" r="r" b="b"/>
            <a:pathLst>
              <a:path w="1467485">
                <a:moveTo>
                  <a:pt x="0" y="0"/>
                </a:moveTo>
                <a:lnTo>
                  <a:pt x="1467137" y="0"/>
                </a:lnTo>
              </a:path>
            </a:pathLst>
          </a:custGeom>
          <a:ln w="61382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48221" y="1853921"/>
            <a:ext cx="297815" cy="299085"/>
          </a:xfrm>
          <a:custGeom>
            <a:avLst/>
            <a:gdLst/>
            <a:ahLst/>
            <a:cxnLst/>
            <a:rect l="l" t="t" r="r" b="b"/>
            <a:pathLst>
              <a:path w="297814" h="299085">
                <a:moveTo>
                  <a:pt x="297742" y="298728"/>
                </a:moveTo>
                <a:lnTo>
                  <a:pt x="276941" y="298728"/>
                </a:lnTo>
                <a:lnTo>
                  <a:pt x="227483" y="294211"/>
                </a:lnTo>
                <a:lnTo>
                  <a:pt x="180801" y="281203"/>
                </a:lnTo>
                <a:lnTo>
                  <a:pt x="137707" y="260519"/>
                </a:lnTo>
                <a:lnTo>
                  <a:pt x="99015" y="232975"/>
                </a:lnTo>
                <a:lnTo>
                  <a:pt x="65536" y="199385"/>
                </a:lnTo>
                <a:lnTo>
                  <a:pt x="38082" y="160564"/>
                </a:lnTo>
                <a:lnTo>
                  <a:pt x="17467" y="117328"/>
                </a:lnTo>
                <a:lnTo>
                  <a:pt x="4502" y="70492"/>
                </a:lnTo>
                <a:lnTo>
                  <a:pt x="0" y="20870"/>
                </a:lnTo>
                <a:lnTo>
                  <a:pt x="0" y="0"/>
                </a:lnTo>
                <a:lnTo>
                  <a:pt x="61179" y="0"/>
                </a:lnTo>
                <a:lnTo>
                  <a:pt x="61179" y="20870"/>
                </a:lnTo>
                <a:lnTo>
                  <a:pt x="66945" y="70099"/>
                </a:lnTo>
                <a:lnTo>
                  <a:pt x="83335" y="115505"/>
                </a:lnTo>
                <a:lnTo>
                  <a:pt x="108985" y="155722"/>
                </a:lnTo>
                <a:lnTo>
                  <a:pt x="142534" y="189381"/>
                </a:lnTo>
                <a:lnTo>
                  <a:pt x="182618" y="215117"/>
                </a:lnTo>
                <a:lnTo>
                  <a:pt x="227874" y="231560"/>
                </a:lnTo>
                <a:lnTo>
                  <a:pt x="276941" y="237345"/>
                </a:lnTo>
                <a:lnTo>
                  <a:pt x="297742" y="237345"/>
                </a:lnTo>
                <a:lnTo>
                  <a:pt x="297742" y="29872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55788" y="1086552"/>
            <a:ext cx="0" cy="775970"/>
          </a:xfrm>
          <a:custGeom>
            <a:avLst/>
            <a:gdLst/>
            <a:ahLst/>
            <a:cxnLst/>
            <a:rect l="l" t="t" r="r" b="b"/>
            <a:pathLst>
              <a:path h="775969">
                <a:moveTo>
                  <a:pt x="0" y="0"/>
                </a:moveTo>
                <a:lnTo>
                  <a:pt x="0" y="775771"/>
                </a:lnTo>
              </a:path>
            </a:pathLst>
          </a:custGeom>
          <a:ln w="61179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88636" y="1853921"/>
            <a:ext cx="297815" cy="299085"/>
          </a:xfrm>
          <a:custGeom>
            <a:avLst/>
            <a:gdLst/>
            <a:ahLst/>
            <a:cxnLst/>
            <a:rect l="l" t="t" r="r" b="b"/>
            <a:pathLst>
              <a:path w="297814" h="299085">
                <a:moveTo>
                  <a:pt x="20801" y="298728"/>
                </a:moveTo>
                <a:lnTo>
                  <a:pt x="0" y="298728"/>
                </a:lnTo>
                <a:lnTo>
                  <a:pt x="0" y="237345"/>
                </a:lnTo>
                <a:lnTo>
                  <a:pt x="20801" y="237345"/>
                </a:lnTo>
                <a:lnTo>
                  <a:pt x="69867" y="231560"/>
                </a:lnTo>
                <a:lnTo>
                  <a:pt x="115124" y="215117"/>
                </a:lnTo>
                <a:lnTo>
                  <a:pt x="155208" y="189381"/>
                </a:lnTo>
                <a:lnTo>
                  <a:pt x="188756" y="155722"/>
                </a:lnTo>
                <a:lnTo>
                  <a:pt x="214406" y="115505"/>
                </a:lnTo>
                <a:lnTo>
                  <a:pt x="230796" y="70099"/>
                </a:lnTo>
                <a:lnTo>
                  <a:pt x="236562" y="20870"/>
                </a:lnTo>
                <a:lnTo>
                  <a:pt x="236562" y="0"/>
                </a:lnTo>
                <a:lnTo>
                  <a:pt x="297742" y="0"/>
                </a:lnTo>
                <a:lnTo>
                  <a:pt x="297742" y="20870"/>
                </a:lnTo>
                <a:lnTo>
                  <a:pt x="293240" y="70492"/>
                </a:lnTo>
                <a:lnTo>
                  <a:pt x="280275" y="117328"/>
                </a:lnTo>
                <a:lnTo>
                  <a:pt x="259659" y="160564"/>
                </a:lnTo>
                <a:lnTo>
                  <a:pt x="232206" y="199385"/>
                </a:lnTo>
                <a:lnTo>
                  <a:pt x="198727" y="232975"/>
                </a:lnTo>
                <a:lnTo>
                  <a:pt x="160034" y="260519"/>
                </a:lnTo>
                <a:lnTo>
                  <a:pt x="116941" y="281203"/>
                </a:lnTo>
                <a:lnTo>
                  <a:pt x="70259" y="294211"/>
                </a:lnTo>
                <a:lnTo>
                  <a:pt x="20801" y="29872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54879" y="2186568"/>
            <a:ext cx="100965" cy="427990"/>
          </a:xfrm>
          <a:custGeom>
            <a:avLst/>
            <a:gdLst/>
            <a:ahLst/>
            <a:cxnLst/>
            <a:rect l="l" t="t" r="r" b="b"/>
            <a:pathLst>
              <a:path w="100964" h="427989">
                <a:moveTo>
                  <a:pt x="100505" y="50750"/>
                </a:moveTo>
                <a:lnTo>
                  <a:pt x="100505" y="427822"/>
                </a:lnTo>
                <a:lnTo>
                  <a:pt x="0" y="427822"/>
                </a:lnTo>
                <a:lnTo>
                  <a:pt x="0" y="50750"/>
                </a:lnTo>
                <a:lnTo>
                  <a:pt x="3950" y="30988"/>
                </a:lnTo>
                <a:lnTo>
                  <a:pt x="14723" y="14857"/>
                </a:lnTo>
                <a:lnTo>
                  <a:pt x="30700" y="3985"/>
                </a:lnTo>
                <a:lnTo>
                  <a:pt x="50262" y="0"/>
                </a:lnTo>
                <a:lnTo>
                  <a:pt x="69821" y="3989"/>
                </a:lnTo>
                <a:lnTo>
                  <a:pt x="85791" y="14868"/>
                </a:lnTo>
                <a:lnTo>
                  <a:pt x="96557" y="31000"/>
                </a:lnTo>
                <a:lnTo>
                  <a:pt x="100505" y="50750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654916" y="2605006"/>
            <a:ext cx="100965" cy="3404870"/>
          </a:xfrm>
          <a:custGeom>
            <a:avLst/>
            <a:gdLst/>
            <a:ahLst/>
            <a:cxnLst/>
            <a:rect l="l" t="t" r="r" b="b"/>
            <a:pathLst>
              <a:path w="100964" h="3404870">
                <a:moveTo>
                  <a:pt x="0" y="3404770"/>
                </a:moveTo>
                <a:lnTo>
                  <a:pt x="0" y="0"/>
                </a:lnTo>
                <a:lnTo>
                  <a:pt x="100468" y="0"/>
                </a:lnTo>
                <a:lnTo>
                  <a:pt x="100468" y="3404770"/>
                </a:lnTo>
                <a:lnTo>
                  <a:pt x="0" y="3404770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509878" y="6000381"/>
            <a:ext cx="381635" cy="700405"/>
          </a:xfrm>
          <a:custGeom>
            <a:avLst/>
            <a:gdLst/>
            <a:ahLst/>
            <a:cxnLst/>
            <a:rect l="l" t="t" r="r" b="b"/>
            <a:pathLst>
              <a:path w="381635" h="700404">
                <a:moveTo>
                  <a:pt x="381208" y="444715"/>
                </a:moveTo>
                <a:lnTo>
                  <a:pt x="381208" y="559690"/>
                </a:lnTo>
                <a:lnTo>
                  <a:pt x="370679" y="589431"/>
                </a:lnTo>
                <a:lnTo>
                  <a:pt x="347629" y="626032"/>
                </a:lnTo>
                <a:lnTo>
                  <a:pt x="317391" y="656559"/>
                </a:lnTo>
                <a:lnTo>
                  <a:pt x="281136" y="679830"/>
                </a:lnTo>
                <a:lnTo>
                  <a:pt x="240036" y="694660"/>
                </a:lnTo>
                <a:lnTo>
                  <a:pt x="195262" y="699866"/>
                </a:lnTo>
                <a:lnTo>
                  <a:pt x="150503" y="694660"/>
                </a:lnTo>
                <a:lnTo>
                  <a:pt x="109408" y="679830"/>
                </a:lnTo>
                <a:lnTo>
                  <a:pt x="73152" y="656559"/>
                </a:lnTo>
                <a:lnTo>
                  <a:pt x="42909" y="626032"/>
                </a:lnTo>
                <a:lnTo>
                  <a:pt x="19853" y="589431"/>
                </a:lnTo>
                <a:lnTo>
                  <a:pt x="5159" y="547941"/>
                </a:lnTo>
                <a:lnTo>
                  <a:pt x="0" y="502743"/>
                </a:lnTo>
                <a:lnTo>
                  <a:pt x="7073" y="450047"/>
                </a:lnTo>
                <a:lnTo>
                  <a:pt x="27020" y="402777"/>
                </a:lnTo>
                <a:lnTo>
                  <a:pt x="57935" y="362825"/>
                </a:lnTo>
                <a:lnTo>
                  <a:pt x="97910" y="332085"/>
                </a:lnTo>
                <a:lnTo>
                  <a:pt x="145037" y="312448"/>
                </a:lnTo>
                <a:lnTo>
                  <a:pt x="145037" y="0"/>
                </a:lnTo>
                <a:lnTo>
                  <a:pt x="245505" y="0"/>
                </a:lnTo>
                <a:lnTo>
                  <a:pt x="245505" y="312458"/>
                </a:lnTo>
                <a:lnTo>
                  <a:pt x="292638" y="332081"/>
                </a:lnTo>
                <a:lnTo>
                  <a:pt x="332609" y="362816"/>
                </a:lnTo>
                <a:lnTo>
                  <a:pt x="363516" y="402768"/>
                </a:lnTo>
                <a:lnTo>
                  <a:pt x="381208" y="444715"/>
                </a:lnTo>
                <a:close/>
              </a:path>
              <a:path w="381635" h="700404">
                <a:moveTo>
                  <a:pt x="145037" y="0"/>
                </a:moveTo>
                <a:lnTo>
                  <a:pt x="145037" y="312448"/>
                </a:lnTo>
                <a:lnTo>
                  <a:pt x="145009" y="0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645229" y="2710447"/>
            <a:ext cx="100965" cy="428625"/>
          </a:xfrm>
          <a:custGeom>
            <a:avLst/>
            <a:gdLst/>
            <a:ahLst/>
            <a:cxnLst/>
            <a:rect l="l" t="t" r="r" b="b"/>
            <a:pathLst>
              <a:path w="100964" h="428625">
                <a:moveTo>
                  <a:pt x="100505" y="50807"/>
                </a:moveTo>
                <a:lnTo>
                  <a:pt x="100505" y="428306"/>
                </a:lnTo>
                <a:lnTo>
                  <a:pt x="0" y="428306"/>
                </a:lnTo>
                <a:lnTo>
                  <a:pt x="0" y="50807"/>
                </a:lnTo>
                <a:lnTo>
                  <a:pt x="3950" y="31023"/>
                </a:lnTo>
                <a:lnTo>
                  <a:pt x="14723" y="14874"/>
                </a:lnTo>
                <a:lnTo>
                  <a:pt x="30700" y="3990"/>
                </a:lnTo>
                <a:lnTo>
                  <a:pt x="50262" y="0"/>
                </a:lnTo>
                <a:lnTo>
                  <a:pt x="69821" y="3994"/>
                </a:lnTo>
                <a:lnTo>
                  <a:pt x="85791" y="14885"/>
                </a:lnTo>
                <a:lnTo>
                  <a:pt x="96557" y="31035"/>
                </a:lnTo>
                <a:lnTo>
                  <a:pt x="100505" y="50807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645266" y="3129356"/>
            <a:ext cx="100965" cy="2889250"/>
          </a:xfrm>
          <a:custGeom>
            <a:avLst/>
            <a:gdLst/>
            <a:ahLst/>
            <a:cxnLst/>
            <a:rect l="l" t="t" r="r" b="b"/>
            <a:pathLst>
              <a:path w="100964" h="2889250">
                <a:moveTo>
                  <a:pt x="0" y="2889158"/>
                </a:moveTo>
                <a:lnTo>
                  <a:pt x="0" y="0"/>
                </a:lnTo>
                <a:lnTo>
                  <a:pt x="100468" y="0"/>
                </a:lnTo>
                <a:lnTo>
                  <a:pt x="100468" y="2889158"/>
                </a:lnTo>
                <a:lnTo>
                  <a:pt x="0" y="2889158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500228" y="6009108"/>
            <a:ext cx="381635" cy="701040"/>
          </a:xfrm>
          <a:custGeom>
            <a:avLst/>
            <a:gdLst/>
            <a:ahLst/>
            <a:cxnLst/>
            <a:rect l="l" t="t" r="r" b="b"/>
            <a:pathLst>
              <a:path w="381635" h="701040">
                <a:moveTo>
                  <a:pt x="381208" y="445218"/>
                </a:moveTo>
                <a:lnTo>
                  <a:pt x="381208" y="560324"/>
                </a:lnTo>
                <a:lnTo>
                  <a:pt x="370679" y="590099"/>
                </a:lnTo>
                <a:lnTo>
                  <a:pt x="347629" y="626741"/>
                </a:lnTo>
                <a:lnTo>
                  <a:pt x="317391" y="657303"/>
                </a:lnTo>
                <a:lnTo>
                  <a:pt x="281136" y="680600"/>
                </a:lnTo>
                <a:lnTo>
                  <a:pt x="240036" y="695446"/>
                </a:lnTo>
                <a:lnTo>
                  <a:pt x="195262" y="700659"/>
                </a:lnTo>
                <a:lnTo>
                  <a:pt x="150503" y="695446"/>
                </a:lnTo>
                <a:lnTo>
                  <a:pt x="109408" y="680600"/>
                </a:lnTo>
                <a:lnTo>
                  <a:pt x="73152" y="657303"/>
                </a:lnTo>
                <a:lnTo>
                  <a:pt x="42909" y="626741"/>
                </a:lnTo>
                <a:lnTo>
                  <a:pt x="19853" y="590099"/>
                </a:lnTo>
                <a:lnTo>
                  <a:pt x="5159" y="548561"/>
                </a:lnTo>
                <a:lnTo>
                  <a:pt x="0" y="503313"/>
                </a:lnTo>
                <a:lnTo>
                  <a:pt x="7073" y="450557"/>
                </a:lnTo>
                <a:lnTo>
                  <a:pt x="27020" y="403233"/>
                </a:lnTo>
                <a:lnTo>
                  <a:pt x="57935" y="363236"/>
                </a:lnTo>
                <a:lnTo>
                  <a:pt x="97910" y="332461"/>
                </a:lnTo>
                <a:lnTo>
                  <a:pt x="145037" y="312802"/>
                </a:lnTo>
                <a:lnTo>
                  <a:pt x="145037" y="0"/>
                </a:lnTo>
                <a:lnTo>
                  <a:pt x="245505" y="0"/>
                </a:lnTo>
                <a:lnTo>
                  <a:pt x="245505" y="312812"/>
                </a:lnTo>
                <a:lnTo>
                  <a:pt x="292638" y="332458"/>
                </a:lnTo>
                <a:lnTo>
                  <a:pt x="332609" y="363227"/>
                </a:lnTo>
                <a:lnTo>
                  <a:pt x="363516" y="403224"/>
                </a:lnTo>
                <a:lnTo>
                  <a:pt x="381208" y="445218"/>
                </a:lnTo>
                <a:close/>
              </a:path>
              <a:path w="381635" h="701040">
                <a:moveTo>
                  <a:pt x="145037" y="0"/>
                </a:moveTo>
                <a:lnTo>
                  <a:pt x="145037" y="312802"/>
                </a:lnTo>
                <a:lnTo>
                  <a:pt x="145009" y="0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97281" y="1771789"/>
            <a:ext cx="94615" cy="427355"/>
          </a:xfrm>
          <a:custGeom>
            <a:avLst/>
            <a:gdLst/>
            <a:ahLst/>
            <a:cxnLst/>
            <a:rect l="l" t="t" r="r" b="b"/>
            <a:pathLst>
              <a:path w="94615" h="427355">
                <a:moveTo>
                  <a:pt x="94168" y="23529"/>
                </a:moveTo>
                <a:lnTo>
                  <a:pt x="94168" y="426843"/>
                </a:lnTo>
                <a:lnTo>
                  <a:pt x="28" y="426843"/>
                </a:lnTo>
                <a:lnTo>
                  <a:pt x="0" y="51845"/>
                </a:lnTo>
                <a:lnTo>
                  <a:pt x="4078" y="31670"/>
                </a:lnTo>
                <a:lnTo>
                  <a:pt x="15199" y="15189"/>
                </a:lnTo>
                <a:lnTo>
                  <a:pt x="31690" y="4076"/>
                </a:lnTo>
                <a:lnTo>
                  <a:pt x="51877" y="0"/>
                </a:lnTo>
                <a:lnTo>
                  <a:pt x="72062" y="4077"/>
                </a:lnTo>
                <a:lnTo>
                  <a:pt x="88546" y="15193"/>
                </a:lnTo>
                <a:lnTo>
                  <a:pt x="94168" y="23529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697281" y="2189109"/>
            <a:ext cx="94615" cy="1833880"/>
          </a:xfrm>
          <a:custGeom>
            <a:avLst/>
            <a:gdLst/>
            <a:ahLst/>
            <a:cxnLst/>
            <a:rect l="l" t="t" r="r" b="b"/>
            <a:pathLst>
              <a:path w="94615" h="1833879">
                <a:moveTo>
                  <a:pt x="0" y="1833794"/>
                </a:moveTo>
                <a:lnTo>
                  <a:pt x="0" y="0"/>
                </a:lnTo>
                <a:lnTo>
                  <a:pt x="94168" y="0"/>
                </a:lnTo>
                <a:lnTo>
                  <a:pt x="94168" y="1833794"/>
                </a:lnTo>
                <a:lnTo>
                  <a:pt x="0" y="1833794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372239" y="4013351"/>
            <a:ext cx="1419225" cy="2730500"/>
          </a:xfrm>
          <a:custGeom>
            <a:avLst/>
            <a:gdLst/>
            <a:ahLst/>
            <a:cxnLst/>
            <a:rect l="l" t="t" r="r" b="b"/>
            <a:pathLst>
              <a:path w="1419225" h="2730500">
                <a:moveTo>
                  <a:pt x="403059" y="2528795"/>
                </a:moveTo>
                <a:lnTo>
                  <a:pt x="397743" y="2574976"/>
                </a:lnTo>
                <a:lnTo>
                  <a:pt x="382586" y="2617370"/>
                </a:lnTo>
                <a:lnTo>
                  <a:pt x="358797" y="2654767"/>
                </a:lnTo>
                <a:lnTo>
                  <a:pt x="327586" y="2685959"/>
                </a:lnTo>
                <a:lnTo>
                  <a:pt x="290165" y="2709736"/>
                </a:lnTo>
                <a:lnTo>
                  <a:pt x="247742" y="2724889"/>
                </a:lnTo>
                <a:lnTo>
                  <a:pt x="201529" y="2730209"/>
                </a:lnTo>
                <a:lnTo>
                  <a:pt x="155324" y="2724889"/>
                </a:lnTo>
                <a:lnTo>
                  <a:pt x="112906" y="2709736"/>
                </a:lnTo>
                <a:lnTo>
                  <a:pt x="75487" y="2685959"/>
                </a:lnTo>
                <a:lnTo>
                  <a:pt x="44276" y="2654767"/>
                </a:lnTo>
                <a:lnTo>
                  <a:pt x="20485" y="2617370"/>
                </a:lnTo>
                <a:lnTo>
                  <a:pt x="5323" y="2574976"/>
                </a:lnTo>
                <a:lnTo>
                  <a:pt x="0" y="2528795"/>
                </a:lnTo>
                <a:lnTo>
                  <a:pt x="5105" y="2483594"/>
                </a:lnTo>
                <a:lnTo>
                  <a:pt x="19664" y="2442018"/>
                </a:lnTo>
                <a:lnTo>
                  <a:pt x="42539" y="2405186"/>
                </a:lnTo>
                <a:lnTo>
                  <a:pt x="72592" y="2374219"/>
                </a:lnTo>
                <a:lnTo>
                  <a:pt x="108685" y="2350237"/>
                </a:lnTo>
                <a:lnTo>
                  <a:pt x="149680" y="2334361"/>
                </a:lnTo>
                <a:lnTo>
                  <a:pt x="149680" y="370535"/>
                </a:lnTo>
                <a:lnTo>
                  <a:pt x="164875" y="333889"/>
                </a:lnTo>
                <a:lnTo>
                  <a:pt x="201529" y="318713"/>
                </a:lnTo>
                <a:lnTo>
                  <a:pt x="253388" y="318709"/>
                </a:lnTo>
                <a:lnTo>
                  <a:pt x="253388" y="2334361"/>
                </a:lnTo>
                <a:lnTo>
                  <a:pt x="294377" y="2350229"/>
                </a:lnTo>
                <a:lnTo>
                  <a:pt x="330466" y="2374206"/>
                </a:lnTo>
                <a:lnTo>
                  <a:pt x="360518" y="2405171"/>
                </a:lnTo>
                <a:lnTo>
                  <a:pt x="383393" y="2442005"/>
                </a:lnTo>
                <a:lnTo>
                  <a:pt x="397953" y="2483586"/>
                </a:lnTo>
                <a:lnTo>
                  <a:pt x="403059" y="2528795"/>
                </a:lnTo>
                <a:close/>
              </a:path>
              <a:path w="1419225" h="2730500">
                <a:moveTo>
                  <a:pt x="1419210" y="0"/>
                </a:moveTo>
                <a:lnTo>
                  <a:pt x="1419210" y="398803"/>
                </a:lnTo>
                <a:lnTo>
                  <a:pt x="1413560" y="407181"/>
                </a:lnTo>
                <a:lnTo>
                  <a:pt x="1397075" y="418295"/>
                </a:lnTo>
                <a:lnTo>
                  <a:pt x="1376891" y="422371"/>
                </a:lnTo>
                <a:lnTo>
                  <a:pt x="253388" y="422371"/>
                </a:lnTo>
                <a:lnTo>
                  <a:pt x="253388" y="318709"/>
                </a:lnTo>
                <a:lnTo>
                  <a:pt x="1325060" y="318709"/>
                </a:lnTo>
                <a:lnTo>
                  <a:pt x="1325060" y="0"/>
                </a:lnTo>
                <a:lnTo>
                  <a:pt x="1419210" y="0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14186" y="5790005"/>
            <a:ext cx="1037590" cy="1090930"/>
          </a:xfrm>
          <a:custGeom>
            <a:avLst/>
            <a:gdLst/>
            <a:ahLst/>
            <a:cxnLst/>
            <a:rect l="l" t="t" r="r" b="b"/>
            <a:pathLst>
              <a:path w="1037589" h="1090929">
                <a:moveTo>
                  <a:pt x="700446" y="690083"/>
                </a:moveTo>
                <a:lnTo>
                  <a:pt x="700446" y="821391"/>
                </a:lnTo>
                <a:lnTo>
                  <a:pt x="13569" y="133012"/>
                </a:lnTo>
                <a:lnTo>
                  <a:pt x="0" y="0"/>
                </a:lnTo>
                <a:lnTo>
                  <a:pt x="92649" y="0"/>
                </a:lnTo>
                <a:lnTo>
                  <a:pt x="92649" y="80957"/>
                </a:lnTo>
                <a:lnTo>
                  <a:pt x="700446" y="690083"/>
                </a:lnTo>
                <a:close/>
              </a:path>
              <a:path w="1037589" h="1090929">
                <a:moveTo>
                  <a:pt x="1037119" y="910336"/>
                </a:moveTo>
                <a:lnTo>
                  <a:pt x="1030687" y="958302"/>
                </a:lnTo>
                <a:lnTo>
                  <a:pt x="1012537" y="1001404"/>
                </a:lnTo>
                <a:lnTo>
                  <a:pt x="984383" y="1037921"/>
                </a:lnTo>
                <a:lnTo>
                  <a:pt x="947945" y="1066134"/>
                </a:lnTo>
                <a:lnTo>
                  <a:pt x="904937" y="1084323"/>
                </a:lnTo>
                <a:lnTo>
                  <a:pt x="857077" y="1090768"/>
                </a:lnTo>
                <a:lnTo>
                  <a:pt x="809215" y="1084324"/>
                </a:lnTo>
                <a:lnTo>
                  <a:pt x="766207" y="1066136"/>
                </a:lnTo>
                <a:lnTo>
                  <a:pt x="729767" y="1037923"/>
                </a:lnTo>
                <a:lnTo>
                  <a:pt x="701614" y="1001406"/>
                </a:lnTo>
                <a:lnTo>
                  <a:pt x="683463" y="958305"/>
                </a:lnTo>
                <a:lnTo>
                  <a:pt x="677031" y="910341"/>
                </a:lnTo>
                <a:lnTo>
                  <a:pt x="678598" y="886484"/>
                </a:lnTo>
                <a:lnTo>
                  <a:pt x="683160" y="863578"/>
                </a:lnTo>
                <a:lnTo>
                  <a:pt x="690512" y="841816"/>
                </a:lnTo>
                <a:lnTo>
                  <a:pt x="700446" y="821391"/>
                </a:lnTo>
                <a:lnTo>
                  <a:pt x="700446" y="690083"/>
                </a:lnTo>
                <a:lnTo>
                  <a:pt x="765316" y="755094"/>
                </a:lnTo>
                <a:lnTo>
                  <a:pt x="786276" y="744411"/>
                </a:lnTo>
                <a:lnTo>
                  <a:pt x="808703" y="736496"/>
                </a:lnTo>
                <a:lnTo>
                  <a:pt x="832376" y="731580"/>
                </a:lnTo>
                <a:lnTo>
                  <a:pt x="857077" y="729890"/>
                </a:lnTo>
                <a:lnTo>
                  <a:pt x="904940" y="736336"/>
                </a:lnTo>
                <a:lnTo>
                  <a:pt x="947949" y="754527"/>
                </a:lnTo>
                <a:lnTo>
                  <a:pt x="984387" y="782742"/>
                </a:lnTo>
                <a:lnTo>
                  <a:pt x="1012539" y="819263"/>
                </a:lnTo>
                <a:lnTo>
                  <a:pt x="1030688" y="862367"/>
                </a:lnTo>
                <a:lnTo>
                  <a:pt x="1037119" y="910336"/>
                </a:lnTo>
                <a:close/>
              </a:path>
            </a:pathLst>
          </a:custGeom>
          <a:solidFill>
            <a:srgbClr val="9F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91818" y="6620750"/>
            <a:ext cx="158858" cy="1592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14186" y="4727412"/>
            <a:ext cx="92710" cy="1067435"/>
          </a:xfrm>
          <a:custGeom>
            <a:avLst/>
            <a:gdLst/>
            <a:ahLst/>
            <a:cxnLst/>
            <a:rect l="l" t="t" r="r" b="b"/>
            <a:pathLst>
              <a:path w="92709" h="1067435">
                <a:moveTo>
                  <a:pt x="0" y="1067354"/>
                </a:moveTo>
                <a:lnTo>
                  <a:pt x="0" y="0"/>
                </a:lnTo>
                <a:lnTo>
                  <a:pt x="92649" y="0"/>
                </a:lnTo>
                <a:lnTo>
                  <a:pt x="92649" y="1067354"/>
                </a:lnTo>
                <a:lnTo>
                  <a:pt x="0" y="1067354"/>
                </a:lnTo>
                <a:close/>
              </a:path>
            </a:pathLst>
          </a:custGeom>
          <a:solidFill>
            <a:srgbClr val="9F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14186" y="4576067"/>
            <a:ext cx="92644" cy="1561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9230" y="4630102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8085" y="0"/>
                </a:lnTo>
              </a:path>
            </a:pathLst>
          </a:custGeom>
          <a:ln w="81491">
            <a:solidFill>
              <a:srgbClr val="9F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12909" y="4630102"/>
            <a:ext cx="458470" cy="0"/>
          </a:xfrm>
          <a:custGeom>
            <a:avLst/>
            <a:gdLst/>
            <a:ahLst/>
            <a:cxnLst/>
            <a:rect l="l" t="t" r="r" b="b"/>
            <a:pathLst>
              <a:path w="458469">
                <a:moveTo>
                  <a:pt x="0" y="0"/>
                </a:moveTo>
                <a:lnTo>
                  <a:pt x="458084" y="0"/>
                </a:lnTo>
              </a:path>
            </a:pathLst>
          </a:custGeom>
          <a:ln w="81491">
            <a:solidFill>
              <a:srgbClr val="9F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87315" y="4630102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593" y="0"/>
                </a:lnTo>
              </a:path>
            </a:pathLst>
          </a:custGeom>
          <a:ln w="81491">
            <a:solidFill>
              <a:srgbClr val="9F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0522" y="167249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68"/>
                </a:lnTo>
              </a:path>
            </a:pathLst>
          </a:custGeom>
          <a:ln w="81491">
            <a:solidFill>
              <a:srgbClr val="9F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0522" y="413778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68"/>
                </a:lnTo>
              </a:path>
            </a:pathLst>
          </a:custGeom>
          <a:ln w="81491">
            <a:solidFill>
              <a:srgbClr val="9F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0522" y="2129666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117"/>
                </a:lnTo>
              </a:path>
            </a:pathLst>
          </a:custGeom>
          <a:ln w="81491">
            <a:solidFill>
              <a:srgbClr val="9F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6778" y="1705927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832" y="0"/>
                </a:lnTo>
              </a:path>
            </a:pathLst>
          </a:custGeom>
          <a:ln w="81491">
            <a:solidFill>
              <a:srgbClr val="9F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18610" y="1705927"/>
            <a:ext cx="471805" cy="0"/>
          </a:xfrm>
          <a:custGeom>
            <a:avLst/>
            <a:gdLst/>
            <a:ahLst/>
            <a:cxnLst/>
            <a:rect l="l" t="t" r="r" b="b"/>
            <a:pathLst>
              <a:path w="471805">
                <a:moveTo>
                  <a:pt x="0" y="0"/>
                </a:moveTo>
                <a:lnTo>
                  <a:pt x="471485" y="0"/>
                </a:lnTo>
              </a:path>
            </a:pathLst>
          </a:custGeom>
          <a:ln w="81491">
            <a:solidFill>
              <a:srgbClr val="9F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>
            <a:spLocks noGrp="1"/>
          </p:cNvSpPr>
          <p:nvPr>
            <p:ph type="title"/>
          </p:nvPr>
        </p:nvSpPr>
        <p:spPr>
          <a:xfrm>
            <a:off x="2902991" y="35591"/>
            <a:ext cx="433832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5" dirty="0">
                <a:solidFill>
                  <a:srgbClr val="C52F2C"/>
                </a:solidFill>
                <a:latin typeface="Lucida Sans"/>
                <a:cs typeface="Lucida Sans"/>
              </a:rPr>
              <a:t>CENTRALIZED</a:t>
            </a:r>
            <a:r>
              <a:rPr sz="3200" spc="-220" dirty="0">
                <a:solidFill>
                  <a:srgbClr val="C52F2C"/>
                </a:solidFill>
                <a:latin typeface="Lucida Sans"/>
                <a:cs typeface="Lucida Sans"/>
              </a:rPr>
              <a:t> </a:t>
            </a:r>
            <a:r>
              <a:rPr sz="3200" spc="-25" dirty="0">
                <a:solidFill>
                  <a:srgbClr val="C52F2C"/>
                </a:solidFill>
                <a:latin typeface="Lucida Sans"/>
                <a:cs typeface="Lucida Sans"/>
              </a:rPr>
              <a:t>SYSTEM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990600" y="5467350"/>
            <a:ext cx="438150" cy="4381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95475" y="5467350"/>
            <a:ext cx="447675" cy="447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86075" y="5467350"/>
            <a:ext cx="447675" cy="4476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24275" y="5391150"/>
            <a:ext cx="447675" cy="447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52975" y="5391150"/>
            <a:ext cx="447675" cy="447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81650" y="5391150"/>
            <a:ext cx="447675" cy="4476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638925" y="5400675"/>
            <a:ext cx="447675" cy="447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020050" y="5391150"/>
            <a:ext cx="447675" cy="4476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38150" y="5850570"/>
            <a:ext cx="686048" cy="6718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781050" y="5774371"/>
            <a:ext cx="686048" cy="6718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124075" y="5631496"/>
            <a:ext cx="686048" cy="6718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562350" y="4848225"/>
            <a:ext cx="400050" cy="5619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05325" y="5629275"/>
            <a:ext cx="400050" cy="5619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60598" y="5703484"/>
            <a:ext cx="680254" cy="68025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429375" y="5686425"/>
            <a:ext cx="400050" cy="5619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403697" y="5770159"/>
            <a:ext cx="680254" cy="68025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1714500"/>
          </a:xfrm>
          <a:custGeom>
            <a:avLst/>
            <a:gdLst/>
            <a:ahLst/>
            <a:cxnLst/>
            <a:rect l="l" t="t" r="r" b="b"/>
            <a:pathLst>
              <a:path w="9753600" h="1714500">
                <a:moveTo>
                  <a:pt x="0" y="1714500"/>
                </a:moveTo>
                <a:lnTo>
                  <a:pt x="9753600" y="1714500"/>
                </a:lnTo>
                <a:lnTo>
                  <a:pt x="97536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25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5109" y="1619250"/>
            <a:ext cx="4743450" cy="3261995"/>
          </a:xfrm>
          <a:custGeom>
            <a:avLst/>
            <a:gdLst/>
            <a:ahLst/>
            <a:cxnLst/>
            <a:rect l="l" t="t" r="r" b="b"/>
            <a:pathLst>
              <a:path w="4743450" h="3261995">
                <a:moveTo>
                  <a:pt x="4109793" y="3261669"/>
                </a:moveTo>
                <a:lnTo>
                  <a:pt x="633600" y="3261669"/>
                </a:lnTo>
                <a:lnTo>
                  <a:pt x="586382" y="3259811"/>
                </a:lnTo>
                <a:lnTo>
                  <a:pt x="540095" y="3254324"/>
                </a:lnTo>
                <a:lnTo>
                  <a:pt x="494863" y="3245341"/>
                </a:lnTo>
                <a:lnTo>
                  <a:pt x="450809" y="3232992"/>
                </a:lnTo>
                <a:lnTo>
                  <a:pt x="408056" y="3217410"/>
                </a:lnTo>
                <a:lnTo>
                  <a:pt x="366728" y="3198726"/>
                </a:lnTo>
                <a:lnTo>
                  <a:pt x="326949" y="3177073"/>
                </a:lnTo>
                <a:lnTo>
                  <a:pt x="288841" y="3152581"/>
                </a:lnTo>
                <a:lnTo>
                  <a:pt x="252528" y="3125383"/>
                </a:lnTo>
                <a:lnTo>
                  <a:pt x="218135" y="3095611"/>
                </a:lnTo>
                <a:lnTo>
                  <a:pt x="185783" y="3063396"/>
                </a:lnTo>
                <a:lnTo>
                  <a:pt x="155597" y="3028870"/>
                </a:lnTo>
                <a:lnTo>
                  <a:pt x="127700" y="2992164"/>
                </a:lnTo>
                <a:lnTo>
                  <a:pt x="102215" y="2953411"/>
                </a:lnTo>
                <a:lnTo>
                  <a:pt x="79267" y="2912742"/>
                </a:lnTo>
                <a:lnTo>
                  <a:pt x="58977" y="2870289"/>
                </a:lnTo>
                <a:lnTo>
                  <a:pt x="41471" y="2826184"/>
                </a:lnTo>
                <a:lnTo>
                  <a:pt x="26870" y="2780559"/>
                </a:lnTo>
                <a:lnTo>
                  <a:pt x="15299" y="2733545"/>
                </a:lnTo>
                <a:lnTo>
                  <a:pt x="6882" y="2685273"/>
                </a:lnTo>
                <a:lnTo>
                  <a:pt x="1741" y="2635877"/>
                </a:lnTo>
                <a:lnTo>
                  <a:pt x="0" y="2585487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4109793" y="0"/>
                </a:lnTo>
                <a:lnTo>
                  <a:pt x="4157009" y="1858"/>
                </a:lnTo>
                <a:lnTo>
                  <a:pt x="4203295" y="7345"/>
                </a:lnTo>
                <a:lnTo>
                  <a:pt x="4248526" y="16328"/>
                </a:lnTo>
                <a:lnTo>
                  <a:pt x="4292580" y="28677"/>
                </a:lnTo>
                <a:lnTo>
                  <a:pt x="4335332" y="44259"/>
                </a:lnTo>
                <a:lnTo>
                  <a:pt x="4376660" y="62942"/>
                </a:lnTo>
                <a:lnTo>
                  <a:pt x="4416439" y="84595"/>
                </a:lnTo>
                <a:lnTo>
                  <a:pt x="4454547" y="109087"/>
                </a:lnTo>
                <a:lnTo>
                  <a:pt x="4490859" y="136284"/>
                </a:lnTo>
                <a:lnTo>
                  <a:pt x="4525253" y="166056"/>
                </a:lnTo>
                <a:lnTo>
                  <a:pt x="4557605" y="198270"/>
                </a:lnTo>
                <a:lnTo>
                  <a:pt x="4564979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585487"/>
                </a:lnTo>
                <a:lnTo>
                  <a:pt x="209217" y="2636571"/>
                </a:lnTo>
                <a:lnTo>
                  <a:pt x="216571" y="2686081"/>
                </a:lnTo>
                <a:lnTo>
                  <a:pt x="228506" y="2733729"/>
                </a:lnTo>
                <a:lnTo>
                  <a:pt x="244761" y="2779225"/>
                </a:lnTo>
                <a:lnTo>
                  <a:pt x="265073" y="2822280"/>
                </a:lnTo>
                <a:lnTo>
                  <a:pt x="289180" y="2862606"/>
                </a:lnTo>
                <a:lnTo>
                  <a:pt x="316818" y="2899914"/>
                </a:lnTo>
                <a:lnTo>
                  <a:pt x="347727" y="2933914"/>
                </a:lnTo>
                <a:lnTo>
                  <a:pt x="381643" y="2964318"/>
                </a:lnTo>
                <a:lnTo>
                  <a:pt x="418304" y="2990838"/>
                </a:lnTo>
                <a:lnTo>
                  <a:pt x="457447" y="3013183"/>
                </a:lnTo>
                <a:lnTo>
                  <a:pt x="498811" y="3031066"/>
                </a:lnTo>
                <a:lnTo>
                  <a:pt x="542133" y="3044197"/>
                </a:lnTo>
                <a:lnTo>
                  <a:pt x="587150" y="3052288"/>
                </a:lnTo>
                <a:lnTo>
                  <a:pt x="633600" y="3055049"/>
                </a:lnTo>
                <a:lnTo>
                  <a:pt x="4564899" y="3055049"/>
                </a:lnTo>
                <a:lnTo>
                  <a:pt x="4557601" y="3063396"/>
                </a:lnTo>
                <a:lnTo>
                  <a:pt x="4525250" y="3095611"/>
                </a:lnTo>
                <a:lnTo>
                  <a:pt x="4490856" y="3125383"/>
                </a:lnTo>
                <a:lnTo>
                  <a:pt x="4454544" y="3152581"/>
                </a:lnTo>
                <a:lnTo>
                  <a:pt x="4416437" y="3177073"/>
                </a:lnTo>
                <a:lnTo>
                  <a:pt x="4376658" y="3198726"/>
                </a:lnTo>
                <a:lnTo>
                  <a:pt x="4335331" y="3217410"/>
                </a:lnTo>
                <a:lnTo>
                  <a:pt x="4292579" y="3232992"/>
                </a:lnTo>
                <a:lnTo>
                  <a:pt x="4248526" y="3245341"/>
                </a:lnTo>
                <a:lnTo>
                  <a:pt x="4203295" y="3254324"/>
                </a:lnTo>
                <a:lnTo>
                  <a:pt x="4157010" y="3259811"/>
                </a:lnTo>
                <a:lnTo>
                  <a:pt x="4109793" y="3261669"/>
                </a:lnTo>
                <a:close/>
              </a:path>
              <a:path w="4743450" h="3261995">
                <a:moveTo>
                  <a:pt x="4564899" y="3055049"/>
                </a:moveTo>
                <a:lnTo>
                  <a:pt x="4109793" y="3055049"/>
                </a:lnTo>
                <a:lnTo>
                  <a:pt x="4156244" y="3052288"/>
                </a:lnTo>
                <a:lnTo>
                  <a:pt x="4201262" y="3044197"/>
                </a:lnTo>
                <a:lnTo>
                  <a:pt x="4244587" y="3031066"/>
                </a:lnTo>
                <a:lnTo>
                  <a:pt x="4285954" y="3013183"/>
                </a:lnTo>
                <a:lnTo>
                  <a:pt x="4325102" y="2990838"/>
                </a:lnTo>
                <a:lnTo>
                  <a:pt x="4361767" y="2964318"/>
                </a:lnTo>
                <a:lnTo>
                  <a:pt x="4395688" y="2933914"/>
                </a:lnTo>
                <a:lnTo>
                  <a:pt x="4426601" y="2899914"/>
                </a:lnTo>
                <a:lnTo>
                  <a:pt x="4454244" y="2862606"/>
                </a:lnTo>
                <a:lnTo>
                  <a:pt x="4478355" y="2822280"/>
                </a:lnTo>
                <a:lnTo>
                  <a:pt x="4498671" y="2779224"/>
                </a:lnTo>
                <a:lnTo>
                  <a:pt x="4514929" y="2733729"/>
                </a:lnTo>
                <a:lnTo>
                  <a:pt x="4526867" y="2686081"/>
                </a:lnTo>
                <a:lnTo>
                  <a:pt x="4534222" y="2636571"/>
                </a:lnTo>
                <a:lnTo>
                  <a:pt x="4536733" y="2585487"/>
                </a:lnTo>
                <a:lnTo>
                  <a:pt x="4536733" y="676158"/>
                </a:lnTo>
                <a:lnTo>
                  <a:pt x="4534222" y="625076"/>
                </a:lnTo>
                <a:lnTo>
                  <a:pt x="4526867" y="575569"/>
                </a:lnTo>
                <a:lnTo>
                  <a:pt x="4514929" y="527928"/>
                </a:lnTo>
                <a:lnTo>
                  <a:pt x="4498671" y="482439"/>
                </a:lnTo>
                <a:lnTo>
                  <a:pt x="4478355" y="439393"/>
                </a:lnTo>
                <a:lnTo>
                  <a:pt x="4454244" y="399077"/>
                </a:lnTo>
                <a:lnTo>
                  <a:pt x="4426601" y="361780"/>
                </a:lnTo>
                <a:lnTo>
                  <a:pt x="4395687" y="327790"/>
                </a:lnTo>
                <a:lnTo>
                  <a:pt x="4361767" y="297396"/>
                </a:lnTo>
                <a:lnTo>
                  <a:pt x="4325102" y="270886"/>
                </a:lnTo>
                <a:lnTo>
                  <a:pt x="4285954" y="248550"/>
                </a:lnTo>
                <a:lnTo>
                  <a:pt x="4244587" y="230675"/>
                </a:lnTo>
                <a:lnTo>
                  <a:pt x="4201262" y="217550"/>
                </a:lnTo>
                <a:lnTo>
                  <a:pt x="4156243" y="209463"/>
                </a:lnTo>
                <a:lnTo>
                  <a:pt x="4109793" y="206703"/>
                </a:lnTo>
                <a:lnTo>
                  <a:pt x="633600" y="206703"/>
                </a:lnTo>
                <a:lnTo>
                  <a:pt x="4564979" y="206703"/>
                </a:lnTo>
                <a:lnTo>
                  <a:pt x="4615689" y="269500"/>
                </a:lnTo>
                <a:lnTo>
                  <a:pt x="4641175" y="308252"/>
                </a:lnTo>
                <a:lnTo>
                  <a:pt x="4664124" y="348919"/>
                </a:lnTo>
                <a:lnTo>
                  <a:pt x="4684414" y="391370"/>
                </a:lnTo>
                <a:lnTo>
                  <a:pt x="4701921" y="435473"/>
                </a:lnTo>
                <a:lnTo>
                  <a:pt x="4716522" y="481097"/>
                </a:lnTo>
                <a:lnTo>
                  <a:pt x="4728093" y="528109"/>
                </a:lnTo>
                <a:lnTo>
                  <a:pt x="4736511" y="576378"/>
                </a:lnTo>
                <a:lnTo>
                  <a:pt x="4741652" y="625771"/>
                </a:lnTo>
                <a:lnTo>
                  <a:pt x="4743393" y="676158"/>
                </a:lnTo>
                <a:lnTo>
                  <a:pt x="4743393" y="2585487"/>
                </a:lnTo>
                <a:lnTo>
                  <a:pt x="4741651" y="2635877"/>
                </a:lnTo>
                <a:lnTo>
                  <a:pt x="4736508" y="2685273"/>
                </a:lnTo>
                <a:lnTo>
                  <a:pt x="4728089" y="2733545"/>
                </a:lnTo>
                <a:lnTo>
                  <a:pt x="4716517" y="2780559"/>
                </a:lnTo>
                <a:lnTo>
                  <a:pt x="4701916" y="2826184"/>
                </a:lnTo>
                <a:lnTo>
                  <a:pt x="4684409" y="2870289"/>
                </a:lnTo>
                <a:lnTo>
                  <a:pt x="4664119" y="2912742"/>
                </a:lnTo>
                <a:lnTo>
                  <a:pt x="4641170" y="2953411"/>
                </a:lnTo>
                <a:lnTo>
                  <a:pt x="4615685" y="2992164"/>
                </a:lnTo>
                <a:lnTo>
                  <a:pt x="4587787" y="3028870"/>
                </a:lnTo>
                <a:lnTo>
                  <a:pt x="4564899" y="305504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9075" y="2074585"/>
            <a:ext cx="3792854" cy="2363470"/>
          </a:xfrm>
          <a:custGeom>
            <a:avLst/>
            <a:gdLst/>
            <a:ahLst/>
            <a:cxnLst/>
            <a:rect l="l" t="t" r="r" b="b"/>
            <a:pathLst>
              <a:path w="3792854" h="2363470">
                <a:moveTo>
                  <a:pt x="3695520" y="2363427"/>
                </a:moveTo>
                <a:lnTo>
                  <a:pt x="96889" y="2363427"/>
                </a:lnTo>
                <a:lnTo>
                  <a:pt x="59461" y="2355711"/>
                </a:lnTo>
                <a:lnTo>
                  <a:pt x="28632" y="2334776"/>
                </a:lnTo>
                <a:lnTo>
                  <a:pt x="7709" y="2303943"/>
                </a:lnTo>
                <a:lnTo>
                  <a:pt x="0" y="2266534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3695520" y="0"/>
                </a:lnTo>
                <a:lnTo>
                  <a:pt x="3732933" y="7709"/>
                </a:lnTo>
                <a:lnTo>
                  <a:pt x="3763764" y="28633"/>
                </a:lnTo>
                <a:lnTo>
                  <a:pt x="3784695" y="59463"/>
                </a:lnTo>
                <a:lnTo>
                  <a:pt x="3792410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2169641"/>
                </a:lnTo>
                <a:lnTo>
                  <a:pt x="96889" y="2169641"/>
                </a:lnTo>
                <a:lnTo>
                  <a:pt x="193779" y="2266534"/>
                </a:lnTo>
                <a:lnTo>
                  <a:pt x="3598643" y="2266534"/>
                </a:lnTo>
                <a:lnTo>
                  <a:pt x="3605287" y="2303557"/>
                </a:lnTo>
                <a:lnTo>
                  <a:pt x="3623096" y="2331324"/>
                </a:lnTo>
                <a:lnTo>
                  <a:pt x="3648878" y="2349836"/>
                </a:lnTo>
                <a:lnTo>
                  <a:pt x="3679445" y="2359091"/>
                </a:lnTo>
                <a:lnTo>
                  <a:pt x="3719662" y="2359091"/>
                </a:lnTo>
                <a:lnTo>
                  <a:pt x="3695520" y="2363427"/>
                </a:lnTo>
                <a:close/>
              </a:path>
              <a:path w="3792854" h="2363470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3792854" h="2363470">
                <a:moveTo>
                  <a:pt x="3598643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3598643" y="96893"/>
                </a:lnTo>
                <a:lnTo>
                  <a:pt x="3598643" y="193774"/>
                </a:lnTo>
                <a:close/>
              </a:path>
              <a:path w="3792854" h="2363470">
                <a:moveTo>
                  <a:pt x="3711607" y="2359091"/>
                </a:moveTo>
                <a:lnTo>
                  <a:pt x="3679445" y="2359091"/>
                </a:lnTo>
                <a:lnTo>
                  <a:pt x="3648878" y="2349836"/>
                </a:lnTo>
                <a:lnTo>
                  <a:pt x="3623096" y="2331324"/>
                </a:lnTo>
                <a:lnTo>
                  <a:pt x="3605287" y="2303557"/>
                </a:lnTo>
                <a:lnTo>
                  <a:pt x="3598643" y="2266534"/>
                </a:lnTo>
                <a:lnTo>
                  <a:pt x="3598643" y="96893"/>
                </a:lnTo>
                <a:lnTo>
                  <a:pt x="3695532" y="193774"/>
                </a:lnTo>
                <a:lnTo>
                  <a:pt x="3792410" y="193774"/>
                </a:lnTo>
                <a:lnTo>
                  <a:pt x="3792410" y="2169641"/>
                </a:lnTo>
                <a:lnTo>
                  <a:pt x="3695532" y="2169641"/>
                </a:lnTo>
                <a:lnTo>
                  <a:pt x="3732550" y="2176286"/>
                </a:lnTo>
                <a:lnTo>
                  <a:pt x="3760314" y="2194095"/>
                </a:lnTo>
                <a:lnTo>
                  <a:pt x="3778822" y="2219879"/>
                </a:lnTo>
                <a:lnTo>
                  <a:pt x="3788076" y="2250448"/>
                </a:lnTo>
                <a:lnTo>
                  <a:pt x="3788075" y="2282612"/>
                </a:lnTo>
                <a:lnTo>
                  <a:pt x="3778819" y="2313181"/>
                </a:lnTo>
                <a:lnTo>
                  <a:pt x="3763495" y="2334527"/>
                </a:lnTo>
                <a:lnTo>
                  <a:pt x="3742174" y="2349836"/>
                </a:lnTo>
                <a:lnTo>
                  <a:pt x="3711607" y="2359091"/>
                </a:lnTo>
                <a:close/>
              </a:path>
              <a:path w="3792854" h="2363470">
                <a:moveTo>
                  <a:pt x="3792410" y="193774"/>
                </a:moveTo>
                <a:lnTo>
                  <a:pt x="3695532" y="193774"/>
                </a:lnTo>
                <a:lnTo>
                  <a:pt x="3598643" y="96893"/>
                </a:lnTo>
                <a:lnTo>
                  <a:pt x="3792410" y="96893"/>
                </a:lnTo>
                <a:lnTo>
                  <a:pt x="3792410" y="193774"/>
                </a:lnTo>
                <a:close/>
              </a:path>
              <a:path w="3792854" h="2363470">
                <a:moveTo>
                  <a:pt x="193779" y="2266534"/>
                </a:moveTo>
                <a:lnTo>
                  <a:pt x="96889" y="2169641"/>
                </a:lnTo>
                <a:lnTo>
                  <a:pt x="193779" y="2169641"/>
                </a:lnTo>
                <a:lnTo>
                  <a:pt x="193779" y="2266534"/>
                </a:lnTo>
                <a:close/>
              </a:path>
              <a:path w="3792854" h="2363470">
                <a:moveTo>
                  <a:pt x="3598643" y="2266534"/>
                </a:moveTo>
                <a:lnTo>
                  <a:pt x="193779" y="2266534"/>
                </a:lnTo>
                <a:lnTo>
                  <a:pt x="193779" y="2169641"/>
                </a:lnTo>
                <a:lnTo>
                  <a:pt x="3598643" y="2169641"/>
                </a:lnTo>
                <a:lnTo>
                  <a:pt x="3598643" y="2266534"/>
                </a:lnTo>
                <a:close/>
              </a:path>
              <a:path w="3792854" h="2363470">
                <a:moveTo>
                  <a:pt x="3763495" y="2334527"/>
                </a:moveTo>
                <a:lnTo>
                  <a:pt x="3778819" y="2313181"/>
                </a:lnTo>
                <a:lnTo>
                  <a:pt x="3788075" y="2282612"/>
                </a:lnTo>
                <a:lnTo>
                  <a:pt x="3788076" y="2250448"/>
                </a:lnTo>
                <a:lnTo>
                  <a:pt x="3778822" y="2219879"/>
                </a:lnTo>
                <a:lnTo>
                  <a:pt x="3760314" y="2194095"/>
                </a:lnTo>
                <a:lnTo>
                  <a:pt x="3732550" y="2176286"/>
                </a:lnTo>
                <a:lnTo>
                  <a:pt x="3695532" y="2169641"/>
                </a:lnTo>
                <a:lnTo>
                  <a:pt x="3792410" y="2169641"/>
                </a:lnTo>
                <a:lnTo>
                  <a:pt x="3792410" y="2266534"/>
                </a:lnTo>
                <a:lnTo>
                  <a:pt x="3785765" y="2303557"/>
                </a:lnTo>
                <a:lnTo>
                  <a:pt x="3767956" y="2331324"/>
                </a:lnTo>
                <a:lnTo>
                  <a:pt x="3763495" y="2334527"/>
                </a:lnTo>
                <a:close/>
              </a:path>
              <a:path w="3792854" h="2363470">
                <a:moveTo>
                  <a:pt x="3719662" y="2359091"/>
                </a:moveTo>
                <a:lnTo>
                  <a:pt x="3711607" y="2359091"/>
                </a:lnTo>
                <a:lnTo>
                  <a:pt x="3742174" y="2349836"/>
                </a:lnTo>
                <a:lnTo>
                  <a:pt x="3763495" y="2334527"/>
                </a:lnTo>
                <a:lnTo>
                  <a:pt x="3760308" y="2338966"/>
                </a:lnTo>
                <a:lnTo>
                  <a:pt x="3732542" y="2356778"/>
                </a:lnTo>
                <a:lnTo>
                  <a:pt x="3719662" y="2359091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0309" y="4706480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8" y="626426"/>
                </a:moveTo>
                <a:lnTo>
                  <a:pt x="80807" y="626426"/>
                </a:lnTo>
                <a:lnTo>
                  <a:pt x="50241" y="617171"/>
                </a:lnTo>
                <a:lnTo>
                  <a:pt x="24458" y="598659"/>
                </a:lnTo>
                <a:lnTo>
                  <a:pt x="6648" y="570892"/>
                </a:lnTo>
                <a:lnTo>
                  <a:pt x="0" y="533869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69"/>
                </a:lnTo>
                <a:lnTo>
                  <a:pt x="187122" y="570892"/>
                </a:lnTo>
                <a:lnTo>
                  <a:pt x="169315" y="598659"/>
                </a:lnTo>
                <a:lnTo>
                  <a:pt x="143534" y="617171"/>
                </a:lnTo>
                <a:lnTo>
                  <a:pt x="112968" y="626426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4534" y="4706492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4" y="626424"/>
                </a:moveTo>
                <a:lnTo>
                  <a:pt x="80802" y="626424"/>
                </a:lnTo>
                <a:lnTo>
                  <a:pt x="50235" y="617167"/>
                </a:lnTo>
                <a:lnTo>
                  <a:pt x="24453" y="598654"/>
                </a:lnTo>
                <a:lnTo>
                  <a:pt x="6644" y="570884"/>
                </a:lnTo>
                <a:lnTo>
                  <a:pt x="0" y="533857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57"/>
                </a:lnTo>
                <a:lnTo>
                  <a:pt x="187122" y="570884"/>
                </a:lnTo>
                <a:lnTo>
                  <a:pt x="169313" y="598654"/>
                </a:lnTo>
                <a:lnTo>
                  <a:pt x="143531" y="617167"/>
                </a:lnTo>
                <a:lnTo>
                  <a:pt x="112964" y="62642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8269" y="5255717"/>
            <a:ext cx="2592705" cy="450215"/>
          </a:xfrm>
          <a:custGeom>
            <a:avLst/>
            <a:gdLst/>
            <a:ahLst/>
            <a:cxnLst/>
            <a:rect l="l" t="t" r="r" b="b"/>
            <a:pathLst>
              <a:path w="2592704" h="450214">
                <a:moveTo>
                  <a:pt x="2519428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2519428" y="0"/>
                </a:lnTo>
                <a:lnTo>
                  <a:pt x="2547491" y="5781"/>
                </a:lnTo>
                <a:lnTo>
                  <a:pt x="2570611" y="21472"/>
                </a:lnTo>
                <a:lnTo>
                  <a:pt x="2586306" y="44590"/>
                </a:lnTo>
                <a:lnTo>
                  <a:pt x="2592089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2446755" y="377069"/>
                </a:lnTo>
                <a:lnTo>
                  <a:pt x="2454805" y="411505"/>
                </a:lnTo>
                <a:lnTo>
                  <a:pt x="2475567" y="434462"/>
                </a:lnTo>
                <a:lnTo>
                  <a:pt x="2503956" y="445940"/>
                </a:lnTo>
                <a:lnTo>
                  <a:pt x="2535663" y="445940"/>
                </a:lnTo>
                <a:lnTo>
                  <a:pt x="2519428" y="449733"/>
                </a:lnTo>
                <a:close/>
              </a:path>
              <a:path w="2592704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2592704" h="450214">
                <a:moveTo>
                  <a:pt x="2446755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2446755" y="72652"/>
                </a:lnTo>
                <a:lnTo>
                  <a:pt x="2446755" y="145304"/>
                </a:lnTo>
                <a:close/>
              </a:path>
              <a:path w="2592704" h="450214">
                <a:moveTo>
                  <a:pt x="2534888" y="445940"/>
                </a:moveTo>
                <a:lnTo>
                  <a:pt x="2503956" y="445940"/>
                </a:lnTo>
                <a:lnTo>
                  <a:pt x="2475567" y="434462"/>
                </a:lnTo>
                <a:lnTo>
                  <a:pt x="2454805" y="411505"/>
                </a:lnTo>
                <a:lnTo>
                  <a:pt x="2446755" y="377069"/>
                </a:lnTo>
                <a:lnTo>
                  <a:pt x="2446755" y="72652"/>
                </a:lnTo>
                <a:lnTo>
                  <a:pt x="2519392" y="145304"/>
                </a:lnTo>
                <a:lnTo>
                  <a:pt x="2592089" y="145304"/>
                </a:lnTo>
                <a:lnTo>
                  <a:pt x="2592089" y="304429"/>
                </a:lnTo>
                <a:lnTo>
                  <a:pt x="2519392" y="304429"/>
                </a:lnTo>
                <a:lnTo>
                  <a:pt x="2553827" y="312479"/>
                </a:lnTo>
                <a:lnTo>
                  <a:pt x="2576783" y="333240"/>
                </a:lnTo>
                <a:lnTo>
                  <a:pt x="2588263" y="361626"/>
                </a:lnTo>
                <a:lnTo>
                  <a:pt x="2588267" y="392553"/>
                </a:lnTo>
                <a:lnTo>
                  <a:pt x="2577836" y="418364"/>
                </a:lnTo>
                <a:lnTo>
                  <a:pt x="2569723" y="427334"/>
                </a:lnTo>
                <a:lnTo>
                  <a:pt x="2560683" y="435510"/>
                </a:lnTo>
                <a:lnTo>
                  <a:pt x="2534888" y="445940"/>
                </a:lnTo>
                <a:close/>
              </a:path>
              <a:path w="2592704" h="450214">
                <a:moveTo>
                  <a:pt x="2592089" y="145304"/>
                </a:moveTo>
                <a:lnTo>
                  <a:pt x="2519392" y="145304"/>
                </a:lnTo>
                <a:lnTo>
                  <a:pt x="2446755" y="72652"/>
                </a:lnTo>
                <a:lnTo>
                  <a:pt x="2592089" y="72652"/>
                </a:lnTo>
                <a:lnTo>
                  <a:pt x="2592089" y="145304"/>
                </a:lnTo>
                <a:close/>
              </a:path>
              <a:path w="2592704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2592704" h="450214">
                <a:moveTo>
                  <a:pt x="2446755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2446755" y="304429"/>
                </a:lnTo>
                <a:lnTo>
                  <a:pt x="2446755" y="377069"/>
                </a:lnTo>
                <a:close/>
              </a:path>
              <a:path w="2592704" h="450214">
                <a:moveTo>
                  <a:pt x="2577836" y="418364"/>
                </a:moveTo>
                <a:lnTo>
                  <a:pt x="2588267" y="392553"/>
                </a:lnTo>
                <a:lnTo>
                  <a:pt x="2588263" y="361626"/>
                </a:lnTo>
                <a:lnTo>
                  <a:pt x="2576783" y="333240"/>
                </a:lnTo>
                <a:lnTo>
                  <a:pt x="2553827" y="312479"/>
                </a:lnTo>
                <a:lnTo>
                  <a:pt x="2519392" y="304429"/>
                </a:lnTo>
                <a:lnTo>
                  <a:pt x="2592089" y="304429"/>
                </a:lnTo>
                <a:lnTo>
                  <a:pt x="2592089" y="377069"/>
                </a:lnTo>
                <a:lnTo>
                  <a:pt x="2584039" y="411505"/>
                </a:lnTo>
                <a:lnTo>
                  <a:pt x="2577836" y="418364"/>
                </a:lnTo>
                <a:close/>
              </a:path>
              <a:path w="2592704" h="450214">
                <a:moveTo>
                  <a:pt x="2569723" y="427334"/>
                </a:moveTo>
                <a:lnTo>
                  <a:pt x="2577836" y="418364"/>
                </a:lnTo>
                <a:lnTo>
                  <a:pt x="2576795" y="420937"/>
                </a:lnTo>
                <a:lnTo>
                  <a:pt x="2569723" y="427334"/>
                </a:lnTo>
                <a:close/>
              </a:path>
              <a:path w="2592704" h="450214">
                <a:moveTo>
                  <a:pt x="2560683" y="435510"/>
                </a:moveTo>
                <a:lnTo>
                  <a:pt x="2569723" y="427334"/>
                </a:lnTo>
                <a:lnTo>
                  <a:pt x="2563277" y="434462"/>
                </a:lnTo>
                <a:lnTo>
                  <a:pt x="2560683" y="435510"/>
                </a:lnTo>
                <a:close/>
              </a:path>
              <a:path w="2592704" h="450214">
                <a:moveTo>
                  <a:pt x="2535663" y="445940"/>
                </a:moveTo>
                <a:lnTo>
                  <a:pt x="2534888" y="445940"/>
                </a:lnTo>
                <a:lnTo>
                  <a:pt x="2560683" y="435510"/>
                </a:lnTo>
                <a:lnTo>
                  <a:pt x="2553849" y="441692"/>
                </a:lnTo>
                <a:lnTo>
                  <a:pt x="2535663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02705" y="75596"/>
            <a:ext cx="6289675" cy="151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marR="5080" indent="-229870">
              <a:lnSpc>
                <a:spcPct val="116100"/>
              </a:lnSpc>
              <a:spcBef>
                <a:spcPts val="90"/>
              </a:spcBef>
              <a:tabLst>
                <a:tab pos="1619885" algn="l"/>
                <a:tab pos="3456940" algn="l"/>
                <a:tab pos="4605020" algn="l"/>
              </a:tabLst>
            </a:pPr>
            <a:r>
              <a:rPr sz="4200" b="1" spc="-495" dirty="0">
                <a:solidFill>
                  <a:srgbClr val="FFFFFF"/>
                </a:solidFill>
                <a:latin typeface="Arial"/>
                <a:cs typeface="Arial"/>
              </a:rPr>
              <a:t>E  S</a:t>
            </a:r>
            <a:r>
              <a:rPr sz="4200" b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-26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4200" b="1" spc="114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4200" b="1" spc="-11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20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-730" dirty="0">
                <a:solidFill>
                  <a:srgbClr val="FFFFFF"/>
                </a:solidFill>
                <a:latin typeface="Arial"/>
                <a:cs typeface="Arial"/>
              </a:rPr>
              <a:t>A   </a:t>
            </a:r>
            <a:r>
              <a:rPr sz="4200" b="1" spc="-2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-4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b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-730" dirty="0">
                <a:solidFill>
                  <a:srgbClr val="FFFFFF"/>
                </a:solidFill>
                <a:latin typeface="Arial"/>
                <a:cs typeface="Arial"/>
              </a:rPr>
              <a:t>D	C </a:t>
            </a:r>
            <a:r>
              <a:rPr sz="4200" b="1" spc="-96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4200" b="1" spc="-49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4200" b="1" spc="-26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4200" b="1" spc="-960" dirty="0">
                <a:solidFill>
                  <a:srgbClr val="FFFFFF"/>
                </a:solidFill>
                <a:latin typeface="Arial"/>
                <a:cs typeface="Arial"/>
              </a:rPr>
              <a:t>O     </a:t>
            </a:r>
            <a:r>
              <a:rPr sz="4200" b="1" spc="-8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-260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4200" b="1" spc="-960" dirty="0">
                <a:solidFill>
                  <a:srgbClr val="FFFFFF"/>
                </a:solidFill>
                <a:latin typeface="Arial"/>
                <a:cs typeface="Arial"/>
              </a:rPr>
              <a:t>O     </a:t>
            </a:r>
            <a:r>
              <a:rPr sz="4200" b="1" spc="-8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-730" dirty="0">
                <a:solidFill>
                  <a:srgbClr val="FFFFFF"/>
                </a:solidFill>
                <a:latin typeface="Arial"/>
                <a:cs typeface="Arial"/>
              </a:rPr>
              <a:t>U   R	</a:t>
            </a:r>
            <a:r>
              <a:rPr sz="4200" b="1" spc="-495" dirty="0">
                <a:solidFill>
                  <a:srgbClr val="FFFFFF"/>
                </a:solidFill>
                <a:latin typeface="Arial"/>
                <a:cs typeface="Arial"/>
              </a:rPr>
              <a:t>S Y S </a:t>
            </a:r>
            <a:r>
              <a:rPr sz="4200" b="1" spc="-26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4200" b="1" spc="-4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200" b="1" spc="-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-11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" y="0"/>
            <a:ext cx="4743450" cy="1337945"/>
          </a:xfrm>
          <a:custGeom>
            <a:avLst/>
            <a:gdLst/>
            <a:ahLst/>
            <a:cxnLst/>
            <a:rect l="l" t="t" r="r" b="b"/>
            <a:pathLst>
              <a:path w="4743450" h="1337945">
                <a:moveTo>
                  <a:pt x="4109793" y="1337620"/>
                </a:moveTo>
                <a:lnTo>
                  <a:pt x="633600" y="1337620"/>
                </a:lnTo>
                <a:lnTo>
                  <a:pt x="586382" y="1335761"/>
                </a:lnTo>
                <a:lnTo>
                  <a:pt x="540095" y="1330275"/>
                </a:lnTo>
                <a:lnTo>
                  <a:pt x="494863" y="1321291"/>
                </a:lnTo>
                <a:lnTo>
                  <a:pt x="450809" y="1308942"/>
                </a:lnTo>
                <a:lnTo>
                  <a:pt x="408056" y="1293360"/>
                </a:lnTo>
                <a:lnTo>
                  <a:pt x="366728" y="1274676"/>
                </a:lnTo>
                <a:lnTo>
                  <a:pt x="326949" y="1253023"/>
                </a:lnTo>
                <a:lnTo>
                  <a:pt x="288841" y="1228531"/>
                </a:lnTo>
                <a:lnTo>
                  <a:pt x="252528" y="1201334"/>
                </a:lnTo>
                <a:lnTo>
                  <a:pt x="218135" y="1171561"/>
                </a:lnTo>
                <a:lnTo>
                  <a:pt x="185783" y="1139346"/>
                </a:lnTo>
                <a:lnTo>
                  <a:pt x="155597" y="1104820"/>
                </a:lnTo>
                <a:lnTo>
                  <a:pt x="127700" y="1068114"/>
                </a:lnTo>
                <a:lnTo>
                  <a:pt x="102215" y="1029361"/>
                </a:lnTo>
                <a:lnTo>
                  <a:pt x="79267" y="988692"/>
                </a:lnTo>
                <a:lnTo>
                  <a:pt x="58977" y="946240"/>
                </a:lnTo>
                <a:lnTo>
                  <a:pt x="41471" y="902135"/>
                </a:lnTo>
                <a:lnTo>
                  <a:pt x="26870" y="856509"/>
                </a:lnTo>
                <a:lnTo>
                  <a:pt x="15299" y="809495"/>
                </a:lnTo>
                <a:lnTo>
                  <a:pt x="6882" y="761223"/>
                </a:lnTo>
                <a:lnTo>
                  <a:pt x="1741" y="711827"/>
                </a:lnTo>
                <a:lnTo>
                  <a:pt x="0" y="661437"/>
                </a:lnTo>
                <a:lnTo>
                  <a:pt x="0" y="0"/>
                </a:lnTo>
                <a:lnTo>
                  <a:pt x="206708" y="0"/>
                </a:lnTo>
                <a:lnTo>
                  <a:pt x="206708" y="661437"/>
                </a:lnTo>
                <a:lnTo>
                  <a:pt x="209217" y="712521"/>
                </a:lnTo>
                <a:lnTo>
                  <a:pt x="216571" y="762031"/>
                </a:lnTo>
                <a:lnTo>
                  <a:pt x="228506" y="809679"/>
                </a:lnTo>
                <a:lnTo>
                  <a:pt x="244761" y="855175"/>
                </a:lnTo>
                <a:lnTo>
                  <a:pt x="265073" y="898230"/>
                </a:lnTo>
                <a:lnTo>
                  <a:pt x="289180" y="938556"/>
                </a:lnTo>
                <a:lnTo>
                  <a:pt x="316818" y="975864"/>
                </a:lnTo>
                <a:lnTo>
                  <a:pt x="347727" y="1009864"/>
                </a:lnTo>
                <a:lnTo>
                  <a:pt x="381643" y="1040269"/>
                </a:lnTo>
                <a:lnTo>
                  <a:pt x="418304" y="1066788"/>
                </a:lnTo>
                <a:lnTo>
                  <a:pt x="457447" y="1089134"/>
                </a:lnTo>
                <a:lnTo>
                  <a:pt x="498811" y="1107016"/>
                </a:lnTo>
                <a:lnTo>
                  <a:pt x="542133" y="1120147"/>
                </a:lnTo>
                <a:lnTo>
                  <a:pt x="587150" y="1128238"/>
                </a:lnTo>
                <a:lnTo>
                  <a:pt x="633600" y="1130999"/>
                </a:lnTo>
                <a:lnTo>
                  <a:pt x="4564899" y="1130999"/>
                </a:lnTo>
                <a:lnTo>
                  <a:pt x="4557601" y="1139346"/>
                </a:lnTo>
                <a:lnTo>
                  <a:pt x="4525250" y="1171561"/>
                </a:lnTo>
                <a:lnTo>
                  <a:pt x="4490856" y="1201334"/>
                </a:lnTo>
                <a:lnTo>
                  <a:pt x="4454544" y="1228531"/>
                </a:lnTo>
                <a:lnTo>
                  <a:pt x="4416437" y="1253023"/>
                </a:lnTo>
                <a:lnTo>
                  <a:pt x="4376658" y="1274676"/>
                </a:lnTo>
                <a:lnTo>
                  <a:pt x="4335331" y="1293360"/>
                </a:lnTo>
                <a:lnTo>
                  <a:pt x="4292579" y="1308942"/>
                </a:lnTo>
                <a:lnTo>
                  <a:pt x="4248526" y="1321291"/>
                </a:lnTo>
                <a:lnTo>
                  <a:pt x="4203295" y="1330275"/>
                </a:lnTo>
                <a:lnTo>
                  <a:pt x="4157010" y="1335761"/>
                </a:lnTo>
                <a:lnTo>
                  <a:pt x="4109793" y="1337620"/>
                </a:lnTo>
                <a:close/>
              </a:path>
              <a:path w="4743450" h="1337945">
                <a:moveTo>
                  <a:pt x="4564899" y="1130999"/>
                </a:moveTo>
                <a:lnTo>
                  <a:pt x="4109793" y="1130999"/>
                </a:lnTo>
                <a:lnTo>
                  <a:pt x="4156244" y="1128238"/>
                </a:lnTo>
                <a:lnTo>
                  <a:pt x="4201262" y="1120147"/>
                </a:lnTo>
                <a:lnTo>
                  <a:pt x="4244587" y="1107016"/>
                </a:lnTo>
                <a:lnTo>
                  <a:pt x="4285954" y="1089134"/>
                </a:lnTo>
                <a:lnTo>
                  <a:pt x="4325102" y="1066788"/>
                </a:lnTo>
                <a:lnTo>
                  <a:pt x="4361767" y="1040269"/>
                </a:lnTo>
                <a:lnTo>
                  <a:pt x="4395688" y="1009864"/>
                </a:lnTo>
                <a:lnTo>
                  <a:pt x="4426601" y="975864"/>
                </a:lnTo>
                <a:lnTo>
                  <a:pt x="4454244" y="938556"/>
                </a:lnTo>
                <a:lnTo>
                  <a:pt x="4478355" y="898230"/>
                </a:lnTo>
                <a:lnTo>
                  <a:pt x="4498671" y="855175"/>
                </a:lnTo>
                <a:lnTo>
                  <a:pt x="4514929" y="809679"/>
                </a:lnTo>
                <a:lnTo>
                  <a:pt x="4526867" y="762031"/>
                </a:lnTo>
                <a:lnTo>
                  <a:pt x="4534222" y="712521"/>
                </a:lnTo>
                <a:lnTo>
                  <a:pt x="4536733" y="661437"/>
                </a:lnTo>
                <a:lnTo>
                  <a:pt x="4536733" y="0"/>
                </a:lnTo>
                <a:lnTo>
                  <a:pt x="4743393" y="0"/>
                </a:lnTo>
                <a:lnTo>
                  <a:pt x="4743393" y="661437"/>
                </a:lnTo>
                <a:lnTo>
                  <a:pt x="4741651" y="711827"/>
                </a:lnTo>
                <a:lnTo>
                  <a:pt x="4736508" y="761223"/>
                </a:lnTo>
                <a:lnTo>
                  <a:pt x="4728089" y="809495"/>
                </a:lnTo>
                <a:lnTo>
                  <a:pt x="4716517" y="856509"/>
                </a:lnTo>
                <a:lnTo>
                  <a:pt x="4701916" y="902135"/>
                </a:lnTo>
                <a:lnTo>
                  <a:pt x="4684409" y="946240"/>
                </a:lnTo>
                <a:lnTo>
                  <a:pt x="4664119" y="988692"/>
                </a:lnTo>
                <a:lnTo>
                  <a:pt x="4641170" y="1029361"/>
                </a:lnTo>
                <a:lnTo>
                  <a:pt x="4615685" y="1068114"/>
                </a:lnTo>
                <a:lnTo>
                  <a:pt x="4587787" y="1104820"/>
                </a:lnTo>
                <a:lnTo>
                  <a:pt x="4564899" y="113099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000" y="0"/>
            <a:ext cx="3792854" cy="894715"/>
          </a:xfrm>
          <a:custGeom>
            <a:avLst/>
            <a:gdLst/>
            <a:ahLst/>
            <a:cxnLst/>
            <a:rect l="l" t="t" r="r" b="b"/>
            <a:pathLst>
              <a:path w="3792854" h="894715">
                <a:moveTo>
                  <a:pt x="3695520" y="894713"/>
                </a:moveTo>
                <a:lnTo>
                  <a:pt x="96889" y="894713"/>
                </a:lnTo>
                <a:lnTo>
                  <a:pt x="59461" y="886997"/>
                </a:lnTo>
                <a:lnTo>
                  <a:pt x="28632" y="866062"/>
                </a:lnTo>
                <a:lnTo>
                  <a:pt x="7709" y="835230"/>
                </a:lnTo>
                <a:lnTo>
                  <a:pt x="0" y="797820"/>
                </a:lnTo>
                <a:lnTo>
                  <a:pt x="0" y="0"/>
                </a:lnTo>
                <a:lnTo>
                  <a:pt x="193779" y="0"/>
                </a:lnTo>
                <a:lnTo>
                  <a:pt x="193779" y="700927"/>
                </a:lnTo>
                <a:lnTo>
                  <a:pt x="96889" y="700927"/>
                </a:lnTo>
                <a:lnTo>
                  <a:pt x="193779" y="797820"/>
                </a:lnTo>
                <a:lnTo>
                  <a:pt x="3598643" y="797820"/>
                </a:lnTo>
                <a:lnTo>
                  <a:pt x="3605287" y="834843"/>
                </a:lnTo>
                <a:lnTo>
                  <a:pt x="3623096" y="862610"/>
                </a:lnTo>
                <a:lnTo>
                  <a:pt x="3648878" y="881122"/>
                </a:lnTo>
                <a:lnTo>
                  <a:pt x="3679445" y="890378"/>
                </a:lnTo>
                <a:lnTo>
                  <a:pt x="3719662" y="890378"/>
                </a:lnTo>
                <a:lnTo>
                  <a:pt x="3695520" y="894713"/>
                </a:lnTo>
                <a:close/>
              </a:path>
              <a:path w="3792854" h="894715">
                <a:moveTo>
                  <a:pt x="3711607" y="890378"/>
                </a:moveTo>
                <a:lnTo>
                  <a:pt x="3679445" y="890378"/>
                </a:lnTo>
                <a:lnTo>
                  <a:pt x="3648878" y="881122"/>
                </a:lnTo>
                <a:lnTo>
                  <a:pt x="3623096" y="862610"/>
                </a:lnTo>
                <a:lnTo>
                  <a:pt x="3605287" y="834843"/>
                </a:lnTo>
                <a:lnTo>
                  <a:pt x="3598643" y="797820"/>
                </a:lnTo>
                <a:lnTo>
                  <a:pt x="3598643" y="0"/>
                </a:lnTo>
                <a:lnTo>
                  <a:pt x="3792410" y="0"/>
                </a:lnTo>
                <a:lnTo>
                  <a:pt x="3792410" y="700927"/>
                </a:lnTo>
                <a:lnTo>
                  <a:pt x="3695532" y="700927"/>
                </a:lnTo>
                <a:lnTo>
                  <a:pt x="3732550" y="707572"/>
                </a:lnTo>
                <a:lnTo>
                  <a:pt x="3760314" y="725381"/>
                </a:lnTo>
                <a:lnTo>
                  <a:pt x="3778822" y="751165"/>
                </a:lnTo>
                <a:lnTo>
                  <a:pt x="3788076" y="781734"/>
                </a:lnTo>
                <a:lnTo>
                  <a:pt x="3788075" y="813898"/>
                </a:lnTo>
                <a:lnTo>
                  <a:pt x="3778819" y="844467"/>
                </a:lnTo>
                <a:lnTo>
                  <a:pt x="3763495" y="865813"/>
                </a:lnTo>
                <a:lnTo>
                  <a:pt x="3742174" y="881122"/>
                </a:lnTo>
                <a:lnTo>
                  <a:pt x="3711607" y="890378"/>
                </a:lnTo>
                <a:close/>
              </a:path>
              <a:path w="3792854" h="894715">
                <a:moveTo>
                  <a:pt x="193779" y="797820"/>
                </a:moveTo>
                <a:lnTo>
                  <a:pt x="96889" y="700927"/>
                </a:lnTo>
                <a:lnTo>
                  <a:pt x="193779" y="700927"/>
                </a:lnTo>
                <a:lnTo>
                  <a:pt x="193779" y="797820"/>
                </a:lnTo>
                <a:close/>
              </a:path>
              <a:path w="3792854" h="894715">
                <a:moveTo>
                  <a:pt x="3598643" y="797820"/>
                </a:moveTo>
                <a:lnTo>
                  <a:pt x="193779" y="797820"/>
                </a:lnTo>
                <a:lnTo>
                  <a:pt x="193779" y="700927"/>
                </a:lnTo>
                <a:lnTo>
                  <a:pt x="3598643" y="700927"/>
                </a:lnTo>
                <a:lnTo>
                  <a:pt x="3598643" y="797820"/>
                </a:lnTo>
                <a:close/>
              </a:path>
              <a:path w="3792854" h="894715">
                <a:moveTo>
                  <a:pt x="3763495" y="865813"/>
                </a:moveTo>
                <a:lnTo>
                  <a:pt x="3778819" y="844467"/>
                </a:lnTo>
                <a:lnTo>
                  <a:pt x="3788075" y="813898"/>
                </a:lnTo>
                <a:lnTo>
                  <a:pt x="3788076" y="781734"/>
                </a:lnTo>
                <a:lnTo>
                  <a:pt x="3778822" y="751165"/>
                </a:lnTo>
                <a:lnTo>
                  <a:pt x="3760314" y="725381"/>
                </a:lnTo>
                <a:lnTo>
                  <a:pt x="3732550" y="707572"/>
                </a:lnTo>
                <a:lnTo>
                  <a:pt x="3695532" y="700927"/>
                </a:lnTo>
                <a:lnTo>
                  <a:pt x="3792410" y="700927"/>
                </a:lnTo>
                <a:lnTo>
                  <a:pt x="3792410" y="797820"/>
                </a:lnTo>
                <a:lnTo>
                  <a:pt x="3785765" y="834843"/>
                </a:lnTo>
                <a:lnTo>
                  <a:pt x="3767956" y="862610"/>
                </a:lnTo>
                <a:lnTo>
                  <a:pt x="3763495" y="865813"/>
                </a:lnTo>
                <a:close/>
              </a:path>
              <a:path w="3792854" h="894715">
                <a:moveTo>
                  <a:pt x="3719662" y="890378"/>
                </a:moveTo>
                <a:lnTo>
                  <a:pt x="3711607" y="890378"/>
                </a:lnTo>
                <a:lnTo>
                  <a:pt x="3742174" y="881122"/>
                </a:lnTo>
                <a:lnTo>
                  <a:pt x="3763495" y="865813"/>
                </a:lnTo>
                <a:lnTo>
                  <a:pt x="3760308" y="870253"/>
                </a:lnTo>
                <a:lnTo>
                  <a:pt x="3732542" y="888064"/>
                </a:lnTo>
                <a:lnTo>
                  <a:pt x="3719662" y="890378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5234" y="1163180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4">
                <a:moveTo>
                  <a:pt x="112968" y="626426"/>
                </a:moveTo>
                <a:lnTo>
                  <a:pt x="80807" y="626426"/>
                </a:lnTo>
                <a:lnTo>
                  <a:pt x="50241" y="617171"/>
                </a:lnTo>
                <a:lnTo>
                  <a:pt x="24458" y="598659"/>
                </a:lnTo>
                <a:lnTo>
                  <a:pt x="6648" y="570892"/>
                </a:lnTo>
                <a:lnTo>
                  <a:pt x="0" y="533869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69"/>
                </a:lnTo>
                <a:lnTo>
                  <a:pt x="187122" y="570892"/>
                </a:lnTo>
                <a:lnTo>
                  <a:pt x="169315" y="598659"/>
                </a:lnTo>
                <a:lnTo>
                  <a:pt x="143534" y="617171"/>
                </a:lnTo>
                <a:lnTo>
                  <a:pt x="112968" y="626426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9459" y="1163192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4">
                <a:moveTo>
                  <a:pt x="112964" y="626424"/>
                </a:moveTo>
                <a:lnTo>
                  <a:pt x="80802" y="626424"/>
                </a:lnTo>
                <a:lnTo>
                  <a:pt x="50235" y="617167"/>
                </a:lnTo>
                <a:lnTo>
                  <a:pt x="24453" y="598654"/>
                </a:lnTo>
                <a:lnTo>
                  <a:pt x="6644" y="570884"/>
                </a:lnTo>
                <a:lnTo>
                  <a:pt x="0" y="533857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57"/>
                </a:lnTo>
                <a:lnTo>
                  <a:pt x="187122" y="570884"/>
                </a:lnTo>
                <a:lnTo>
                  <a:pt x="169313" y="598654"/>
                </a:lnTo>
                <a:lnTo>
                  <a:pt x="143531" y="617167"/>
                </a:lnTo>
                <a:lnTo>
                  <a:pt x="112964" y="62642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3194" y="1712417"/>
            <a:ext cx="2592705" cy="450215"/>
          </a:xfrm>
          <a:custGeom>
            <a:avLst/>
            <a:gdLst/>
            <a:ahLst/>
            <a:cxnLst/>
            <a:rect l="l" t="t" r="r" b="b"/>
            <a:pathLst>
              <a:path w="2592704" h="450214">
                <a:moveTo>
                  <a:pt x="2519428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2519428" y="0"/>
                </a:lnTo>
                <a:lnTo>
                  <a:pt x="2547491" y="5781"/>
                </a:lnTo>
                <a:lnTo>
                  <a:pt x="2570611" y="21472"/>
                </a:lnTo>
                <a:lnTo>
                  <a:pt x="2586306" y="44590"/>
                </a:lnTo>
                <a:lnTo>
                  <a:pt x="2592089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2446755" y="377069"/>
                </a:lnTo>
                <a:lnTo>
                  <a:pt x="2454805" y="411505"/>
                </a:lnTo>
                <a:lnTo>
                  <a:pt x="2475567" y="434462"/>
                </a:lnTo>
                <a:lnTo>
                  <a:pt x="2503956" y="445940"/>
                </a:lnTo>
                <a:lnTo>
                  <a:pt x="2535663" y="445940"/>
                </a:lnTo>
                <a:lnTo>
                  <a:pt x="2519428" y="449733"/>
                </a:lnTo>
                <a:close/>
              </a:path>
              <a:path w="2592704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2592704" h="450214">
                <a:moveTo>
                  <a:pt x="2446755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2446755" y="72652"/>
                </a:lnTo>
                <a:lnTo>
                  <a:pt x="2446755" y="145304"/>
                </a:lnTo>
                <a:close/>
              </a:path>
              <a:path w="2592704" h="450214">
                <a:moveTo>
                  <a:pt x="2534888" y="445940"/>
                </a:moveTo>
                <a:lnTo>
                  <a:pt x="2503956" y="445940"/>
                </a:lnTo>
                <a:lnTo>
                  <a:pt x="2475567" y="434462"/>
                </a:lnTo>
                <a:lnTo>
                  <a:pt x="2454805" y="411505"/>
                </a:lnTo>
                <a:lnTo>
                  <a:pt x="2446755" y="377069"/>
                </a:lnTo>
                <a:lnTo>
                  <a:pt x="2446755" y="72652"/>
                </a:lnTo>
                <a:lnTo>
                  <a:pt x="2519392" y="145304"/>
                </a:lnTo>
                <a:lnTo>
                  <a:pt x="2592089" y="145304"/>
                </a:lnTo>
                <a:lnTo>
                  <a:pt x="2592089" y="304429"/>
                </a:lnTo>
                <a:lnTo>
                  <a:pt x="2519392" y="304429"/>
                </a:lnTo>
                <a:lnTo>
                  <a:pt x="2553827" y="312479"/>
                </a:lnTo>
                <a:lnTo>
                  <a:pt x="2576783" y="333240"/>
                </a:lnTo>
                <a:lnTo>
                  <a:pt x="2588263" y="361626"/>
                </a:lnTo>
                <a:lnTo>
                  <a:pt x="2588267" y="392553"/>
                </a:lnTo>
                <a:lnTo>
                  <a:pt x="2577836" y="418364"/>
                </a:lnTo>
                <a:lnTo>
                  <a:pt x="2569723" y="427334"/>
                </a:lnTo>
                <a:lnTo>
                  <a:pt x="2560683" y="435510"/>
                </a:lnTo>
                <a:lnTo>
                  <a:pt x="2534888" y="445940"/>
                </a:lnTo>
                <a:close/>
              </a:path>
              <a:path w="2592704" h="450214">
                <a:moveTo>
                  <a:pt x="2592089" y="145304"/>
                </a:moveTo>
                <a:lnTo>
                  <a:pt x="2519392" y="145304"/>
                </a:lnTo>
                <a:lnTo>
                  <a:pt x="2446755" y="72652"/>
                </a:lnTo>
                <a:lnTo>
                  <a:pt x="2592089" y="72652"/>
                </a:lnTo>
                <a:lnTo>
                  <a:pt x="2592089" y="145304"/>
                </a:lnTo>
                <a:close/>
              </a:path>
              <a:path w="2592704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2592704" h="450214">
                <a:moveTo>
                  <a:pt x="2446755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2446755" y="304429"/>
                </a:lnTo>
                <a:lnTo>
                  <a:pt x="2446755" y="377069"/>
                </a:lnTo>
                <a:close/>
              </a:path>
              <a:path w="2592704" h="450214">
                <a:moveTo>
                  <a:pt x="2577836" y="418364"/>
                </a:moveTo>
                <a:lnTo>
                  <a:pt x="2588267" y="392553"/>
                </a:lnTo>
                <a:lnTo>
                  <a:pt x="2588263" y="361626"/>
                </a:lnTo>
                <a:lnTo>
                  <a:pt x="2576783" y="333240"/>
                </a:lnTo>
                <a:lnTo>
                  <a:pt x="2553827" y="312479"/>
                </a:lnTo>
                <a:lnTo>
                  <a:pt x="2519392" y="304429"/>
                </a:lnTo>
                <a:lnTo>
                  <a:pt x="2592089" y="304429"/>
                </a:lnTo>
                <a:lnTo>
                  <a:pt x="2592089" y="377069"/>
                </a:lnTo>
                <a:lnTo>
                  <a:pt x="2584039" y="411505"/>
                </a:lnTo>
                <a:lnTo>
                  <a:pt x="2577836" y="418364"/>
                </a:lnTo>
                <a:close/>
              </a:path>
              <a:path w="2592704" h="450214">
                <a:moveTo>
                  <a:pt x="2569723" y="427334"/>
                </a:moveTo>
                <a:lnTo>
                  <a:pt x="2577836" y="418364"/>
                </a:lnTo>
                <a:lnTo>
                  <a:pt x="2576795" y="420937"/>
                </a:lnTo>
                <a:lnTo>
                  <a:pt x="2569723" y="427334"/>
                </a:lnTo>
                <a:close/>
              </a:path>
              <a:path w="2592704" h="450214">
                <a:moveTo>
                  <a:pt x="2560683" y="435510"/>
                </a:moveTo>
                <a:lnTo>
                  <a:pt x="2569723" y="427334"/>
                </a:lnTo>
                <a:lnTo>
                  <a:pt x="2563277" y="434462"/>
                </a:lnTo>
                <a:lnTo>
                  <a:pt x="2560683" y="435510"/>
                </a:lnTo>
                <a:close/>
              </a:path>
              <a:path w="2592704" h="450214">
                <a:moveTo>
                  <a:pt x="2535663" y="445940"/>
                </a:moveTo>
                <a:lnTo>
                  <a:pt x="2534888" y="445940"/>
                </a:lnTo>
                <a:lnTo>
                  <a:pt x="2560683" y="435510"/>
                </a:lnTo>
                <a:lnTo>
                  <a:pt x="2553849" y="441692"/>
                </a:lnTo>
                <a:lnTo>
                  <a:pt x="2535663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962525"/>
            <a:ext cx="2447925" cy="2352675"/>
          </a:xfrm>
          <a:custGeom>
            <a:avLst/>
            <a:gdLst/>
            <a:ahLst/>
            <a:cxnLst/>
            <a:rect l="l" t="t" r="r" b="b"/>
            <a:pathLst>
              <a:path w="2447925" h="2352675">
                <a:moveTo>
                  <a:pt x="2447902" y="2352674"/>
                </a:moveTo>
                <a:lnTo>
                  <a:pt x="2241242" y="2352674"/>
                </a:lnTo>
                <a:lnTo>
                  <a:pt x="2241242" y="676158"/>
                </a:lnTo>
                <a:lnTo>
                  <a:pt x="2238732" y="625076"/>
                </a:lnTo>
                <a:lnTo>
                  <a:pt x="2231376" y="575569"/>
                </a:lnTo>
                <a:lnTo>
                  <a:pt x="2219438" y="527928"/>
                </a:lnTo>
                <a:lnTo>
                  <a:pt x="2203180" y="482439"/>
                </a:lnTo>
                <a:lnTo>
                  <a:pt x="2182864" y="439393"/>
                </a:lnTo>
                <a:lnTo>
                  <a:pt x="2158753" y="399077"/>
                </a:lnTo>
                <a:lnTo>
                  <a:pt x="2131110" y="361780"/>
                </a:lnTo>
                <a:lnTo>
                  <a:pt x="2100197" y="327790"/>
                </a:lnTo>
                <a:lnTo>
                  <a:pt x="2066276" y="297396"/>
                </a:lnTo>
                <a:lnTo>
                  <a:pt x="2029611" y="270886"/>
                </a:lnTo>
                <a:lnTo>
                  <a:pt x="1990463" y="248550"/>
                </a:lnTo>
                <a:lnTo>
                  <a:pt x="1949096" y="230675"/>
                </a:lnTo>
                <a:lnTo>
                  <a:pt x="1905772" y="217550"/>
                </a:lnTo>
                <a:lnTo>
                  <a:pt x="1860753" y="209463"/>
                </a:lnTo>
                <a:lnTo>
                  <a:pt x="1814302" y="206703"/>
                </a:lnTo>
                <a:lnTo>
                  <a:pt x="0" y="206703"/>
                </a:lnTo>
                <a:lnTo>
                  <a:pt x="0" y="0"/>
                </a:lnTo>
                <a:lnTo>
                  <a:pt x="1814302" y="0"/>
                </a:lnTo>
                <a:lnTo>
                  <a:pt x="1861518" y="1858"/>
                </a:lnTo>
                <a:lnTo>
                  <a:pt x="1907804" y="7345"/>
                </a:lnTo>
                <a:lnTo>
                  <a:pt x="1953036" y="16328"/>
                </a:lnTo>
                <a:lnTo>
                  <a:pt x="1997089" y="28677"/>
                </a:lnTo>
                <a:lnTo>
                  <a:pt x="2039841" y="44259"/>
                </a:lnTo>
                <a:lnTo>
                  <a:pt x="2081169" y="62942"/>
                </a:lnTo>
                <a:lnTo>
                  <a:pt x="2120948" y="84595"/>
                </a:lnTo>
                <a:lnTo>
                  <a:pt x="2159056" y="109087"/>
                </a:lnTo>
                <a:lnTo>
                  <a:pt x="2195369" y="136284"/>
                </a:lnTo>
                <a:lnTo>
                  <a:pt x="2229763" y="166056"/>
                </a:lnTo>
                <a:lnTo>
                  <a:pt x="2262115" y="198270"/>
                </a:lnTo>
                <a:lnTo>
                  <a:pt x="2292301" y="232795"/>
                </a:lnTo>
                <a:lnTo>
                  <a:pt x="2320199" y="269500"/>
                </a:lnTo>
                <a:lnTo>
                  <a:pt x="2345684" y="308252"/>
                </a:lnTo>
                <a:lnTo>
                  <a:pt x="2368633" y="348919"/>
                </a:lnTo>
                <a:lnTo>
                  <a:pt x="2388923" y="391370"/>
                </a:lnTo>
                <a:lnTo>
                  <a:pt x="2406430" y="435473"/>
                </a:lnTo>
                <a:lnTo>
                  <a:pt x="2421031" y="481097"/>
                </a:lnTo>
                <a:lnTo>
                  <a:pt x="2432602" y="528109"/>
                </a:lnTo>
                <a:lnTo>
                  <a:pt x="2441020" y="576378"/>
                </a:lnTo>
                <a:lnTo>
                  <a:pt x="2446161" y="625771"/>
                </a:lnTo>
                <a:lnTo>
                  <a:pt x="2447902" y="676158"/>
                </a:lnTo>
                <a:lnTo>
                  <a:pt x="2447902" y="23526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417860"/>
            <a:ext cx="1960880" cy="1897380"/>
          </a:xfrm>
          <a:custGeom>
            <a:avLst/>
            <a:gdLst/>
            <a:ahLst/>
            <a:cxnLst/>
            <a:rect l="l" t="t" r="r" b="b"/>
            <a:pathLst>
              <a:path w="1960880" h="1897379">
                <a:moveTo>
                  <a:pt x="1767118" y="193774"/>
                </a:moveTo>
                <a:lnTo>
                  <a:pt x="0" y="193774"/>
                </a:lnTo>
                <a:lnTo>
                  <a:pt x="0" y="0"/>
                </a:lnTo>
                <a:lnTo>
                  <a:pt x="1863996" y="0"/>
                </a:lnTo>
                <a:lnTo>
                  <a:pt x="1901409" y="7709"/>
                </a:lnTo>
                <a:lnTo>
                  <a:pt x="1932240" y="28633"/>
                </a:lnTo>
                <a:lnTo>
                  <a:pt x="1953171" y="59463"/>
                </a:lnTo>
                <a:lnTo>
                  <a:pt x="1960885" y="96893"/>
                </a:lnTo>
                <a:lnTo>
                  <a:pt x="1767118" y="96893"/>
                </a:lnTo>
                <a:lnTo>
                  <a:pt x="1767118" y="193774"/>
                </a:lnTo>
                <a:close/>
              </a:path>
              <a:path w="1960880" h="1897379">
                <a:moveTo>
                  <a:pt x="1960885" y="1897338"/>
                </a:moveTo>
                <a:lnTo>
                  <a:pt x="1767118" y="1897338"/>
                </a:lnTo>
                <a:lnTo>
                  <a:pt x="1767118" y="96893"/>
                </a:lnTo>
                <a:lnTo>
                  <a:pt x="1864008" y="193774"/>
                </a:lnTo>
                <a:lnTo>
                  <a:pt x="1960885" y="193774"/>
                </a:lnTo>
                <a:lnTo>
                  <a:pt x="1960885" y="1897338"/>
                </a:lnTo>
                <a:close/>
              </a:path>
              <a:path w="1960880" h="1897379">
                <a:moveTo>
                  <a:pt x="1960885" y="193774"/>
                </a:moveTo>
                <a:lnTo>
                  <a:pt x="1864008" y="193774"/>
                </a:lnTo>
                <a:lnTo>
                  <a:pt x="1767118" y="96893"/>
                </a:lnTo>
                <a:lnTo>
                  <a:pt x="1960885" y="96893"/>
                </a:lnTo>
                <a:lnTo>
                  <a:pt x="1960885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91334" y="0"/>
            <a:ext cx="3162300" cy="918844"/>
          </a:xfrm>
          <a:custGeom>
            <a:avLst/>
            <a:gdLst/>
            <a:ahLst/>
            <a:cxnLst/>
            <a:rect l="l" t="t" r="r" b="b"/>
            <a:pathLst>
              <a:path w="3162300" h="918844">
                <a:moveTo>
                  <a:pt x="3162266" y="918519"/>
                </a:moveTo>
                <a:lnTo>
                  <a:pt x="633600" y="918519"/>
                </a:lnTo>
                <a:lnTo>
                  <a:pt x="586382" y="916661"/>
                </a:lnTo>
                <a:lnTo>
                  <a:pt x="540095" y="911174"/>
                </a:lnTo>
                <a:lnTo>
                  <a:pt x="494863" y="902190"/>
                </a:lnTo>
                <a:lnTo>
                  <a:pt x="450809" y="889842"/>
                </a:lnTo>
                <a:lnTo>
                  <a:pt x="408056" y="874260"/>
                </a:lnTo>
                <a:lnTo>
                  <a:pt x="366728" y="855576"/>
                </a:lnTo>
                <a:lnTo>
                  <a:pt x="326949" y="833922"/>
                </a:lnTo>
                <a:lnTo>
                  <a:pt x="288841" y="809431"/>
                </a:lnTo>
                <a:lnTo>
                  <a:pt x="252528" y="782233"/>
                </a:lnTo>
                <a:lnTo>
                  <a:pt x="218135" y="752461"/>
                </a:lnTo>
                <a:lnTo>
                  <a:pt x="185783" y="720245"/>
                </a:lnTo>
                <a:lnTo>
                  <a:pt x="155597" y="685719"/>
                </a:lnTo>
                <a:lnTo>
                  <a:pt x="127700" y="649014"/>
                </a:lnTo>
                <a:lnTo>
                  <a:pt x="102215" y="610261"/>
                </a:lnTo>
                <a:lnTo>
                  <a:pt x="79267" y="569592"/>
                </a:lnTo>
                <a:lnTo>
                  <a:pt x="58977" y="527139"/>
                </a:lnTo>
                <a:lnTo>
                  <a:pt x="41471" y="483034"/>
                </a:lnTo>
                <a:lnTo>
                  <a:pt x="26870" y="437409"/>
                </a:lnTo>
                <a:lnTo>
                  <a:pt x="15299" y="390394"/>
                </a:lnTo>
                <a:lnTo>
                  <a:pt x="6882" y="342123"/>
                </a:lnTo>
                <a:lnTo>
                  <a:pt x="1741" y="292726"/>
                </a:lnTo>
                <a:lnTo>
                  <a:pt x="0" y="242336"/>
                </a:lnTo>
                <a:lnTo>
                  <a:pt x="0" y="0"/>
                </a:lnTo>
                <a:lnTo>
                  <a:pt x="206708" y="0"/>
                </a:lnTo>
                <a:lnTo>
                  <a:pt x="206708" y="242336"/>
                </a:lnTo>
                <a:lnTo>
                  <a:pt x="209217" y="293421"/>
                </a:lnTo>
                <a:lnTo>
                  <a:pt x="216571" y="342931"/>
                </a:lnTo>
                <a:lnTo>
                  <a:pt x="228506" y="390578"/>
                </a:lnTo>
                <a:lnTo>
                  <a:pt x="244761" y="436074"/>
                </a:lnTo>
                <a:lnTo>
                  <a:pt x="265073" y="479130"/>
                </a:lnTo>
                <a:lnTo>
                  <a:pt x="289180" y="519456"/>
                </a:lnTo>
                <a:lnTo>
                  <a:pt x="316818" y="556763"/>
                </a:lnTo>
                <a:lnTo>
                  <a:pt x="347727" y="590764"/>
                </a:lnTo>
                <a:lnTo>
                  <a:pt x="381643" y="621168"/>
                </a:lnTo>
                <a:lnTo>
                  <a:pt x="418304" y="647688"/>
                </a:lnTo>
                <a:lnTo>
                  <a:pt x="457447" y="670033"/>
                </a:lnTo>
                <a:lnTo>
                  <a:pt x="498811" y="687916"/>
                </a:lnTo>
                <a:lnTo>
                  <a:pt x="542133" y="701047"/>
                </a:lnTo>
                <a:lnTo>
                  <a:pt x="587150" y="709137"/>
                </a:lnTo>
                <a:lnTo>
                  <a:pt x="633600" y="711898"/>
                </a:lnTo>
                <a:lnTo>
                  <a:pt x="3162266" y="711898"/>
                </a:lnTo>
                <a:lnTo>
                  <a:pt x="3162266" y="91851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55300" y="0"/>
            <a:ext cx="2698750" cy="475615"/>
          </a:xfrm>
          <a:custGeom>
            <a:avLst/>
            <a:gdLst/>
            <a:ahLst/>
            <a:cxnLst/>
            <a:rect l="l" t="t" r="r" b="b"/>
            <a:pathLst>
              <a:path w="2698750" h="475615">
                <a:moveTo>
                  <a:pt x="2698299" y="475613"/>
                </a:moveTo>
                <a:lnTo>
                  <a:pt x="96889" y="475613"/>
                </a:lnTo>
                <a:lnTo>
                  <a:pt x="59461" y="467896"/>
                </a:lnTo>
                <a:lnTo>
                  <a:pt x="28632" y="446962"/>
                </a:lnTo>
                <a:lnTo>
                  <a:pt x="7709" y="416129"/>
                </a:lnTo>
                <a:lnTo>
                  <a:pt x="0" y="378720"/>
                </a:lnTo>
                <a:lnTo>
                  <a:pt x="0" y="0"/>
                </a:lnTo>
                <a:lnTo>
                  <a:pt x="193779" y="0"/>
                </a:lnTo>
                <a:lnTo>
                  <a:pt x="193779" y="281826"/>
                </a:lnTo>
                <a:lnTo>
                  <a:pt x="96889" y="281826"/>
                </a:lnTo>
                <a:lnTo>
                  <a:pt x="193779" y="378720"/>
                </a:lnTo>
                <a:lnTo>
                  <a:pt x="2698299" y="378720"/>
                </a:lnTo>
                <a:lnTo>
                  <a:pt x="2698299" y="475613"/>
                </a:lnTo>
                <a:close/>
              </a:path>
              <a:path w="2698750" h="475615">
                <a:moveTo>
                  <a:pt x="193779" y="378720"/>
                </a:moveTo>
                <a:lnTo>
                  <a:pt x="96889" y="281826"/>
                </a:lnTo>
                <a:lnTo>
                  <a:pt x="193779" y="281826"/>
                </a:lnTo>
                <a:lnTo>
                  <a:pt x="193779" y="378720"/>
                </a:lnTo>
                <a:close/>
              </a:path>
              <a:path w="2698750" h="475615">
                <a:moveTo>
                  <a:pt x="2698299" y="378720"/>
                </a:moveTo>
                <a:lnTo>
                  <a:pt x="193779" y="378720"/>
                </a:lnTo>
                <a:lnTo>
                  <a:pt x="193779" y="281826"/>
                </a:lnTo>
                <a:lnTo>
                  <a:pt x="2698299" y="281826"/>
                </a:lnTo>
                <a:lnTo>
                  <a:pt x="2698299" y="37872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66534" y="744080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09" h="626744">
                <a:moveTo>
                  <a:pt x="112968" y="626426"/>
                </a:moveTo>
                <a:lnTo>
                  <a:pt x="80807" y="626426"/>
                </a:lnTo>
                <a:lnTo>
                  <a:pt x="50241" y="617171"/>
                </a:lnTo>
                <a:lnTo>
                  <a:pt x="24458" y="598659"/>
                </a:lnTo>
                <a:lnTo>
                  <a:pt x="6648" y="570892"/>
                </a:lnTo>
                <a:lnTo>
                  <a:pt x="0" y="533869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69"/>
                </a:lnTo>
                <a:lnTo>
                  <a:pt x="187122" y="570892"/>
                </a:lnTo>
                <a:lnTo>
                  <a:pt x="169315" y="598659"/>
                </a:lnTo>
                <a:lnTo>
                  <a:pt x="143534" y="617171"/>
                </a:lnTo>
                <a:lnTo>
                  <a:pt x="112968" y="626426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0759" y="744092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09" h="626744">
                <a:moveTo>
                  <a:pt x="112964" y="626424"/>
                </a:moveTo>
                <a:lnTo>
                  <a:pt x="80802" y="626424"/>
                </a:lnTo>
                <a:lnTo>
                  <a:pt x="50235" y="617167"/>
                </a:lnTo>
                <a:lnTo>
                  <a:pt x="24453" y="598654"/>
                </a:lnTo>
                <a:lnTo>
                  <a:pt x="6644" y="570884"/>
                </a:lnTo>
                <a:lnTo>
                  <a:pt x="0" y="533857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57"/>
                </a:lnTo>
                <a:lnTo>
                  <a:pt x="187122" y="570884"/>
                </a:lnTo>
                <a:lnTo>
                  <a:pt x="169313" y="598654"/>
                </a:lnTo>
                <a:lnTo>
                  <a:pt x="143531" y="617167"/>
                </a:lnTo>
                <a:lnTo>
                  <a:pt x="112964" y="62642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64494" y="1293317"/>
            <a:ext cx="2089150" cy="450215"/>
          </a:xfrm>
          <a:custGeom>
            <a:avLst/>
            <a:gdLst/>
            <a:ahLst/>
            <a:cxnLst/>
            <a:rect l="l" t="t" r="r" b="b"/>
            <a:pathLst>
              <a:path w="2089150" h="450214">
                <a:moveTo>
                  <a:pt x="2089105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2089105" y="0"/>
                </a:lnTo>
                <a:lnTo>
                  <a:pt x="2089105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2089105" y="377069"/>
                </a:lnTo>
                <a:lnTo>
                  <a:pt x="2089105" y="449733"/>
                </a:lnTo>
                <a:close/>
              </a:path>
              <a:path w="2089150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2089150" h="450214">
                <a:moveTo>
                  <a:pt x="2089105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2089105" y="72652"/>
                </a:lnTo>
                <a:lnTo>
                  <a:pt x="2089105" y="145304"/>
                </a:lnTo>
                <a:close/>
              </a:path>
              <a:path w="2089150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2089150" h="450214">
                <a:moveTo>
                  <a:pt x="2089105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2089105" y="304429"/>
                </a:lnTo>
                <a:lnTo>
                  <a:pt x="2089105" y="37706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24809" y="4962525"/>
            <a:ext cx="2028825" cy="2352675"/>
          </a:xfrm>
          <a:custGeom>
            <a:avLst/>
            <a:gdLst/>
            <a:ahLst/>
            <a:cxnLst/>
            <a:rect l="l" t="t" r="r" b="b"/>
            <a:pathLst>
              <a:path w="2028825" h="2352675">
                <a:moveTo>
                  <a:pt x="206708" y="2352674"/>
                </a:moveTo>
                <a:lnTo>
                  <a:pt x="0" y="2352674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2028790" y="0"/>
                </a:lnTo>
                <a:lnTo>
                  <a:pt x="2028790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352674"/>
                </a:lnTo>
                <a:close/>
              </a:path>
              <a:path w="2028825" h="2352675">
                <a:moveTo>
                  <a:pt x="2028790" y="206703"/>
                </a:moveTo>
                <a:lnTo>
                  <a:pt x="633600" y="206703"/>
                </a:lnTo>
                <a:lnTo>
                  <a:pt x="2028790" y="206703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8775" y="5417860"/>
            <a:ext cx="1565275" cy="1897380"/>
          </a:xfrm>
          <a:custGeom>
            <a:avLst/>
            <a:gdLst/>
            <a:ahLst/>
            <a:cxnLst/>
            <a:rect l="l" t="t" r="r" b="b"/>
            <a:pathLst>
              <a:path w="1565275" h="1897379">
                <a:moveTo>
                  <a:pt x="193779" y="1897338"/>
                </a:moveTo>
                <a:lnTo>
                  <a:pt x="0" y="1897338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1564824" y="0"/>
                </a:lnTo>
                <a:lnTo>
                  <a:pt x="1564824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1897338"/>
                </a:lnTo>
                <a:close/>
              </a:path>
              <a:path w="1565275" h="1897379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1565275" h="1897379">
                <a:moveTo>
                  <a:pt x="1564824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1564824" y="96893"/>
                </a:lnTo>
                <a:lnTo>
                  <a:pt x="1564824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714500"/>
            <a:ext cx="9753600" cy="5600700"/>
          </a:xfrm>
          <a:custGeom>
            <a:avLst/>
            <a:gdLst/>
            <a:ahLst/>
            <a:cxnLst/>
            <a:rect l="l" t="t" r="r" b="b"/>
            <a:pathLst>
              <a:path w="9753600" h="5600700">
                <a:moveTo>
                  <a:pt x="0" y="5600699"/>
                </a:moveTo>
                <a:lnTo>
                  <a:pt x="9753600" y="5600699"/>
                </a:lnTo>
                <a:lnTo>
                  <a:pt x="9753600" y="0"/>
                </a:lnTo>
                <a:lnTo>
                  <a:pt x="0" y="0"/>
                </a:lnTo>
                <a:lnTo>
                  <a:pt x="0" y="5600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53878" y="2776505"/>
            <a:ext cx="384619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92450" algn="l"/>
              </a:tabLst>
            </a:pPr>
            <a:r>
              <a:rPr sz="2100" spc="85" dirty="0">
                <a:latin typeface="Lucida Sans"/>
                <a:cs typeface="Lucida Sans"/>
              </a:rPr>
              <a:t>S</a:t>
            </a:r>
            <a:r>
              <a:rPr sz="2100" spc="-60" dirty="0">
                <a:latin typeface="Lucida Sans"/>
                <a:cs typeface="Lucida Sans"/>
              </a:rPr>
              <a:t>e</a:t>
            </a:r>
            <a:r>
              <a:rPr sz="2100" spc="-185" dirty="0">
                <a:latin typeface="Lucida Sans"/>
                <a:cs typeface="Lucida Sans"/>
              </a:rPr>
              <a:t>n</a:t>
            </a:r>
            <a:r>
              <a:rPr sz="2100" spc="-170" dirty="0">
                <a:latin typeface="Lucida Sans"/>
                <a:cs typeface="Lucida Sans"/>
              </a:rPr>
              <a:t>s</a:t>
            </a:r>
            <a:r>
              <a:rPr sz="2100" spc="-180" dirty="0">
                <a:latin typeface="Lucida Sans"/>
                <a:cs typeface="Lucida Sans"/>
              </a:rPr>
              <a:t>o</a:t>
            </a:r>
            <a:r>
              <a:rPr sz="2100" spc="-65" dirty="0">
                <a:latin typeface="Lucida Sans"/>
                <a:cs typeface="Lucida Sans"/>
              </a:rPr>
              <a:t>r</a:t>
            </a:r>
            <a:r>
              <a:rPr sz="2100" spc="-114" dirty="0">
                <a:latin typeface="Lucida Sans"/>
                <a:cs typeface="Lucida Sans"/>
              </a:rPr>
              <a:t> </a:t>
            </a:r>
            <a:r>
              <a:rPr sz="2100" spc="-10" dirty="0">
                <a:latin typeface="Lucida Sans"/>
                <a:cs typeface="Lucida Sans"/>
              </a:rPr>
              <a:t>c</a:t>
            </a:r>
            <a:r>
              <a:rPr sz="2100" spc="-180" dirty="0">
                <a:latin typeface="Lucida Sans"/>
                <a:cs typeface="Lucida Sans"/>
              </a:rPr>
              <a:t>o</a:t>
            </a:r>
            <a:r>
              <a:rPr sz="2100" spc="-170" dirty="0">
                <a:latin typeface="Lucida Sans"/>
                <a:cs typeface="Lucida Sans"/>
              </a:rPr>
              <a:t>s</a:t>
            </a:r>
            <a:r>
              <a:rPr sz="2100" spc="-65" dirty="0">
                <a:latin typeface="Lucida Sans"/>
                <a:cs typeface="Lucida Sans"/>
              </a:rPr>
              <a:t>t</a:t>
            </a:r>
            <a:r>
              <a:rPr sz="2100" spc="-114" dirty="0">
                <a:latin typeface="Lucida Sans"/>
                <a:cs typeface="Lucida Sans"/>
              </a:rPr>
              <a:t> </a:t>
            </a:r>
            <a:r>
              <a:rPr sz="2100" spc="-235" dirty="0">
                <a:latin typeface="Lucida Sans"/>
                <a:cs typeface="Lucida Sans"/>
              </a:rPr>
              <a:t>=</a:t>
            </a:r>
            <a:r>
              <a:rPr sz="2100" spc="-114" dirty="0">
                <a:latin typeface="Lucida Sans"/>
                <a:cs typeface="Lucida Sans"/>
              </a:rPr>
              <a:t> </a:t>
            </a:r>
            <a:r>
              <a:rPr sz="2100" spc="50" dirty="0">
                <a:latin typeface="Lucida Sans"/>
                <a:cs typeface="Lucida Sans"/>
              </a:rPr>
              <a:t>R</a:t>
            </a:r>
            <a:r>
              <a:rPr sz="2100" spc="-170" dirty="0">
                <a:latin typeface="Lucida Sans"/>
                <a:cs typeface="Lucida Sans"/>
              </a:rPr>
              <a:t>s</a:t>
            </a:r>
            <a:r>
              <a:rPr sz="2100" spc="-705" dirty="0">
                <a:latin typeface="Lucida Sans"/>
                <a:cs typeface="Lucida Sans"/>
              </a:rPr>
              <a:t>1</a:t>
            </a:r>
            <a:r>
              <a:rPr sz="2100" spc="-110" dirty="0">
                <a:latin typeface="Lucida Sans"/>
                <a:cs typeface="Lucida Sans"/>
              </a:rPr>
              <a:t>0</a:t>
            </a:r>
            <a:r>
              <a:rPr sz="2100" spc="-105" dirty="0">
                <a:latin typeface="Lucida Sans"/>
                <a:cs typeface="Lucida Sans"/>
              </a:rPr>
              <a:t>0</a:t>
            </a:r>
            <a:r>
              <a:rPr sz="2100" spc="-114" dirty="0">
                <a:latin typeface="Lucida Sans"/>
                <a:cs typeface="Lucida Sans"/>
              </a:rPr>
              <a:t> </a:t>
            </a:r>
            <a:r>
              <a:rPr sz="2100" spc="-195" dirty="0">
                <a:latin typeface="Lucida Sans"/>
                <a:cs typeface="Lucida Sans"/>
              </a:rPr>
              <a:t>x</a:t>
            </a:r>
            <a:r>
              <a:rPr sz="2100" spc="-114" dirty="0">
                <a:latin typeface="Lucida Sans"/>
                <a:cs typeface="Lucida Sans"/>
              </a:rPr>
              <a:t> </a:t>
            </a:r>
            <a:r>
              <a:rPr sz="2100" spc="-240" dirty="0">
                <a:latin typeface="Lucida Sans"/>
                <a:cs typeface="Lucida Sans"/>
              </a:rPr>
              <a:t>8</a:t>
            </a:r>
            <a:r>
              <a:rPr sz="2100" spc="-114" dirty="0">
                <a:latin typeface="Lucida Sans"/>
                <a:cs typeface="Lucida Sans"/>
              </a:rPr>
              <a:t> </a:t>
            </a:r>
            <a:r>
              <a:rPr sz="2100" spc="-235" dirty="0">
                <a:latin typeface="Lucida Sans"/>
                <a:cs typeface="Lucida Sans"/>
              </a:rPr>
              <a:t>=</a:t>
            </a:r>
            <a:r>
              <a:rPr sz="2100" dirty="0">
                <a:latin typeface="Lucida Sans"/>
                <a:cs typeface="Lucida Sans"/>
              </a:rPr>
              <a:t>	</a:t>
            </a:r>
            <a:r>
              <a:rPr sz="2100" spc="50" dirty="0">
                <a:solidFill>
                  <a:srgbClr val="FF5C5C"/>
                </a:solidFill>
                <a:latin typeface="Lucida Sans"/>
                <a:cs typeface="Lucida Sans"/>
              </a:rPr>
              <a:t>R</a:t>
            </a:r>
            <a:r>
              <a:rPr sz="2100" spc="-170" dirty="0">
                <a:solidFill>
                  <a:srgbClr val="FF5C5C"/>
                </a:solidFill>
                <a:latin typeface="Lucida Sans"/>
                <a:cs typeface="Lucida Sans"/>
              </a:rPr>
              <a:t>s</a:t>
            </a:r>
            <a:r>
              <a:rPr sz="2100" spc="-245" dirty="0">
                <a:solidFill>
                  <a:srgbClr val="FF5C5C"/>
                </a:solidFill>
                <a:latin typeface="Lucida Sans"/>
                <a:cs typeface="Lucida Sans"/>
              </a:rPr>
              <a:t>8</a:t>
            </a:r>
            <a:r>
              <a:rPr sz="2100" spc="-110" dirty="0">
                <a:solidFill>
                  <a:srgbClr val="FF5C5C"/>
                </a:solidFill>
                <a:latin typeface="Lucida Sans"/>
                <a:cs typeface="Lucida Sans"/>
              </a:rPr>
              <a:t>0</a:t>
            </a:r>
            <a:r>
              <a:rPr sz="2100" spc="-105" dirty="0">
                <a:solidFill>
                  <a:srgbClr val="FF5C5C"/>
                </a:solidFill>
                <a:latin typeface="Lucida Sans"/>
                <a:cs typeface="Lucida Sans"/>
              </a:rPr>
              <a:t>0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5275" y="3098488"/>
            <a:ext cx="2554605" cy="1139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0">
              <a:lnSpc>
                <a:spcPct val="116100"/>
              </a:lnSpc>
              <a:spcBef>
                <a:spcPts val="95"/>
              </a:spcBef>
            </a:pPr>
            <a:r>
              <a:rPr sz="2100" spc="-30" dirty="0">
                <a:latin typeface="Lucida Sans"/>
                <a:cs typeface="Lucida Sans"/>
              </a:rPr>
              <a:t>Relay </a:t>
            </a:r>
            <a:r>
              <a:rPr sz="2100" spc="-105" dirty="0">
                <a:latin typeface="Lucida Sans"/>
                <a:cs typeface="Lucida Sans"/>
              </a:rPr>
              <a:t>cost </a:t>
            </a:r>
            <a:r>
              <a:rPr sz="2100" spc="-235" dirty="0">
                <a:latin typeface="Lucida Sans"/>
                <a:cs typeface="Lucida Sans"/>
              </a:rPr>
              <a:t>= </a:t>
            </a:r>
            <a:r>
              <a:rPr sz="2100" spc="-90" dirty="0">
                <a:latin typeface="Lucida Sans"/>
                <a:cs typeface="Lucida Sans"/>
              </a:rPr>
              <a:t>Rs60 </a:t>
            </a:r>
            <a:r>
              <a:rPr sz="2100" spc="-195" dirty="0">
                <a:latin typeface="Lucida Sans"/>
                <a:cs typeface="Lucida Sans"/>
              </a:rPr>
              <a:t>x </a:t>
            </a:r>
            <a:r>
              <a:rPr sz="2100" spc="-240" dirty="0">
                <a:latin typeface="Lucida Sans"/>
                <a:cs typeface="Lucida Sans"/>
              </a:rPr>
              <a:t>8  </a:t>
            </a:r>
            <a:r>
              <a:rPr sz="2100" spc="-114" dirty="0">
                <a:latin typeface="Lucida Sans"/>
                <a:cs typeface="Lucida Sans"/>
              </a:rPr>
              <a:t>Arduino </a:t>
            </a:r>
            <a:r>
              <a:rPr sz="2100" spc="-90" dirty="0">
                <a:latin typeface="Lucida Sans"/>
                <a:cs typeface="Lucida Sans"/>
              </a:rPr>
              <a:t>board  </a:t>
            </a:r>
            <a:r>
              <a:rPr sz="2100" spc="-55" dirty="0">
                <a:latin typeface="Lucida Sans"/>
                <a:cs typeface="Lucida Sans"/>
              </a:rPr>
              <a:t>Raspberry</a:t>
            </a:r>
            <a:r>
              <a:rPr sz="2100" spc="-125" dirty="0">
                <a:latin typeface="Lucida Sans"/>
                <a:cs typeface="Lucida Sans"/>
              </a:rPr>
              <a:t> </a:t>
            </a:r>
            <a:r>
              <a:rPr sz="2100" spc="-150" dirty="0">
                <a:latin typeface="Lucida Sans"/>
                <a:cs typeface="Lucida Sans"/>
              </a:rPr>
              <a:t>pi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44108" y="3098488"/>
            <a:ext cx="1153795" cy="11398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90830" algn="l"/>
              </a:tabLst>
            </a:pPr>
            <a:r>
              <a:rPr sz="2100" spc="-235" dirty="0">
                <a:latin typeface="Lucida Sans"/>
                <a:cs typeface="Lucida Sans"/>
              </a:rPr>
              <a:t>=	</a:t>
            </a:r>
            <a:r>
              <a:rPr sz="2100" spc="-90" dirty="0">
                <a:solidFill>
                  <a:srgbClr val="FF5C5C"/>
                </a:solidFill>
                <a:latin typeface="Lucida Sans"/>
                <a:cs typeface="Lucida Sans"/>
              </a:rPr>
              <a:t>Rs480</a:t>
            </a:r>
            <a:endParaRPr sz="2100">
              <a:latin typeface="Lucida Sans"/>
              <a:cs typeface="Lucida Sans"/>
            </a:endParaRPr>
          </a:p>
          <a:p>
            <a:pPr marL="32384">
              <a:lnSpc>
                <a:spcPct val="100000"/>
              </a:lnSpc>
              <a:spcBef>
                <a:spcPts val="405"/>
              </a:spcBef>
              <a:tabLst>
                <a:tab pos="311150" algn="l"/>
              </a:tabLst>
            </a:pPr>
            <a:r>
              <a:rPr sz="2100" spc="-235" dirty="0">
                <a:latin typeface="Lucida Sans"/>
                <a:cs typeface="Lucida Sans"/>
              </a:rPr>
              <a:t>=	</a:t>
            </a:r>
            <a:r>
              <a:rPr sz="2100" spc="-100" dirty="0">
                <a:solidFill>
                  <a:srgbClr val="FF5C5C"/>
                </a:solidFill>
                <a:latin typeface="Lucida Sans"/>
                <a:cs typeface="Lucida Sans"/>
              </a:rPr>
              <a:t>Rs200</a:t>
            </a:r>
            <a:endParaRPr sz="2100">
              <a:latin typeface="Lucida Sans"/>
              <a:cs typeface="Lucida Sans"/>
            </a:endParaRPr>
          </a:p>
          <a:p>
            <a:pPr marL="35560">
              <a:lnSpc>
                <a:spcPct val="100000"/>
              </a:lnSpc>
              <a:spcBef>
                <a:spcPts val="405"/>
              </a:spcBef>
              <a:tabLst>
                <a:tab pos="314325" algn="l"/>
              </a:tabLst>
            </a:pPr>
            <a:r>
              <a:rPr sz="2100" spc="-235" dirty="0">
                <a:latin typeface="Lucida Sans"/>
                <a:cs typeface="Lucida Sans"/>
              </a:rPr>
              <a:t>=	</a:t>
            </a:r>
            <a:r>
              <a:rPr sz="2100" spc="50" dirty="0">
                <a:solidFill>
                  <a:srgbClr val="FF5C5C"/>
                </a:solidFill>
                <a:latin typeface="Lucida Sans"/>
                <a:cs typeface="Lucida Sans"/>
              </a:rPr>
              <a:t>R</a:t>
            </a:r>
            <a:r>
              <a:rPr sz="2100" spc="-170" dirty="0">
                <a:solidFill>
                  <a:srgbClr val="FF5C5C"/>
                </a:solidFill>
                <a:latin typeface="Lucida Sans"/>
                <a:cs typeface="Lucida Sans"/>
              </a:rPr>
              <a:t>s</a:t>
            </a:r>
            <a:r>
              <a:rPr sz="2100" spc="-705" dirty="0">
                <a:solidFill>
                  <a:srgbClr val="FF5C5C"/>
                </a:solidFill>
                <a:latin typeface="Lucida Sans"/>
                <a:cs typeface="Lucida Sans"/>
              </a:rPr>
              <a:t>1</a:t>
            </a:r>
            <a:r>
              <a:rPr sz="2100" spc="-200" dirty="0">
                <a:solidFill>
                  <a:srgbClr val="FF5C5C"/>
                </a:solidFill>
                <a:latin typeface="Lucida Sans"/>
                <a:cs typeface="Lucida Sans"/>
              </a:rPr>
              <a:t>5</a:t>
            </a:r>
            <a:r>
              <a:rPr sz="2100" spc="-110" dirty="0">
                <a:solidFill>
                  <a:srgbClr val="FF5C5C"/>
                </a:solidFill>
                <a:latin typeface="Lucida Sans"/>
                <a:cs typeface="Lucida Sans"/>
              </a:rPr>
              <a:t>0</a:t>
            </a:r>
            <a:r>
              <a:rPr sz="2100" spc="-105" dirty="0">
                <a:solidFill>
                  <a:srgbClr val="FF5C5C"/>
                </a:solidFill>
                <a:latin typeface="Lucida Sans"/>
                <a:cs typeface="Lucida Sans"/>
              </a:rPr>
              <a:t>0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88707" y="4576871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628" y="0"/>
                </a:lnTo>
              </a:path>
            </a:pathLst>
          </a:custGeom>
          <a:ln w="64822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90713" y="4576871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629" y="0"/>
                </a:lnTo>
              </a:path>
            </a:pathLst>
          </a:custGeom>
          <a:ln w="64822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53336" y="4576871"/>
            <a:ext cx="2599055" cy="0"/>
          </a:xfrm>
          <a:custGeom>
            <a:avLst/>
            <a:gdLst/>
            <a:ahLst/>
            <a:cxnLst/>
            <a:rect l="l" t="t" r="r" b="b"/>
            <a:pathLst>
              <a:path w="2599054">
                <a:moveTo>
                  <a:pt x="0" y="0"/>
                </a:moveTo>
                <a:lnTo>
                  <a:pt x="2598572" y="0"/>
                </a:lnTo>
              </a:path>
            </a:pathLst>
          </a:custGeom>
          <a:ln w="64822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44806" y="4576871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4">
                <a:moveTo>
                  <a:pt x="0" y="0"/>
                </a:moveTo>
                <a:lnTo>
                  <a:pt x="845906" y="0"/>
                </a:lnTo>
              </a:path>
            </a:pathLst>
          </a:custGeom>
          <a:ln w="64822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18075" y="4814855"/>
            <a:ext cx="122301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110" dirty="0">
                <a:solidFill>
                  <a:srgbClr val="FF5C5C"/>
                </a:solidFill>
                <a:latin typeface="Lucida Sans"/>
                <a:cs typeface="Lucida Sans"/>
              </a:rPr>
              <a:t>~ </a:t>
            </a:r>
            <a:r>
              <a:rPr sz="2100" spc="-55" dirty="0">
                <a:solidFill>
                  <a:srgbClr val="FF5C5C"/>
                </a:solidFill>
                <a:latin typeface="Lucida Sans"/>
                <a:cs typeface="Lucida Sans"/>
              </a:rPr>
              <a:t>Rs</a:t>
            </a:r>
            <a:r>
              <a:rPr sz="2100" spc="-210" dirty="0">
                <a:solidFill>
                  <a:srgbClr val="FF5C5C"/>
                </a:solidFill>
                <a:latin typeface="Lucida Sans"/>
                <a:cs typeface="Lucida Sans"/>
              </a:rPr>
              <a:t> </a:t>
            </a:r>
            <a:r>
              <a:rPr sz="2100" spc="-130" dirty="0">
                <a:solidFill>
                  <a:srgbClr val="FF5C5C"/>
                </a:solidFill>
                <a:latin typeface="Lucida Sans"/>
                <a:cs typeface="Lucida Sans"/>
              </a:rPr>
              <a:t>3000</a:t>
            </a:r>
            <a:endParaRPr sz="21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47925" cy="899794"/>
          </a:xfrm>
          <a:custGeom>
            <a:avLst/>
            <a:gdLst/>
            <a:ahLst/>
            <a:cxnLst/>
            <a:rect l="l" t="t" r="r" b="b"/>
            <a:pathLst>
              <a:path w="2447925" h="899794">
                <a:moveTo>
                  <a:pt x="1814302" y="899470"/>
                </a:moveTo>
                <a:lnTo>
                  <a:pt x="0" y="899470"/>
                </a:lnTo>
                <a:lnTo>
                  <a:pt x="0" y="692849"/>
                </a:lnTo>
                <a:lnTo>
                  <a:pt x="1814302" y="692849"/>
                </a:lnTo>
                <a:lnTo>
                  <a:pt x="1860753" y="690088"/>
                </a:lnTo>
                <a:lnTo>
                  <a:pt x="1905772" y="681997"/>
                </a:lnTo>
                <a:lnTo>
                  <a:pt x="1949096" y="668866"/>
                </a:lnTo>
                <a:lnTo>
                  <a:pt x="1990463" y="650983"/>
                </a:lnTo>
                <a:lnTo>
                  <a:pt x="2029611" y="628638"/>
                </a:lnTo>
                <a:lnTo>
                  <a:pt x="2066276" y="602119"/>
                </a:lnTo>
                <a:lnTo>
                  <a:pt x="2100197" y="571714"/>
                </a:lnTo>
                <a:lnTo>
                  <a:pt x="2131110" y="537714"/>
                </a:lnTo>
                <a:lnTo>
                  <a:pt x="2158753" y="500406"/>
                </a:lnTo>
                <a:lnTo>
                  <a:pt x="2182864" y="460080"/>
                </a:lnTo>
                <a:lnTo>
                  <a:pt x="2203180" y="417025"/>
                </a:lnTo>
                <a:lnTo>
                  <a:pt x="2219438" y="371529"/>
                </a:lnTo>
                <a:lnTo>
                  <a:pt x="2231376" y="323881"/>
                </a:lnTo>
                <a:lnTo>
                  <a:pt x="2238732" y="274371"/>
                </a:lnTo>
                <a:lnTo>
                  <a:pt x="2241242" y="223287"/>
                </a:lnTo>
                <a:lnTo>
                  <a:pt x="2241242" y="0"/>
                </a:lnTo>
                <a:lnTo>
                  <a:pt x="2447902" y="0"/>
                </a:lnTo>
                <a:lnTo>
                  <a:pt x="2447902" y="223287"/>
                </a:lnTo>
                <a:lnTo>
                  <a:pt x="2446160" y="273677"/>
                </a:lnTo>
                <a:lnTo>
                  <a:pt x="2441017" y="323073"/>
                </a:lnTo>
                <a:lnTo>
                  <a:pt x="2432598" y="371345"/>
                </a:lnTo>
                <a:lnTo>
                  <a:pt x="2421027" y="418359"/>
                </a:lnTo>
                <a:lnTo>
                  <a:pt x="2406425" y="463985"/>
                </a:lnTo>
                <a:lnTo>
                  <a:pt x="2388918" y="508090"/>
                </a:lnTo>
                <a:lnTo>
                  <a:pt x="2368628" y="550542"/>
                </a:lnTo>
                <a:lnTo>
                  <a:pt x="2345679" y="591211"/>
                </a:lnTo>
                <a:lnTo>
                  <a:pt x="2320194" y="629964"/>
                </a:lnTo>
                <a:lnTo>
                  <a:pt x="2292296" y="666670"/>
                </a:lnTo>
                <a:lnTo>
                  <a:pt x="2262110" y="701196"/>
                </a:lnTo>
                <a:lnTo>
                  <a:pt x="2229759" y="733411"/>
                </a:lnTo>
                <a:lnTo>
                  <a:pt x="2195365" y="763184"/>
                </a:lnTo>
                <a:lnTo>
                  <a:pt x="2159053" y="790381"/>
                </a:lnTo>
                <a:lnTo>
                  <a:pt x="2120946" y="814873"/>
                </a:lnTo>
                <a:lnTo>
                  <a:pt x="2081167" y="836526"/>
                </a:lnTo>
                <a:lnTo>
                  <a:pt x="2039840" y="855210"/>
                </a:lnTo>
                <a:lnTo>
                  <a:pt x="1997088" y="870792"/>
                </a:lnTo>
                <a:lnTo>
                  <a:pt x="1953035" y="883141"/>
                </a:lnTo>
                <a:lnTo>
                  <a:pt x="1907804" y="892124"/>
                </a:lnTo>
                <a:lnTo>
                  <a:pt x="1861519" y="897611"/>
                </a:lnTo>
                <a:lnTo>
                  <a:pt x="1814302" y="899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0880" cy="456565"/>
          </a:xfrm>
          <a:custGeom>
            <a:avLst/>
            <a:gdLst/>
            <a:ahLst/>
            <a:cxnLst/>
            <a:rect l="l" t="t" r="r" b="b"/>
            <a:pathLst>
              <a:path w="1960880" h="456565">
                <a:moveTo>
                  <a:pt x="1880083" y="452227"/>
                </a:moveTo>
                <a:lnTo>
                  <a:pt x="1847921" y="452227"/>
                </a:lnTo>
                <a:lnTo>
                  <a:pt x="1817354" y="442972"/>
                </a:lnTo>
                <a:lnTo>
                  <a:pt x="1791572" y="424460"/>
                </a:lnTo>
                <a:lnTo>
                  <a:pt x="1773763" y="396693"/>
                </a:lnTo>
                <a:lnTo>
                  <a:pt x="1767118" y="359670"/>
                </a:lnTo>
                <a:lnTo>
                  <a:pt x="1767118" y="0"/>
                </a:lnTo>
                <a:lnTo>
                  <a:pt x="1960885" y="0"/>
                </a:lnTo>
                <a:lnTo>
                  <a:pt x="1960885" y="262777"/>
                </a:lnTo>
                <a:lnTo>
                  <a:pt x="1864008" y="262777"/>
                </a:lnTo>
                <a:lnTo>
                  <a:pt x="1901026" y="269422"/>
                </a:lnTo>
                <a:lnTo>
                  <a:pt x="1928789" y="287231"/>
                </a:lnTo>
                <a:lnTo>
                  <a:pt x="1947298" y="313015"/>
                </a:lnTo>
                <a:lnTo>
                  <a:pt x="1956552" y="343584"/>
                </a:lnTo>
                <a:lnTo>
                  <a:pt x="1956551" y="375748"/>
                </a:lnTo>
                <a:lnTo>
                  <a:pt x="1947295" y="406317"/>
                </a:lnTo>
                <a:lnTo>
                  <a:pt x="1931970" y="427663"/>
                </a:lnTo>
                <a:lnTo>
                  <a:pt x="1910649" y="442972"/>
                </a:lnTo>
                <a:lnTo>
                  <a:pt x="1880083" y="452227"/>
                </a:lnTo>
                <a:close/>
              </a:path>
              <a:path w="1960880" h="456565">
                <a:moveTo>
                  <a:pt x="1863996" y="456563"/>
                </a:moveTo>
                <a:lnTo>
                  <a:pt x="0" y="456563"/>
                </a:lnTo>
                <a:lnTo>
                  <a:pt x="0" y="262777"/>
                </a:lnTo>
                <a:lnTo>
                  <a:pt x="1767118" y="262777"/>
                </a:lnTo>
                <a:lnTo>
                  <a:pt x="1767118" y="359670"/>
                </a:lnTo>
                <a:lnTo>
                  <a:pt x="1773763" y="396693"/>
                </a:lnTo>
                <a:lnTo>
                  <a:pt x="1791572" y="424460"/>
                </a:lnTo>
                <a:lnTo>
                  <a:pt x="1817354" y="442972"/>
                </a:lnTo>
                <a:lnTo>
                  <a:pt x="1847921" y="452227"/>
                </a:lnTo>
                <a:lnTo>
                  <a:pt x="1888138" y="452227"/>
                </a:lnTo>
                <a:lnTo>
                  <a:pt x="1863996" y="456563"/>
                </a:lnTo>
                <a:close/>
              </a:path>
              <a:path w="1960880" h="456565">
                <a:moveTo>
                  <a:pt x="1931970" y="427663"/>
                </a:moveTo>
                <a:lnTo>
                  <a:pt x="1947295" y="406317"/>
                </a:lnTo>
                <a:lnTo>
                  <a:pt x="1956551" y="375748"/>
                </a:lnTo>
                <a:lnTo>
                  <a:pt x="1956552" y="343584"/>
                </a:lnTo>
                <a:lnTo>
                  <a:pt x="1947298" y="313015"/>
                </a:lnTo>
                <a:lnTo>
                  <a:pt x="1928789" y="287231"/>
                </a:lnTo>
                <a:lnTo>
                  <a:pt x="1901026" y="269422"/>
                </a:lnTo>
                <a:lnTo>
                  <a:pt x="1864008" y="262777"/>
                </a:lnTo>
                <a:lnTo>
                  <a:pt x="1960885" y="262777"/>
                </a:lnTo>
                <a:lnTo>
                  <a:pt x="1960885" y="359670"/>
                </a:lnTo>
                <a:lnTo>
                  <a:pt x="1954240" y="396693"/>
                </a:lnTo>
                <a:lnTo>
                  <a:pt x="1936432" y="424460"/>
                </a:lnTo>
                <a:lnTo>
                  <a:pt x="1931970" y="427663"/>
                </a:lnTo>
                <a:close/>
              </a:path>
              <a:path w="1960880" h="456565">
                <a:moveTo>
                  <a:pt x="1888138" y="452227"/>
                </a:moveTo>
                <a:lnTo>
                  <a:pt x="1880083" y="452227"/>
                </a:lnTo>
                <a:lnTo>
                  <a:pt x="1910649" y="442972"/>
                </a:lnTo>
                <a:lnTo>
                  <a:pt x="1931970" y="427663"/>
                </a:lnTo>
                <a:lnTo>
                  <a:pt x="1928784" y="432103"/>
                </a:lnTo>
                <a:lnTo>
                  <a:pt x="1901017" y="449914"/>
                </a:lnTo>
                <a:lnTo>
                  <a:pt x="1888138" y="452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925" y="666750"/>
            <a:ext cx="1409700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531" y="171450"/>
            <a:ext cx="735330" cy="736600"/>
          </a:xfrm>
          <a:custGeom>
            <a:avLst/>
            <a:gdLst/>
            <a:ahLst/>
            <a:cxnLst/>
            <a:rect l="l" t="t" r="r" b="b"/>
            <a:pathLst>
              <a:path w="735330" h="736600">
                <a:moveTo>
                  <a:pt x="151075" y="736103"/>
                </a:moveTo>
                <a:lnTo>
                  <a:pt x="0" y="736103"/>
                </a:lnTo>
                <a:lnTo>
                  <a:pt x="0" y="684676"/>
                </a:lnTo>
                <a:lnTo>
                  <a:pt x="1733" y="636141"/>
                </a:lnTo>
                <a:lnTo>
                  <a:pt x="6853" y="588469"/>
                </a:lnTo>
                <a:lnTo>
                  <a:pt x="15240" y="541781"/>
                </a:lnTo>
                <a:lnTo>
                  <a:pt x="26773" y="496198"/>
                </a:lnTo>
                <a:lnTo>
                  <a:pt x="41333" y="451839"/>
                </a:lnTo>
                <a:lnTo>
                  <a:pt x="58798" y="408825"/>
                </a:lnTo>
                <a:lnTo>
                  <a:pt x="79050" y="367277"/>
                </a:lnTo>
                <a:lnTo>
                  <a:pt x="101967" y="327315"/>
                </a:lnTo>
                <a:lnTo>
                  <a:pt x="127429" y="289058"/>
                </a:lnTo>
                <a:lnTo>
                  <a:pt x="155317" y="252629"/>
                </a:lnTo>
                <a:lnTo>
                  <a:pt x="185510" y="218146"/>
                </a:lnTo>
                <a:lnTo>
                  <a:pt x="217887" y="185730"/>
                </a:lnTo>
                <a:lnTo>
                  <a:pt x="252330" y="155501"/>
                </a:lnTo>
                <a:lnTo>
                  <a:pt x="288716" y="127580"/>
                </a:lnTo>
                <a:lnTo>
                  <a:pt x="326928" y="102088"/>
                </a:lnTo>
                <a:lnTo>
                  <a:pt x="366843" y="79143"/>
                </a:lnTo>
                <a:lnTo>
                  <a:pt x="408342" y="58868"/>
                </a:lnTo>
                <a:lnTo>
                  <a:pt x="451304" y="41382"/>
                </a:lnTo>
                <a:lnTo>
                  <a:pt x="495611" y="26805"/>
                </a:lnTo>
                <a:lnTo>
                  <a:pt x="541140" y="15258"/>
                </a:lnTo>
                <a:lnTo>
                  <a:pt x="587773" y="6861"/>
                </a:lnTo>
                <a:lnTo>
                  <a:pt x="635388" y="1735"/>
                </a:lnTo>
                <a:lnTo>
                  <a:pt x="683866" y="0"/>
                </a:lnTo>
                <a:lnTo>
                  <a:pt x="735232" y="0"/>
                </a:lnTo>
                <a:lnTo>
                  <a:pt x="735232" y="151254"/>
                </a:lnTo>
                <a:lnTo>
                  <a:pt x="683866" y="151254"/>
                </a:lnTo>
                <a:lnTo>
                  <a:pt x="635844" y="153461"/>
                </a:lnTo>
                <a:lnTo>
                  <a:pt x="588934" y="159953"/>
                </a:lnTo>
                <a:lnTo>
                  <a:pt x="543334" y="170529"/>
                </a:lnTo>
                <a:lnTo>
                  <a:pt x="499241" y="184993"/>
                </a:lnTo>
                <a:lnTo>
                  <a:pt x="456854" y="203146"/>
                </a:lnTo>
                <a:lnTo>
                  <a:pt x="416370" y="224789"/>
                </a:lnTo>
                <a:lnTo>
                  <a:pt x="377988" y="249726"/>
                </a:lnTo>
                <a:lnTo>
                  <a:pt x="341905" y="277756"/>
                </a:lnTo>
                <a:lnTo>
                  <a:pt x="308319" y="308684"/>
                </a:lnTo>
                <a:lnTo>
                  <a:pt x="277428" y="342310"/>
                </a:lnTo>
                <a:lnTo>
                  <a:pt x="249430" y="378435"/>
                </a:lnTo>
                <a:lnTo>
                  <a:pt x="224523" y="416863"/>
                </a:lnTo>
                <a:lnTo>
                  <a:pt x="202905" y="457395"/>
                </a:lnTo>
                <a:lnTo>
                  <a:pt x="184774" y="499832"/>
                </a:lnTo>
                <a:lnTo>
                  <a:pt x="170327" y="543977"/>
                </a:lnTo>
                <a:lnTo>
                  <a:pt x="159763" y="589632"/>
                </a:lnTo>
                <a:lnTo>
                  <a:pt x="153280" y="636597"/>
                </a:lnTo>
                <a:lnTo>
                  <a:pt x="151075" y="684676"/>
                </a:lnTo>
                <a:lnTo>
                  <a:pt x="151075" y="736103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8311" y="171450"/>
            <a:ext cx="735330" cy="736600"/>
          </a:xfrm>
          <a:custGeom>
            <a:avLst/>
            <a:gdLst/>
            <a:ahLst/>
            <a:cxnLst/>
            <a:rect l="l" t="t" r="r" b="b"/>
            <a:pathLst>
              <a:path w="735329" h="736600">
                <a:moveTo>
                  <a:pt x="735232" y="736103"/>
                </a:moveTo>
                <a:lnTo>
                  <a:pt x="584157" y="736103"/>
                </a:lnTo>
                <a:lnTo>
                  <a:pt x="584157" y="684676"/>
                </a:lnTo>
                <a:lnTo>
                  <a:pt x="581952" y="636597"/>
                </a:lnTo>
                <a:lnTo>
                  <a:pt x="575468" y="589632"/>
                </a:lnTo>
                <a:lnTo>
                  <a:pt x="564904" y="543977"/>
                </a:lnTo>
                <a:lnTo>
                  <a:pt x="550457" y="499832"/>
                </a:lnTo>
                <a:lnTo>
                  <a:pt x="532326" y="457395"/>
                </a:lnTo>
                <a:lnTo>
                  <a:pt x="510708" y="416863"/>
                </a:lnTo>
                <a:lnTo>
                  <a:pt x="485801" y="378435"/>
                </a:lnTo>
                <a:lnTo>
                  <a:pt x="457804" y="342310"/>
                </a:lnTo>
                <a:lnTo>
                  <a:pt x="426913" y="308684"/>
                </a:lnTo>
                <a:lnTo>
                  <a:pt x="393327" y="277756"/>
                </a:lnTo>
                <a:lnTo>
                  <a:pt x="357244" y="249726"/>
                </a:lnTo>
                <a:lnTo>
                  <a:pt x="318861" y="224789"/>
                </a:lnTo>
                <a:lnTo>
                  <a:pt x="278378" y="203146"/>
                </a:lnTo>
                <a:lnTo>
                  <a:pt x="235990" y="184993"/>
                </a:lnTo>
                <a:lnTo>
                  <a:pt x="191898" y="170529"/>
                </a:lnTo>
                <a:lnTo>
                  <a:pt x="146297" y="159953"/>
                </a:lnTo>
                <a:lnTo>
                  <a:pt x="99387" y="153461"/>
                </a:lnTo>
                <a:lnTo>
                  <a:pt x="51365" y="151254"/>
                </a:lnTo>
                <a:lnTo>
                  <a:pt x="0" y="151254"/>
                </a:lnTo>
                <a:lnTo>
                  <a:pt x="0" y="0"/>
                </a:lnTo>
                <a:lnTo>
                  <a:pt x="51365" y="0"/>
                </a:lnTo>
                <a:lnTo>
                  <a:pt x="99843" y="1735"/>
                </a:lnTo>
                <a:lnTo>
                  <a:pt x="147459" y="6861"/>
                </a:lnTo>
                <a:lnTo>
                  <a:pt x="194091" y="15258"/>
                </a:lnTo>
                <a:lnTo>
                  <a:pt x="239621" y="26805"/>
                </a:lnTo>
                <a:lnTo>
                  <a:pt x="283927" y="41382"/>
                </a:lnTo>
                <a:lnTo>
                  <a:pt x="326890" y="58868"/>
                </a:lnTo>
                <a:lnTo>
                  <a:pt x="368389" y="79143"/>
                </a:lnTo>
                <a:lnTo>
                  <a:pt x="408304" y="102088"/>
                </a:lnTo>
                <a:lnTo>
                  <a:pt x="446515" y="127580"/>
                </a:lnTo>
                <a:lnTo>
                  <a:pt x="482902" y="155501"/>
                </a:lnTo>
                <a:lnTo>
                  <a:pt x="517344" y="185730"/>
                </a:lnTo>
                <a:lnTo>
                  <a:pt x="549722" y="218146"/>
                </a:lnTo>
                <a:lnTo>
                  <a:pt x="579914" y="252629"/>
                </a:lnTo>
                <a:lnTo>
                  <a:pt x="607802" y="289058"/>
                </a:lnTo>
                <a:lnTo>
                  <a:pt x="633265" y="327315"/>
                </a:lnTo>
                <a:lnTo>
                  <a:pt x="656182" y="367277"/>
                </a:lnTo>
                <a:lnTo>
                  <a:pt x="676433" y="408825"/>
                </a:lnTo>
                <a:lnTo>
                  <a:pt x="693898" y="451839"/>
                </a:lnTo>
                <a:lnTo>
                  <a:pt x="708458" y="496198"/>
                </a:lnTo>
                <a:lnTo>
                  <a:pt x="719991" y="541781"/>
                </a:lnTo>
                <a:lnTo>
                  <a:pt x="728378" y="588469"/>
                </a:lnTo>
                <a:lnTo>
                  <a:pt x="733498" y="636141"/>
                </a:lnTo>
                <a:lnTo>
                  <a:pt x="735232" y="684676"/>
                </a:lnTo>
                <a:lnTo>
                  <a:pt x="735232" y="736103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5548" y="171450"/>
            <a:ext cx="3743960" cy="151765"/>
          </a:xfrm>
          <a:custGeom>
            <a:avLst/>
            <a:gdLst/>
            <a:ahLst/>
            <a:cxnLst/>
            <a:rect l="l" t="t" r="r" b="b"/>
            <a:pathLst>
              <a:path w="3743960" h="151765">
                <a:moveTo>
                  <a:pt x="0" y="0"/>
                </a:moveTo>
                <a:lnTo>
                  <a:pt x="3743632" y="0"/>
                </a:lnTo>
                <a:lnTo>
                  <a:pt x="3743632" y="151254"/>
                </a:lnTo>
                <a:lnTo>
                  <a:pt x="0" y="151254"/>
                </a:lnTo>
                <a:lnTo>
                  <a:pt x="0" y="0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531" y="877302"/>
            <a:ext cx="151130" cy="1597025"/>
          </a:xfrm>
          <a:custGeom>
            <a:avLst/>
            <a:gdLst/>
            <a:ahLst/>
            <a:cxnLst/>
            <a:rect l="l" t="t" r="r" b="b"/>
            <a:pathLst>
              <a:path w="151129" h="1597025">
                <a:moveTo>
                  <a:pt x="0" y="0"/>
                </a:moveTo>
                <a:lnTo>
                  <a:pt x="151075" y="0"/>
                </a:lnTo>
                <a:lnTo>
                  <a:pt x="151075" y="1596421"/>
                </a:lnTo>
                <a:lnTo>
                  <a:pt x="0" y="1596421"/>
                </a:lnTo>
                <a:lnTo>
                  <a:pt x="0" y="0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2609" y="3039620"/>
            <a:ext cx="3236595" cy="151765"/>
          </a:xfrm>
          <a:custGeom>
            <a:avLst/>
            <a:gdLst/>
            <a:ahLst/>
            <a:cxnLst/>
            <a:rect l="l" t="t" r="r" b="b"/>
            <a:pathLst>
              <a:path w="3236595" h="151764">
                <a:moveTo>
                  <a:pt x="0" y="151254"/>
                </a:moveTo>
                <a:lnTo>
                  <a:pt x="3236571" y="151254"/>
                </a:lnTo>
                <a:lnTo>
                  <a:pt x="3236571" y="0"/>
                </a:lnTo>
                <a:lnTo>
                  <a:pt x="0" y="0"/>
                </a:lnTo>
                <a:lnTo>
                  <a:pt x="0" y="151254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5548" y="3039620"/>
            <a:ext cx="407034" cy="151765"/>
          </a:xfrm>
          <a:custGeom>
            <a:avLst/>
            <a:gdLst/>
            <a:ahLst/>
            <a:cxnLst/>
            <a:rect l="l" t="t" r="r" b="b"/>
            <a:pathLst>
              <a:path w="407034" h="151764">
                <a:moveTo>
                  <a:pt x="0" y="151254"/>
                </a:moveTo>
                <a:lnTo>
                  <a:pt x="406593" y="151254"/>
                </a:lnTo>
                <a:lnTo>
                  <a:pt x="406593" y="0"/>
                </a:lnTo>
                <a:lnTo>
                  <a:pt x="0" y="0"/>
                </a:lnTo>
                <a:lnTo>
                  <a:pt x="0" y="151254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531" y="2454771"/>
            <a:ext cx="735330" cy="736600"/>
          </a:xfrm>
          <a:custGeom>
            <a:avLst/>
            <a:gdLst/>
            <a:ahLst/>
            <a:cxnLst/>
            <a:rect l="l" t="t" r="r" b="b"/>
            <a:pathLst>
              <a:path w="735330" h="736600">
                <a:moveTo>
                  <a:pt x="735232" y="736103"/>
                </a:moveTo>
                <a:lnTo>
                  <a:pt x="683866" y="736103"/>
                </a:lnTo>
                <a:lnTo>
                  <a:pt x="635388" y="734367"/>
                </a:lnTo>
                <a:lnTo>
                  <a:pt x="587773" y="729241"/>
                </a:lnTo>
                <a:lnTo>
                  <a:pt x="541140" y="720844"/>
                </a:lnTo>
                <a:lnTo>
                  <a:pt x="495611" y="709297"/>
                </a:lnTo>
                <a:lnTo>
                  <a:pt x="451304" y="694720"/>
                </a:lnTo>
                <a:lnTo>
                  <a:pt x="408342" y="677234"/>
                </a:lnTo>
                <a:lnTo>
                  <a:pt x="366843" y="656959"/>
                </a:lnTo>
                <a:lnTo>
                  <a:pt x="326928" y="634015"/>
                </a:lnTo>
                <a:lnTo>
                  <a:pt x="288716" y="608522"/>
                </a:lnTo>
                <a:lnTo>
                  <a:pt x="252330" y="580601"/>
                </a:lnTo>
                <a:lnTo>
                  <a:pt x="217887" y="550373"/>
                </a:lnTo>
                <a:lnTo>
                  <a:pt x="185510" y="517957"/>
                </a:lnTo>
                <a:lnTo>
                  <a:pt x="155317" y="483474"/>
                </a:lnTo>
                <a:lnTo>
                  <a:pt x="127429" y="447044"/>
                </a:lnTo>
                <a:lnTo>
                  <a:pt x="101967" y="408788"/>
                </a:lnTo>
                <a:lnTo>
                  <a:pt x="79050" y="368825"/>
                </a:lnTo>
                <a:lnTo>
                  <a:pt x="58798" y="327277"/>
                </a:lnTo>
                <a:lnTo>
                  <a:pt x="41333" y="284263"/>
                </a:lnTo>
                <a:lnTo>
                  <a:pt x="26773" y="239905"/>
                </a:lnTo>
                <a:lnTo>
                  <a:pt x="15240" y="194321"/>
                </a:lnTo>
                <a:lnTo>
                  <a:pt x="6853" y="147634"/>
                </a:lnTo>
                <a:lnTo>
                  <a:pt x="1733" y="99962"/>
                </a:lnTo>
                <a:lnTo>
                  <a:pt x="0" y="51426"/>
                </a:lnTo>
                <a:lnTo>
                  <a:pt x="0" y="0"/>
                </a:lnTo>
                <a:lnTo>
                  <a:pt x="151075" y="0"/>
                </a:lnTo>
                <a:lnTo>
                  <a:pt x="151075" y="51426"/>
                </a:lnTo>
                <a:lnTo>
                  <a:pt x="153280" y="99505"/>
                </a:lnTo>
                <a:lnTo>
                  <a:pt x="159763" y="146471"/>
                </a:lnTo>
                <a:lnTo>
                  <a:pt x="170327" y="192125"/>
                </a:lnTo>
                <a:lnTo>
                  <a:pt x="184774" y="236270"/>
                </a:lnTo>
                <a:lnTo>
                  <a:pt x="202905" y="278707"/>
                </a:lnTo>
                <a:lnTo>
                  <a:pt x="224523" y="319239"/>
                </a:lnTo>
                <a:lnTo>
                  <a:pt x="249430" y="357667"/>
                </a:lnTo>
                <a:lnTo>
                  <a:pt x="277428" y="393793"/>
                </a:lnTo>
                <a:lnTo>
                  <a:pt x="308319" y="427418"/>
                </a:lnTo>
                <a:lnTo>
                  <a:pt x="341905" y="458346"/>
                </a:lnTo>
                <a:lnTo>
                  <a:pt x="377988" y="486377"/>
                </a:lnTo>
                <a:lnTo>
                  <a:pt x="416370" y="511313"/>
                </a:lnTo>
                <a:lnTo>
                  <a:pt x="456854" y="532957"/>
                </a:lnTo>
                <a:lnTo>
                  <a:pt x="499241" y="551109"/>
                </a:lnTo>
                <a:lnTo>
                  <a:pt x="543334" y="565573"/>
                </a:lnTo>
                <a:lnTo>
                  <a:pt x="588934" y="576150"/>
                </a:lnTo>
                <a:lnTo>
                  <a:pt x="635844" y="582641"/>
                </a:lnTo>
                <a:lnTo>
                  <a:pt x="683866" y="584849"/>
                </a:lnTo>
                <a:lnTo>
                  <a:pt x="735232" y="584849"/>
                </a:lnTo>
                <a:lnTo>
                  <a:pt x="735232" y="736103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2468" y="877302"/>
            <a:ext cx="151130" cy="1597025"/>
          </a:xfrm>
          <a:custGeom>
            <a:avLst/>
            <a:gdLst/>
            <a:ahLst/>
            <a:cxnLst/>
            <a:rect l="l" t="t" r="r" b="b"/>
            <a:pathLst>
              <a:path w="151129" h="1597025">
                <a:moveTo>
                  <a:pt x="0" y="0"/>
                </a:moveTo>
                <a:lnTo>
                  <a:pt x="151075" y="0"/>
                </a:lnTo>
                <a:lnTo>
                  <a:pt x="151075" y="1596421"/>
                </a:lnTo>
                <a:lnTo>
                  <a:pt x="0" y="1596421"/>
                </a:lnTo>
                <a:lnTo>
                  <a:pt x="0" y="0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8311" y="2454771"/>
            <a:ext cx="735330" cy="736600"/>
          </a:xfrm>
          <a:custGeom>
            <a:avLst/>
            <a:gdLst/>
            <a:ahLst/>
            <a:cxnLst/>
            <a:rect l="l" t="t" r="r" b="b"/>
            <a:pathLst>
              <a:path w="735329" h="736600">
                <a:moveTo>
                  <a:pt x="51365" y="736103"/>
                </a:moveTo>
                <a:lnTo>
                  <a:pt x="0" y="736103"/>
                </a:lnTo>
                <a:lnTo>
                  <a:pt x="0" y="584849"/>
                </a:lnTo>
                <a:lnTo>
                  <a:pt x="51365" y="584849"/>
                </a:lnTo>
                <a:lnTo>
                  <a:pt x="99387" y="582641"/>
                </a:lnTo>
                <a:lnTo>
                  <a:pt x="146297" y="576150"/>
                </a:lnTo>
                <a:lnTo>
                  <a:pt x="191898" y="565573"/>
                </a:lnTo>
                <a:lnTo>
                  <a:pt x="235990" y="551109"/>
                </a:lnTo>
                <a:lnTo>
                  <a:pt x="278378" y="532957"/>
                </a:lnTo>
                <a:lnTo>
                  <a:pt x="318861" y="511313"/>
                </a:lnTo>
                <a:lnTo>
                  <a:pt x="357244" y="486377"/>
                </a:lnTo>
                <a:lnTo>
                  <a:pt x="393327" y="458346"/>
                </a:lnTo>
                <a:lnTo>
                  <a:pt x="426913" y="427418"/>
                </a:lnTo>
                <a:lnTo>
                  <a:pt x="457804" y="393793"/>
                </a:lnTo>
                <a:lnTo>
                  <a:pt x="485801" y="357667"/>
                </a:lnTo>
                <a:lnTo>
                  <a:pt x="510708" y="319239"/>
                </a:lnTo>
                <a:lnTo>
                  <a:pt x="532326" y="278707"/>
                </a:lnTo>
                <a:lnTo>
                  <a:pt x="550457" y="236270"/>
                </a:lnTo>
                <a:lnTo>
                  <a:pt x="564904" y="192125"/>
                </a:lnTo>
                <a:lnTo>
                  <a:pt x="575468" y="146471"/>
                </a:lnTo>
                <a:lnTo>
                  <a:pt x="581952" y="99505"/>
                </a:lnTo>
                <a:lnTo>
                  <a:pt x="584157" y="51426"/>
                </a:lnTo>
                <a:lnTo>
                  <a:pt x="584157" y="0"/>
                </a:lnTo>
                <a:lnTo>
                  <a:pt x="735232" y="0"/>
                </a:lnTo>
                <a:lnTo>
                  <a:pt x="735232" y="51426"/>
                </a:lnTo>
                <a:lnTo>
                  <a:pt x="733498" y="99962"/>
                </a:lnTo>
                <a:lnTo>
                  <a:pt x="728378" y="147633"/>
                </a:lnTo>
                <a:lnTo>
                  <a:pt x="719991" y="194321"/>
                </a:lnTo>
                <a:lnTo>
                  <a:pt x="708458" y="239905"/>
                </a:lnTo>
                <a:lnTo>
                  <a:pt x="693898" y="284263"/>
                </a:lnTo>
                <a:lnTo>
                  <a:pt x="676433" y="327277"/>
                </a:lnTo>
                <a:lnTo>
                  <a:pt x="656182" y="368825"/>
                </a:lnTo>
                <a:lnTo>
                  <a:pt x="633265" y="408787"/>
                </a:lnTo>
                <a:lnTo>
                  <a:pt x="607802" y="447044"/>
                </a:lnTo>
                <a:lnTo>
                  <a:pt x="579914" y="483474"/>
                </a:lnTo>
                <a:lnTo>
                  <a:pt x="549722" y="517957"/>
                </a:lnTo>
                <a:lnTo>
                  <a:pt x="517344" y="550373"/>
                </a:lnTo>
                <a:lnTo>
                  <a:pt x="482902" y="580601"/>
                </a:lnTo>
                <a:lnTo>
                  <a:pt x="446515" y="608522"/>
                </a:lnTo>
                <a:lnTo>
                  <a:pt x="408304" y="634015"/>
                </a:lnTo>
                <a:lnTo>
                  <a:pt x="368389" y="656959"/>
                </a:lnTo>
                <a:lnTo>
                  <a:pt x="326890" y="677234"/>
                </a:lnTo>
                <a:lnTo>
                  <a:pt x="283927" y="694720"/>
                </a:lnTo>
                <a:lnTo>
                  <a:pt x="239621" y="709297"/>
                </a:lnTo>
                <a:lnTo>
                  <a:pt x="194091" y="720844"/>
                </a:lnTo>
                <a:lnTo>
                  <a:pt x="147459" y="729241"/>
                </a:lnTo>
                <a:lnTo>
                  <a:pt x="99843" y="734367"/>
                </a:lnTo>
                <a:lnTo>
                  <a:pt x="51365" y="736103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6905" y="4257675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19" h="426085">
                <a:moveTo>
                  <a:pt x="87677" y="426008"/>
                </a:moveTo>
                <a:lnTo>
                  <a:pt x="0" y="426008"/>
                </a:lnTo>
                <a:lnTo>
                  <a:pt x="0" y="396246"/>
                </a:lnTo>
                <a:lnTo>
                  <a:pt x="2695" y="350359"/>
                </a:lnTo>
                <a:lnTo>
                  <a:pt x="10574" y="305942"/>
                </a:lnTo>
                <a:lnTo>
                  <a:pt x="23327" y="263304"/>
                </a:lnTo>
                <a:lnTo>
                  <a:pt x="40646" y="222753"/>
                </a:lnTo>
                <a:lnTo>
                  <a:pt x="62222" y="184599"/>
                </a:lnTo>
                <a:lnTo>
                  <a:pt x="87744" y="149149"/>
                </a:lnTo>
                <a:lnTo>
                  <a:pt x="116903" y="116714"/>
                </a:lnTo>
                <a:lnTo>
                  <a:pt x="149483" y="87536"/>
                </a:lnTo>
                <a:lnTo>
                  <a:pt x="184897" y="62121"/>
                </a:lnTo>
                <a:lnTo>
                  <a:pt x="223113" y="40581"/>
                </a:lnTo>
                <a:lnTo>
                  <a:pt x="263729" y="23290"/>
                </a:lnTo>
                <a:lnTo>
                  <a:pt x="306437" y="10557"/>
                </a:lnTo>
                <a:lnTo>
                  <a:pt x="350925" y="2690"/>
                </a:lnTo>
                <a:lnTo>
                  <a:pt x="396887" y="0"/>
                </a:lnTo>
                <a:lnTo>
                  <a:pt x="426697" y="0"/>
                </a:lnTo>
                <a:lnTo>
                  <a:pt x="426697" y="87536"/>
                </a:lnTo>
                <a:lnTo>
                  <a:pt x="396887" y="87536"/>
                </a:lnTo>
                <a:lnTo>
                  <a:pt x="351610" y="90924"/>
                </a:lnTo>
                <a:lnTo>
                  <a:pt x="308257" y="100756"/>
                </a:lnTo>
                <a:lnTo>
                  <a:pt x="267331" y="116527"/>
                </a:lnTo>
                <a:lnTo>
                  <a:pt x="229334" y="137736"/>
                </a:lnTo>
                <a:lnTo>
                  <a:pt x="194772" y="163880"/>
                </a:lnTo>
                <a:lnTo>
                  <a:pt x="164145" y="194457"/>
                </a:lnTo>
                <a:lnTo>
                  <a:pt x="137959" y="228964"/>
                </a:lnTo>
                <a:lnTo>
                  <a:pt x="116715" y="266899"/>
                </a:lnTo>
                <a:lnTo>
                  <a:pt x="100919" y="307760"/>
                </a:lnTo>
                <a:lnTo>
                  <a:pt x="91071" y="351043"/>
                </a:lnTo>
                <a:lnTo>
                  <a:pt x="87677" y="396246"/>
                </a:lnTo>
                <a:lnTo>
                  <a:pt x="87677" y="42600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0797" y="4257675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20" h="426085">
                <a:moveTo>
                  <a:pt x="426697" y="426008"/>
                </a:moveTo>
                <a:lnTo>
                  <a:pt x="339019" y="426008"/>
                </a:lnTo>
                <a:lnTo>
                  <a:pt x="339019" y="396246"/>
                </a:lnTo>
                <a:lnTo>
                  <a:pt x="335625" y="351043"/>
                </a:lnTo>
                <a:lnTo>
                  <a:pt x="325778" y="307760"/>
                </a:lnTo>
                <a:lnTo>
                  <a:pt x="309981" y="266899"/>
                </a:lnTo>
                <a:lnTo>
                  <a:pt x="288738" y="228964"/>
                </a:lnTo>
                <a:lnTo>
                  <a:pt x="262551" y="194457"/>
                </a:lnTo>
                <a:lnTo>
                  <a:pt x="231925" y="163880"/>
                </a:lnTo>
                <a:lnTo>
                  <a:pt x="197362" y="137736"/>
                </a:lnTo>
                <a:lnTo>
                  <a:pt x="159366" y="116527"/>
                </a:lnTo>
                <a:lnTo>
                  <a:pt x="118440" y="100756"/>
                </a:lnTo>
                <a:lnTo>
                  <a:pt x="75087" y="90924"/>
                </a:lnTo>
                <a:lnTo>
                  <a:pt x="29810" y="87536"/>
                </a:lnTo>
                <a:lnTo>
                  <a:pt x="0" y="87536"/>
                </a:lnTo>
                <a:lnTo>
                  <a:pt x="0" y="0"/>
                </a:lnTo>
                <a:lnTo>
                  <a:pt x="29810" y="0"/>
                </a:lnTo>
                <a:lnTo>
                  <a:pt x="75771" y="2690"/>
                </a:lnTo>
                <a:lnTo>
                  <a:pt x="120260" y="10557"/>
                </a:lnTo>
                <a:lnTo>
                  <a:pt x="162967" y="23290"/>
                </a:lnTo>
                <a:lnTo>
                  <a:pt x="203584" y="40581"/>
                </a:lnTo>
                <a:lnTo>
                  <a:pt x="241800" y="62121"/>
                </a:lnTo>
                <a:lnTo>
                  <a:pt x="277306" y="87602"/>
                </a:lnTo>
                <a:lnTo>
                  <a:pt x="309794" y="116714"/>
                </a:lnTo>
                <a:lnTo>
                  <a:pt x="338953" y="149149"/>
                </a:lnTo>
                <a:lnTo>
                  <a:pt x="364475" y="184599"/>
                </a:lnTo>
                <a:lnTo>
                  <a:pt x="386050" y="222753"/>
                </a:lnTo>
                <a:lnTo>
                  <a:pt x="403369" y="263304"/>
                </a:lnTo>
                <a:lnTo>
                  <a:pt x="416123" y="305942"/>
                </a:lnTo>
                <a:lnTo>
                  <a:pt x="424002" y="350359"/>
                </a:lnTo>
                <a:lnTo>
                  <a:pt x="426697" y="396246"/>
                </a:lnTo>
                <a:lnTo>
                  <a:pt x="426697" y="42600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76067" y="4257675"/>
            <a:ext cx="2172970" cy="87630"/>
          </a:xfrm>
          <a:custGeom>
            <a:avLst/>
            <a:gdLst/>
            <a:ahLst/>
            <a:cxnLst/>
            <a:rect l="l" t="t" r="r" b="b"/>
            <a:pathLst>
              <a:path w="2172970" h="87629">
                <a:moveTo>
                  <a:pt x="0" y="0"/>
                </a:moveTo>
                <a:lnTo>
                  <a:pt x="2172645" y="0"/>
                </a:lnTo>
                <a:lnTo>
                  <a:pt x="2172645" y="87536"/>
                </a:lnTo>
                <a:lnTo>
                  <a:pt x="0" y="87536"/>
                </a:lnTo>
                <a:lnTo>
                  <a:pt x="0" y="0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76067" y="4998813"/>
            <a:ext cx="2172970" cy="87630"/>
          </a:xfrm>
          <a:custGeom>
            <a:avLst/>
            <a:gdLst/>
            <a:ahLst/>
            <a:cxnLst/>
            <a:rect l="l" t="t" r="r" b="b"/>
            <a:pathLst>
              <a:path w="2172970" h="87629">
                <a:moveTo>
                  <a:pt x="0" y="0"/>
                </a:moveTo>
                <a:lnTo>
                  <a:pt x="2172645" y="0"/>
                </a:lnTo>
                <a:lnTo>
                  <a:pt x="2172645" y="87536"/>
                </a:lnTo>
                <a:lnTo>
                  <a:pt x="0" y="87536"/>
                </a:lnTo>
                <a:lnTo>
                  <a:pt x="0" y="0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6905" y="4660341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19" h="426085">
                <a:moveTo>
                  <a:pt x="426697" y="426008"/>
                </a:moveTo>
                <a:lnTo>
                  <a:pt x="396887" y="426008"/>
                </a:lnTo>
                <a:lnTo>
                  <a:pt x="350925" y="423318"/>
                </a:lnTo>
                <a:lnTo>
                  <a:pt x="306437" y="415451"/>
                </a:lnTo>
                <a:lnTo>
                  <a:pt x="263729" y="402718"/>
                </a:lnTo>
                <a:lnTo>
                  <a:pt x="223113" y="385427"/>
                </a:lnTo>
                <a:lnTo>
                  <a:pt x="184897" y="363887"/>
                </a:lnTo>
                <a:lnTo>
                  <a:pt x="149391" y="338406"/>
                </a:lnTo>
                <a:lnTo>
                  <a:pt x="116903" y="309294"/>
                </a:lnTo>
                <a:lnTo>
                  <a:pt x="87744" y="276859"/>
                </a:lnTo>
                <a:lnTo>
                  <a:pt x="62222" y="241409"/>
                </a:lnTo>
                <a:lnTo>
                  <a:pt x="40646" y="203255"/>
                </a:lnTo>
                <a:lnTo>
                  <a:pt x="23327" y="162704"/>
                </a:lnTo>
                <a:lnTo>
                  <a:pt x="10574" y="120066"/>
                </a:lnTo>
                <a:lnTo>
                  <a:pt x="2695" y="75649"/>
                </a:lnTo>
                <a:lnTo>
                  <a:pt x="0" y="29762"/>
                </a:lnTo>
                <a:lnTo>
                  <a:pt x="0" y="0"/>
                </a:lnTo>
                <a:lnTo>
                  <a:pt x="87677" y="0"/>
                </a:lnTo>
                <a:lnTo>
                  <a:pt x="87677" y="29762"/>
                </a:lnTo>
                <a:lnTo>
                  <a:pt x="91071" y="74965"/>
                </a:lnTo>
                <a:lnTo>
                  <a:pt x="100919" y="118248"/>
                </a:lnTo>
                <a:lnTo>
                  <a:pt x="116715" y="159109"/>
                </a:lnTo>
                <a:lnTo>
                  <a:pt x="137959" y="197044"/>
                </a:lnTo>
                <a:lnTo>
                  <a:pt x="164145" y="231551"/>
                </a:lnTo>
                <a:lnTo>
                  <a:pt x="194772" y="262128"/>
                </a:lnTo>
                <a:lnTo>
                  <a:pt x="229334" y="288272"/>
                </a:lnTo>
                <a:lnTo>
                  <a:pt x="267331" y="309481"/>
                </a:lnTo>
                <a:lnTo>
                  <a:pt x="308257" y="325252"/>
                </a:lnTo>
                <a:lnTo>
                  <a:pt x="351610" y="335084"/>
                </a:lnTo>
                <a:lnTo>
                  <a:pt x="396887" y="338472"/>
                </a:lnTo>
                <a:lnTo>
                  <a:pt x="426697" y="338472"/>
                </a:lnTo>
                <a:lnTo>
                  <a:pt x="426697" y="42600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30797" y="4660341"/>
            <a:ext cx="426720" cy="426084"/>
          </a:xfrm>
          <a:custGeom>
            <a:avLst/>
            <a:gdLst/>
            <a:ahLst/>
            <a:cxnLst/>
            <a:rect l="l" t="t" r="r" b="b"/>
            <a:pathLst>
              <a:path w="426720" h="426085">
                <a:moveTo>
                  <a:pt x="29810" y="426008"/>
                </a:moveTo>
                <a:lnTo>
                  <a:pt x="0" y="426008"/>
                </a:lnTo>
                <a:lnTo>
                  <a:pt x="0" y="338472"/>
                </a:lnTo>
                <a:lnTo>
                  <a:pt x="29810" y="338472"/>
                </a:lnTo>
                <a:lnTo>
                  <a:pt x="75087" y="335084"/>
                </a:lnTo>
                <a:lnTo>
                  <a:pt x="118440" y="325252"/>
                </a:lnTo>
                <a:lnTo>
                  <a:pt x="159366" y="309481"/>
                </a:lnTo>
                <a:lnTo>
                  <a:pt x="197362" y="288272"/>
                </a:lnTo>
                <a:lnTo>
                  <a:pt x="231925" y="262128"/>
                </a:lnTo>
                <a:lnTo>
                  <a:pt x="262551" y="231551"/>
                </a:lnTo>
                <a:lnTo>
                  <a:pt x="288738" y="197044"/>
                </a:lnTo>
                <a:lnTo>
                  <a:pt x="309981" y="159109"/>
                </a:lnTo>
                <a:lnTo>
                  <a:pt x="325778" y="118248"/>
                </a:lnTo>
                <a:lnTo>
                  <a:pt x="335625" y="74965"/>
                </a:lnTo>
                <a:lnTo>
                  <a:pt x="339019" y="29762"/>
                </a:lnTo>
                <a:lnTo>
                  <a:pt x="339019" y="0"/>
                </a:lnTo>
                <a:lnTo>
                  <a:pt x="426697" y="0"/>
                </a:lnTo>
                <a:lnTo>
                  <a:pt x="426697" y="29762"/>
                </a:lnTo>
                <a:lnTo>
                  <a:pt x="424002" y="75649"/>
                </a:lnTo>
                <a:lnTo>
                  <a:pt x="416123" y="120066"/>
                </a:lnTo>
                <a:lnTo>
                  <a:pt x="403369" y="162704"/>
                </a:lnTo>
                <a:lnTo>
                  <a:pt x="386050" y="203255"/>
                </a:lnTo>
                <a:lnTo>
                  <a:pt x="364475" y="241409"/>
                </a:lnTo>
                <a:lnTo>
                  <a:pt x="338953" y="276859"/>
                </a:lnTo>
                <a:lnTo>
                  <a:pt x="309794" y="309294"/>
                </a:lnTo>
                <a:lnTo>
                  <a:pt x="277214" y="338472"/>
                </a:lnTo>
                <a:lnTo>
                  <a:pt x="241800" y="363887"/>
                </a:lnTo>
                <a:lnTo>
                  <a:pt x="203584" y="385427"/>
                </a:lnTo>
                <a:lnTo>
                  <a:pt x="162967" y="402718"/>
                </a:lnTo>
                <a:lnTo>
                  <a:pt x="120260" y="415451"/>
                </a:lnTo>
                <a:lnTo>
                  <a:pt x="75771" y="423318"/>
                </a:lnTo>
                <a:lnTo>
                  <a:pt x="29810" y="426008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02104" y="2224121"/>
            <a:ext cx="100965" cy="427355"/>
          </a:xfrm>
          <a:custGeom>
            <a:avLst/>
            <a:gdLst/>
            <a:ahLst/>
            <a:cxnLst/>
            <a:rect l="l" t="t" r="r" b="b"/>
            <a:pathLst>
              <a:path w="100965" h="427355">
                <a:moveTo>
                  <a:pt x="100505" y="50692"/>
                </a:moveTo>
                <a:lnTo>
                  <a:pt x="100505" y="427337"/>
                </a:lnTo>
                <a:lnTo>
                  <a:pt x="0" y="427337"/>
                </a:lnTo>
                <a:lnTo>
                  <a:pt x="0" y="50692"/>
                </a:lnTo>
                <a:lnTo>
                  <a:pt x="3950" y="30953"/>
                </a:lnTo>
                <a:lnTo>
                  <a:pt x="14723" y="14840"/>
                </a:lnTo>
                <a:lnTo>
                  <a:pt x="30700" y="3981"/>
                </a:lnTo>
                <a:lnTo>
                  <a:pt x="50262" y="0"/>
                </a:lnTo>
                <a:lnTo>
                  <a:pt x="69821" y="3985"/>
                </a:lnTo>
                <a:lnTo>
                  <a:pt x="85791" y="14851"/>
                </a:lnTo>
                <a:lnTo>
                  <a:pt x="96557" y="30965"/>
                </a:lnTo>
                <a:lnTo>
                  <a:pt x="100505" y="50692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02141" y="2642073"/>
            <a:ext cx="100965" cy="1521460"/>
          </a:xfrm>
          <a:custGeom>
            <a:avLst/>
            <a:gdLst/>
            <a:ahLst/>
            <a:cxnLst/>
            <a:rect l="l" t="t" r="r" b="b"/>
            <a:pathLst>
              <a:path w="100965" h="1521460">
                <a:moveTo>
                  <a:pt x="0" y="1521182"/>
                </a:moveTo>
                <a:lnTo>
                  <a:pt x="0" y="0"/>
                </a:lnTo>
                <a:lnTo>
                  <a:pt x="100468" y="0"/>
                </a:lnTo>
                <a:lnTo>
                  <a:pt x="100468" y="1521182"/>
                </a:lnTo>
                <a:lnTo>
                  <a:pt x="0" y="1521182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7103" y="4153870"/>
            <a:ext cx="381635" cy="699135"/>
          </a:xfrm>
          <a:custGeom>
            <a:avLst/>
            <a:gdLst/>
            <a:ahLst/>
            <a:cxnLst/>
            <a:rect l="l" t="t" r="r" b="b"/>
            <a:pathLst>
              <a:path w="381635" h="699135">
                <a:moveTo>
                  <a:pt x="381208" y="444211"/>
                </a:moveTo>
                <a:lnTo>
                  <a:pt x="381208" y="559056"/>
                </a:lnTo>
                <a:lnTo>
                  <a:pt x="370679" y="588764"/>
                </a:lnTo>
                <a:lnTo>
                  <a:pt x="347629" y="625323"/>
                </a:lnTo>
                <a:lnTo>
                  <a:pt x="317391" y="655816"/>
                </a:lnTo>
                <a:lnTo>
                  <a:pt x="281136" y="679060"/>
                </a:lnTo>
                <a:lnTo>
                  <a:pt x="240036" y="693873"/>
                </a:lnTo>
                <a:lnTo>
                  <a:pt x="195262" y="699073"/>
                </a:lnTo>
                <a:lnTo>
                  <a:pt x="150503" y="693873"/>
                </a:lnTo>
                <a:lnTo>
                  <a:pt x="109408" y="679060"/>
                </a:lnTo>
                <a:lnTo>
                  <a:pt x="73152" y="655816"/>
                </a:lnTo>
                <a:lnTo>
                  <a:pt x="42909" y="625323"/>
                </a:lnTo>
                <a:lnTo>
                  <a:pt x="19853" y="588764"/>
                </a:lnTo>
                <a:lnTo>
                  <a:pt x="5159" y="547320"/>
                </a:lnTo>
                <a:lnTo>
                  <a:pt x="0" y="502174"/>
                </a:lnTo>
                <a:lnTo>
                  <a:pt x="7073" y="449538"/>
                </a:lnTo>
                <a:lnTo>
                  <a:pt x="27020" y="402321"/>
                </a:lnTo>
                <a:lnTo>
                  <a:pt x="57935" y="362414"/>
                </a:lnTo>
                <a:lnTo>
                  <a:pt x="97910" y="331709"/>
                </a:lnTo>
                <a:lnTo>
                  <a:pt x="145037" y="312095"/>
                </a:lnTo>
                <a:lnTo>
                  <a:pt x="145037" y="0"/>
                </a:lnTo>
                <a:lnTo>
                  <a:pt x="245505" y="0"/>
                </a:lnTo>
                <a:lnTo>
                  <a:pt x="245505" y="312104"/>
                </a:lnTo>
                <a:lnTo>
                  <a:pt x="292638" y="331705"/>
                </a:lnTo>
                <a:lnTo>
                  <a:pt x="332609" y="362406"/>
                </a:lnTo>
                <a:lnTo>
                  <a:pt x="363516" y="402312"/>
                </a:lnTo>
                <a:lnTo>
                  <a:pt x="381208" y="444211"/>
                </a:lnTo>
                <a:close/>
              </a:path>
              <a:path w="381635" h="699135">
                <a:moveTo>
                  <a:pt x="145037" y="0"/>
                </a:moveTo>
                <a:lnTo>
                  <a:pt x="145037" y="312095"/>
                </a:lnTo>
                <a:lnTo>
                  <a:pt x="145009" y="0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7466" y="2790725"/>
            <a:ext cx="100965" cy="427990"/>
          </a:xfrm>
          <a:custGeom>
            <a:avLst/>
            <a:gdLst/>
            <a:ahLst/>
            <a:cxnLst/>
            <a:rect l="l" t="t" r="r" b="b"/>
            <a:pathLst>
              <a:path w="100964" h="427989">
                <a:moveTo>
                  <a:pt x="100505" y="50750"/>
                </a:moveTo>
                <a:lnTo>
                  <a:pt x="100505" y="427822"/>
                </a:lnTo>
                <a:lnTo>
                  <a:pt x="0" y="427822"/>
                </a:lnTo>
                <a:lnTo>
                  <a:pt x="0" y="50750"/>
                </a:lnTo>
                <a:lnTo>
                  <a:pt x="3950" y="30988"/>
                </a:lnTo>
                <a:lnTo>
                  <a:pt x="14723" y="14857"/>
                </a:lnTo>
                <a:lnTo>
                  <a:pt x="30700" y="3985"/>
                </a:lnTo>
                <a:lnTo>
                  <a:pt x="50262" y="0"/>
                </a:lnTo>
                <a:lnTo>
                  <a:pt x="69821" y="3989"/>
                </a:lnTo>
                <a:lnTo>
                  <a:pt x="85791" y="14868"/>
                </a:lnTo>
                <a:lnTo>
                  <a:pt x="96557" y="31000"/>
                </a:lnTo>
                <a:lnTo>
                  <a:pt x="100505" y="50750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97504" y="3209148"/>
            <a:ext cx="100965" cy="958215"/>
          </a:xfrm>
          <a:custGeom>
            <a:avLst/>
            <a:gdLst/>
            <a:ahLst/>
            <a:cxnLst/>
            <a:rect l="l" t="t" r="r" b="b"/>
            <a:pathLst>
              <a:path w="100964" h="958214">
                <a:moveTo>
                  <a:pt x="0" y="958220"/>
                </a:moveTo>
                <a:lnTo>
                  <a:pt x="0" y="0"/>
                </a:lnTo>
                <a:lnTo>
                  <a:pt x="100468" y="0"/>
                </a:lnTo>
                <a:lnTo>
                  <a:pt x="100468" y="958220"/>
                </a:lnTo>
                <a:lnTo>
                  <a:pt x="0" y="958220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52466" y="4157973"/>
            <a:ext cx="381635" cy="700405"/>
          </a:xfrm>
          <a:custGeom>
            <a:avLst/>
            <a:gdLst/>
            <a:ahLst/>
            <a:cxnLst/>
            <a:rect l="l" t="t" r="r" b="b"/>
            <a:pathLst>
              <a:path w="381635" h="700404">
                <a:moveTo>
                  <a:pt x="381208" y="444714"/>
                </a:moveTo>
                <a:lnTo>
                  <a:pt x="381208" y="559690"/>
                </a:lnTo>
                <a:lnTo>
                  <a:pt x="370679" y="589431"/>
                </a:lnTo>
                <a:lnTo>
                  <a:pt x="347629" y="626032"/>
                </a:lnTo>
                <a:lnTo>
                  <a:pt x="317391" y="656559"/>
                </a:lnTo>
                <a:lnTo>
                  <a:pt x="281136" y="679830"/>
                </a:lnTo>
                <a:lnTo>
                  <a:pt x="240036" y="694660"/>
                </a:lnTo>
                <a:lnTo>
                  <a:pt x="195262" y="699866"/>
                </a:lnTo>
                <a:lnTo>
                  <a:pt x="150503" y="694660"/>
                </a:lnTo>
                <a:lnTo>
                  <a:pt x="109408" y="679830"/>
                </a:lnTo>
                <a:lnTo>
                  <a:pt x="73152" y="656559"/>
                </a:lnTo>
                <a:lnTo>
                  <a:pt x="42909" y="626032"/>
                </a:lnTo>
                <a:lnTo>
                  <a:pt x="19853" y="589431"/>
                </a:lnTo>
                <a:lnTo>
                  <a:pt x="5159" y="547941"/>
                </a:lnTo>
                <a:lnTo>
                  <a:pt x="0" y="502743"/>
                </a:lnTo>
                <a:lnTo>
                  <a:pt x="7073" y="450047"/>
                </a:lnTo>
                <a:lnTo>
                  <a:pt x="27020" y="402777"/>
                </a:lnTo>
                <a:lnTo>
                  <a:pt x="57935" y="362825"/>
                </a:lnTo>
                <a:lnTo>
                  <a:pt x="97910" y="332085"/>
                </a:lnTo>
                <a:lnTo>
                  <a:pt x="145037" y="312448"/>
                </a:lnTo>
                <a:lnTo>
                  <a:pt x="145037" y="0"/>
                </a:lnTo>
                <a:lnTo>
                  <a:pt x="245505" y="0"/>
                </a:lnTo>
                <a:lnTo>
                  <a:pt x="245505" y="312458"/>
                </a:lnTo>
                <a:lnTo>
                  <a:pt x="292638" y="332081"/>
                </a:lnTo>
                <a:lnTo>
                  <a:pt x="332609" y="362816"/>
                </a:lnTo>
                <a:lnTo>
                  <a:pt x="363516" y="402768"/>
                </a:lnTo>
                <a:lnTo>
                  <a:pt x="381208" y="444714"/>
                </a:lnTo>
                <a:close/>
              </a:path>
              <a:path w="381635" h="700404">
                <a:moveTo>
                  <a:pt x="145037" y="0"/>
                </a:moveTo>
                <a:lnTo>
                  <a:pt x="145037" y="312448"/>
                </a:lnTo>
                <a:lnTo>
                  <a:pt x="145009" y="0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6374" y="1796470"/>
            <a:ext cx="56515" cy="257175"/>
          </a:xfrm>
          <a:custGeom>
            <a:avLst/>
            <a:gdLst/>
            <a:ahLst/>
            <a:cxnLst/>
            <a:rect l="l" t="t" r="r" b="b"/>
            <a:pathLst>
              <a:path w="56514" h="257175">
                <a:moveTo>
                  <a:pt x="56501" y="14165"/>
                </a:moveTo>
                <a:lnTo>
                  <a:pt x="56501" y="256977"/>
                </a:lnTo>
                <a:lnTo>
                  <a:pt x="17" y="256977"/>
                </a:lnTo>
                <a:lnTo>
                  <a:pt x="0" y="31213"/>
                </a:lnTo>
                <a:lnTo>
                  <a:pt x="2447" y="19066"/>
                </a:lnTo>
                <a:lnTo>
                  <a:pt x="9119" y="9144"/>
                </a:lnTo>
                <a:lnTo>
                  <a:pt x="19014" y="2453"/>
                </a:lnTo>
                <a:lnTo>
                  <a:pt x="31126" y="0"/>
                </a:lnTo>
                <a:lnTo>
                  <a:pt x="43237" y="2454"/>
                </a:lnTo>
                <a:lnTo>
                  <a:pt x="53128" y="9147"/>
                </a:lnTo>
                <a:lnTo>
                  <a:pt x="56501" y="14165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24624" y="2047716"/>
            <a:ext cx="0" cy="1128395"/>
          </a:xfrm>
          <a:custGeom>
            <a:avLst/>
            <a:gdLst/>
            <a:ahLst/>
            <a:cxnLst/>
            <a:rect l="l" t="t" r="r" b="b"/>
            <a:pathLst>
              <a:path h="1128395">
                <a:moveTo>
                  <a:pt x="0" y="0"/>
                </a:moveTo>
                <a:lnTo>
                  <a:pt x="0" y="1128211"/>
                </a:lnTo>
              </a:path>
            </a:pathLst>
          </a:custGeom>
          <a:ln w="56500">
            <a:solidFill>
              <a:srgbClr val="8BCD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1348" y="3170176"/>
            <a:ext cx="851535" cy="1644014"/>
          </a:xfrm>
          <a:custGeom>
            <a:avLst/>
            <a:gdLst/>
            <a:ahLst/>
            <a:cxnLst/>
            <a:rect l="l" t="t" r="r" b="b"/>
            <a:pathLst>
              <a:path w="851535" h="1644014">
                <a:moveTo>
                  <a:pt x="241836" y="1522443"/>
                </a:moveTo>
                <a:lnTo>
                  <a:pt x="232339" y="1569642"/>
                </a:lnTo>
                <a:lnTo>
                  <a:pt x="206426" y="1608185"/>
                </a:lnTo>
                <a:lnTo>
                  <a:pt x="167988" y="1634173"/>
                </a:lnTo>
                <a:lnTo>
                  <a:pt x="120918" y="1643703"/>
                </a:lnTo>
                <a:lnTo>
                  <a:pt x="73853" y="1634173"/>
                </a:lnTo>
                <a:lnTo>
                  <a:pt x="35418" y="1608185"/>
                </a:lnTo>
                <a:lnTo>
                  <a:pt x="9503" y="1569642"/>
                </a:lnTo>
                <a:lnTo>
                  <a:pt x="0" y="1522443"/>
                </a:lnTo>
                <a:lnTo>
                  <a:pt x="6764" y="1482400"/>
                </a:lnTo>
                <a:lnTo>
                  <a:pt x="25523" y="1448025"/>
                </a:lnTo>
                <a:lnTo>
                  <a:pt x="53972" y="1421595"/>
                </a:lnTo>
                <a:lnTo>
                  <a:pt x="89808" y="1405385"/>
                </a:lnTo>
                <a:lnTo>
                  <a:pt x="89808" y="223078"/>
                </a:lnTo>
                <a:lnTo>
                  <a:pt x="120918" y="191879"/>
                </a:lnTo>
                <a:lnTo>
                  <a:pt x="152033" y="191876"/>
                </a:lnTo>
                <a:lnTo>
                  <a:pt x="152033" y="1405385"/>
                </a:lnTo>
                <a:lnTo>
                  <a:pt x="187863" y="1421588"/>
                </a:lnTo>
                <a:lnTo>
                  <a:pt x="216310" y="1448016"/>
                </a:lnTo>
                <a:lnTo>
                  <a:pt x="235070" y="1482393"/>
                </a:lnTo>
                <a:lnTo>
                  <a:pt x="241836" y="1522443"/>
                </a:lnTo>
                <a:close/>
              </a:path>
              <a:path w="851535" h="1644014">
                <a:moveTo>
                  <a:pt x="851526" y="0"/>
                </a:moveTo>
                <a:lnTo>
                  <a:pt x="851526" y="240096"/>
                </a:lnTo>
                <a:lnTo>
                  <a:pt x="848136" y="245140"/>
                </a:lnTo>
                <a:lnTo>
                  <a:pt x="838245" y="251832"/>
                </a:lnTo>
                <a:lnTo>
                  <a:pt x="826134" y="254286"/>
                </a:lnTo>
                <a:lnTo>
                  <a:pt x="152033" y="254286"/>
                </a:lnTo>
                <a:lnTo>
                  <a:pt x="152033" y="191876"/>
                </a:lnTo>
                <a:lnTo>
                  <a:pt x="795036" y="191876"/>
                </a:lnTo>
                <a:lnTo>
                  <a:pt x="795036" y="0"/>
                </a:lnTo>
                <a:lnTo>
                  <a:pt x="851526" y="0"/>
                </a:lnTo>
                <a:close/>
              </a:path>
            </a:pathLst>
          </a:custGeom>
          <a:solidFill>
            <a:srgbClr val="8BC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00425" y="876300"/>
            <a:ext cx="1066799" cy="790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19350" y="2076450"/>
            <a:ext cx="895350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3925" y="3781425"/>
            <a:ext cx="590550" cy="590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52550" y="3257550"/>
            <a:ext cx="400050" cy="561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81200" y="3810000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67075" y="3829050"/>
            <a:ext cx="5334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52675" y="3286125"/>
            <a:ext cx="352425" cy="504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38475" y="3409950"/>
            <a:ext cx="352425" cy="504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58175" y="3914775"/>
            <a:ext cx="828675" cy="828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86700" y="4991100"/>
            <a:ext cx="685799" cy="971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34471" y="6223798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034"/>
                </a:lnTo>
              </a:path>
            </a:pathLst>
          </a:custGeom>
          <a:ln w="64822">
            <a:solidFill>
              <a:srgbClr val="9F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34471" y="3355267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5033"/>
                </a:lnTo>
              </a:path>
            </a:pathLst>
          </a:custGeom>
          <a:ln w="64822">
            <a:solidFill>
              <a:srgbClr val="9F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34471" y="3720301"/>
            <a:ext cx="0" cy="2503805"/>
          </a:xfrm>
          <a:custGeom>
            <a:avLst/>
            <a:gdLst/>
            <a:ahLst/>
            <a:cxnLst/>
            <a:rect l="l" t="t" r="r" b="b"/>
            <a:pathLst>
              <a:path h="2503804">
                <a:moveTo>
                  <a:pt x="0" y="0"/>
                </a:moveTo>
                <a:lnTo>
                  <a:pt x="0" y="2503497"/>
                </a:lnTo>
              </a:path>
            </a:pathLst>
          </a:custGeom>
          <a:ln w="64822">
            <a:solidFill>
              <a:srgbClr val="9F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39140" y="5210175"/>
            <a:ext cx="762000" cy="647700"/>
          </a:xfrm>
          <a:custGeom>
            <a:avLst/>
            <a:gdLst/>
            <a:ahLst/>
            <a:cxnLst/>
            <a:rect l="l" t="t" r="r" b="b"/>
            <a:pathLst>
              <a:path w="762000" h="647700">
                <a:moveTo>
                  <a:pt x="16686" y="527426"/>
                </a:moveTo>
                <a:lnTo>
                  <a:pt x="0" y="510570"/>
                </a:lnTo>
                <a:lnTo>
                  <a:pt x="1263" y="508415"/>
                </a:lnTo>
                <a:lnTo>
                  <a:pt x="5006" y="502209"/>
                </a:lnTo>
                <a:lnTo>
                  <a:pt x="31857" y="463174"/>
                </a:lnTo>
                <a:lnTo>
                  <a:pt x="76838" y="414441"/>
                </a:lnTo>
                <a:lnTo>
                  <a:pt x="112961" y="383180"/>
                </a:lnTo>
                <a:lnTo>
                  <a:pt x="154948" y="351903"/>
                </a:lnTo>
                <a:lnTo>
                  <a:pt x="201267" y="321367"/>
                </a:lnTo>
                <a:lnTo>
                  <a:pt x="250277" y="291879"/>
                </a:lnTo>
                <a:lnTo>
                  <a:pt x="299255" y="263798"/>
                </a:lnTo>
                <a:lnTo>
                  <a:pt x="332283" y="245695"/>
                </a:lnTo>
                <a:lnTo>
                  <a:pt x="327183" y="239229"/>
                </a:lnTo>
                <a:lnTo>
                  <a:pt x="322211" y="232720"/>
                </a:lnTo>
                <a:lnTo>
                  <a:pt x="317211" y="226381"/>
                </a:lnTo>
                <a:lnTo>
                  <a:pt x="307047" y="213055"/>
                </a:lnTo>
                <a:lnTo>
                  <a:pt x="287799" y="186653"/>
                </a:lnTo>
                <a:lnTo>
                  <a:pt x="278185" y="173982"/>
                </a:lnTo>
                <a:lnTo>
                  <a:pt x="268717" y="161669"/>
                </a:lnTo>
                <a:lnTo>
                  <a:pt x="259668" y="149552"/>
                </a:lnTo>
                <a:lnTo>
                  <a:pt x="213591" y="83743"/>
                </a:lnTo>
                <a:lnTo>
                  <a:pt x="192018" y="49595"/>
                </a:lnTo>
                <a:lnTo>
                  <a:pt x="174580" y="18504"/>
                </a:lnTo>
                <a:lnTo>
                  <a:pt x="192804" y="0"/>
                </a:lnTo>
                <a:lnTo>
                  <a:pt x="240777" y="25879"/>
                </a:lnTo>
                <a:lnTo>
                  <a:pt x="280144" y="50691"/>
                </a:lnTo>
                <a:lnTo>
                  <a:pt x="314429" y="75531"/>
                </a:lnTo>
                <a:lnTo>
                  <a:pt x="358196" y="110266"/>
                </a:lnTo>
                <a:lnTo>
                  <a:pt x="389938" y="139981"/>
                </a:lnTo>
                <a:lnTo>
                  <a:pt x="422242" y="172346"/>
                </a:lnTo>
                <a:lnTo>
                  <a:pt x="441150" y="193740"/>
                </a:lnTo>
                <a:lnTo>
                  <a:pt x="739681" y="193740"/>
                </a:lnTo>
                <a:lnTo>
                  <a:pt x="727028" y="197959"/>
                </a:lnTo>
                <a:lnTo>
                  <a:pt x="718520" y="201021"/>
                </a:lnTo>
                <a:lnTo>
                  <a:pt x="699283" y="207606"/>
                </a:lnTo>
                <a:lnTo>
                  <a:pt x="688696" y="211631"/>
                </a:lnTo>
                <a:lnTo>
                  <a:pt x="677480" y="215731"/>
                </a:lnTo>
                <a:lnTo>
                  <a:pt x="640697" y="230262"/>
                </a:lnTo>
                <a:lnTo>
                  <a:pt x="634155" y="233121"/>
                </a:lnTo>
                <a:lnTo>
                  <a:pt x="613847" y="241624"/>
                </a:lnTo>
                <a:lnTo>
                  <a:pt x="606909" y="244829"/>
                </a:lnTo>
                <a:lnTo>
                  <a:pt x="585445" y="254338"/>
                </a:lnTo>
                <a:lnTo>
                  <a:pt x="555648" y="268235"/>
                </a:lnTo>
                <a:lnTo>
                  <a:pt x="524591" y="283189"/>
                </a:lnTo>
                <a:lnTo>
                  <a:pt x="512848" y="288993"/>
                </a:lnTo>
                <a:lnTo>
                  <a:pt x="527202" y="310028"/>
                </a:lnTo>
                <a:lnTo>
                  <a:pt x="534295" y="320562"/>
                </a:lnTo>
                <a:lnTo>
                  <a:pt x="541264" y="331115"/>
                </a:lnTo>
                <a:lnTo>
                  <a:pt x="548495" y="342315"/>
                </a:lnTo>
                <a:lnTo>
                  <a:pt x="405043" y="342315"/>
                </a:lnTo>
                <a:lnTo>
                  <a:pt x="355286" y="366612"/>
                </a:lnTo>
                <a:lnTo>
                  <a:pt x="337564" y="375077"/>
                </a:lnTo>
                <a:lnTo>
                  <a:pt x="302158" y="391358"/>
                </a:lnTo>
                <a:lnTo>
                  <a:pt x="250428" y="414021"/>
                </a:lnTo>
                <a:lnTo>
                  <a:pt x="233696" y="420994"/>
                </a:lnTo>
                <a:lnTo>
                  <a:pt x="209631" y="431351"/>
                </a:lnTo>
                <a:lnTo>
                  <a:pt x="201720" y="434627"/>
                </a:lnTo>
                <a:lnTo>
                  <a:pt x="193962" y="437896"/>
                </a:lnTo>
                <a:lnTo>
                  <a:pt x="186465" y="441259"/>
                </a:lnTo>
                <a:lnTo>
                  <a:pt x="157242" y="453987"/>
                </a:lnTo>
                <a:lnTo>
                  <a:pt x="150413" y="457242"/>
                </a:lnTo>
                <a:lnTo>
                  <a:pt x="130342" y="466371"/>
                </a:lnTo>
                <a:lnTo>
                  <a:pt x="105838" y="478284"/>
                </a:lnTo>
                <a:lnTo>
                  <a:pt x="94455" y="483955"/>
                </a:lnTo>
                <a:lnTo>
                  <a:pt x="83901" y="489263"/>
                </a:lnTo>
                <a:lnTo>
                  <a:pt x="74287" y="494529"/>
                </a:lnTo>
                <a:lnTo>
                  <a:pt x="65091" y="499243"/>
                </a:lnTo>
                <a:lnTo>
                  <a:pt x="56493" y="503755"/>
                </a:lnTo>
                <a:lnTo>
                  <a:pt x="48668" y="508417"/>
                </a:lnTo>
                <a:lnTo>
                  <a:pt x="35245" y="516654"/>
                </a:lnTo>
                <a:lnTo>
                  <a:pt x="25186" y="522604"/>
                </a:lnTo>
                <a:lnTo>
                  <a:pt x="18874" y="526212"/>
                </a:lnTo>
                <a:lnTo>
                  <a:pt x="16686" y="527426"/>
                </a:lnTo>
                <a:close/>
              </a:path>
              <a:path w="762000" h="647700">
                <a:moveTo>
                  <a:pt x="739681" y="193740"/>
                </a:moveTo>
                <a:lnTo>
                  <a:pt x="441150" y="193740"/>
                </a:lnTo>
                <a:lnTo>
                  <a:pt x="453713" y="188602"/>
                </a:lnTo>
                <a:lnTo>
                  <a:pt x="499854" y="172564"/>
                </a:lnTo>
                <a:lnTo>
                  <a:pt x="554161" y="158330"/>
                </a:lnTo>
                <a:lnTo>
                  <a:pt x="605648" y="149946"/>
                </a:lnTo>
                <a:lnTo>
                  <a:pt x="652338" y="147112"/>
                </a:lnTo>
                <a:lnTo>
                  <a:pt x="666493" y="147205"/>
                </a:lnTo>
                <a:lnTo>
                  <a:pt x="724216" y="152928"/>
                </a:lnTo>
                <a:lnTo>
                  <a:pt x="761869" y="162493"/>
                </a:lnTo>
                <a:lnTo>
                  <a:pt x="761740" y="186153"/>
                </a:lnTo>
                <a:lnTo>
                  <a:pt x="758503" y="187464"/>
                </a:lnTo>
                <a:lnTo>
                  <a:pt x="739681" y="193740"/>
                </a:lnTo>
                <a:close/>
              </a:path>
              <a:path w="762000" h="647700">
                <a:moveTo>
                  <a:pt x="643863" y="647692"/>
                </a:moveTo>
                <a:lnTo>
                  <a:pt x="618973" y="612976"/>
                </a:lnTo>
                <a:lnTo>
                  <a:pt x="613379" y="605534"/>
                </a:lnTo>
                <a:lnTo>
                  <a:pt x="607148" y="597548"/>
                </a:lnTo>
                <a:lnTo>
                  <a:pt x="596069" y="583065"/>
                </a:lnTo>
                <a:lnTo>
                  <a:pt x="591380" y="576789"/>
                </a:lnTo>
                <a:lnTo>
                  <a:pt x="586607" y="570161"/>
                </a:lnTo>
                <a:lnTo>
                  <a:pt x="582576" y="565251"/>
                </a:lnTo>
                <a:lnTo>
                  <a:pt x="578482" y="560213"/>
                </a:lnTo>
                <a:lnTo>
                  <a:pt x="574339" y="555039"/>
                </a:lnTo>
                <a:lnTo>
                  <a:pt x="552626" y="527426"/>
                </a:lnTo>
                <a:lnTo>
                  <a:pt x="543099" y="515962"/>
                </a:lnTo>
                <a:lnTo>
                  <a:pt x="538249" y="510025"/>
                </a:lnTo>
                <a:lnTo>
                  <a:pt x="523546" y="491645"/>
                </a:lnTo>
                <a:lnTo>
                  <a:pt x="502566" y="466154"/>
                </a:lnTo>
                <a:lnTo>
                  <a:pt x="491947" y="452952"/>
                </a:lnTo>
                <a:lnTo>
                  <a:pt x="480878" y="439414"/>
                </a:lnTo>
                <a:lnTo>
                  <a:pt x="469897" y="425781"/>
                </a:lnTo>
                <a:lnTo>
                  <a:pt x="436140" y="383180"/>
                </a:lnTo>
                <a:lnTo>
                  <a:pt x="405043" y="342315"/>
                </a:lnTo>
                <a:lnTo>
                  <a:pt x="548495" y="342315"/>
                </a:lnTo>
                <a:lnTo>
                  <a:pt x="570447" y="377848"/>
                </a:lnTo>
                <a:lnTo>
                  <a:pt x="596922" y="424481"/>
                </a:lnTo>
                <a:lnTo>
                  <a:pt x="619336" y="469427"/>
                </a:lnTo>
                <a:lnTo>
                  <a:pt x="640081" y="518984"/>
                </a:lnTo>
                <a:lnTo>
                  <a:pt x="652820" y="557162"/>
                </a:lnTo>
                <a:lnTo>
                  <a:pt x="662233" y="594471"/>
                </a:lnTo>
                <a:lnTo>
                  <a:pt x="668341" y="637053"/>
                </a:lnTo>
                <a:lnTo>
                  <a:pt x="668567" y="639437"/>
                </a:lnTo>
                <a:lnTo>
                  <a:pt x="643863" y="647692"/>
                </a:lnTo>
                <a:close/>
              </a:path>
            </a:pathLst>
          </a:custGeom>
          <a:solidFill>
            <a:srgbClr val="C52F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34250" y="876299"/>
            <a:ext cx="1771650" cy="274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054129" y="4085831"/>
            <a:ext cx="210312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890">
              <a:lnSpc>
                <a:spcPct val="117200"/>
              </a:lnSpc>
              <a:spcBef>
                <a:spcPts val="95"/>
              </a:spcBef>
            </a:pP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certain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devices which  only 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require</a:t>
            </a:r>
            <a:r>
              <a:rPr sz="16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monitoring</a:t>
            </a:r>
            <a:endParaRPr sz="1600">
              <a:latin typeface="Arial"/>
              <a:cs typeface="Arial"/>
            </a:endParaRPr>
          </a:p>
          <a:p>
            <a:pPr marL="738505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and not</a:t>
            </a:r>
            <a:r>
              <a:rPr sz="160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39695" y="5324081"/>
            <a:ext cx="80899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174625" algn="ctr">
              <a:lnSpc>
                <a:spcPct val="117200"/>
              </a:lnSpc>
              <a:spcBef>
                <a:spcPts val="95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no  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rela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switche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86705" y="5066906"/>
            <a:ext cx="2227580" cy="179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7200"/>
              </a:lnSpc>
              <a:spcBef>
                <a:spcPts val="95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System can be more  customized according</a:t>
            </a:r>
            <a:r>
              <a:rPr sz="1600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to  user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needs</a:t>
            </a:r>
            <a:endParaRPr sz="1600">
              <a:latin typeface="Arial"/>
              <a:cs typeface="Arial"/>
            </a:endParaRPr>
          </a:p>
          <a:p>
            <a:pPr marL="52069" marR="44450" algn="ctr">
              <a:lnSpc>
                <a:spcPct val="117200"/>
              </a:lnSpc>
              <a:spcBef>
                <a:spcPts val="450"/>
              </a:spcBef>
            </a:pP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Additional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sensors and  relay switches </a:t>
            </a:r>
            <a:r>
              <a:rPr sz="1600" spc="-5" dirty="0">
                <a:solidFill>
                  <a:srgbClr val="212121"/>
                </a:solidFill>
                <a:latin typeface="Arial"/>
                <a:cs typeface="Arial"/>
              </a:rPr>
              <a:t>will</a:t>
            </a:r>
            <a:r>
              <a:rPr sz="160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have  to be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added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1619250"/>
          </a:xfrm>
          <a:custGeom>
            <a:avLst/>
            <a:gdLst/>
            <a:ahLst/>
            <a:cxnLst/>
            <a:rect l="l" t="t" r="r" b="b"/>
            <a:pathLst>
              <a:path w="9753600" h="1619250">
                <a:moveTo>
                  <a:pt x="0" y="1619250"/>
                </a:moveTo>
                <a:lnTo>
                  <a:pt x="9753600" y="1619250"/>
                </a:lnTo>
                <a:lnTo>
                  <a:pt x="9753600" y="0"/>
                </a:lnTo>
                <a:lnTo>
                  <a:pt x="0" y="0"/>
                </a:lnTo>
                <a:lnTo>
                  <a:pt x="0" y="1619250"/>
                </a:lnTo>
                <a:close/>
              </a:path>
            </a:pathLst>
          </a:custGeom>
          <a:solidFill>
            <a:srgbClr val="25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5109" y="1619250"/>
            <a:ext cx="4743450" cy="3261995"/>
          </a:xfrm>
          <a:custGeom>
            <a:avLst/>
            <a:gdLst/>
            <a:ahLst/>
            <a:cxnLst/>
            <a:rect l="l" t="t" r="r" b="b"/>
            <a:pathLst>
              <a:path w="4743450" h="3261995">
                <a:moveTo>
                  <a:pt x="4109793" y="3261669"/>
                </a:moveTo>
                <a:lnTo>
                  <a:pt x="633600" y="3261669"/>
                </a:lnTo>
                <a:lnTo>
                  <a:pt x="586382" y="3259811"/>
                </a:lnTo>
                <a:lnTo>
                  <a:pt x="540095" y="3254324"/>
                </a:lnTo>
                <a:lnTo>
                  <a:pt x="494863" y="3245341"/>
                </a:lnTo>
                <a:lnTo>
                  <a:pt x="450809" y="3232992"/>
                </a:lnTo>
                <a:lnTo>
                  <a:pt x="408056" y="3217410"/>
                </a:lnTo>
                <a:lnTo>
                  <a:pt x="366728" y="3198726"/>
                </a:lnTo>
                <a:lnTo>
                  <a:pt x="326949" y="3177073"/>
                </a:lnTo>
                <a:lnTo>
                  <a:pt x="288841" y="3152581"/>
                </a:lnTo>
                <a:lnTo>
                  <a:pt x="252528" y="3125383"/>
                </a:lnTo>
                <a:lnTo>
                  <a:pt x="218135" y="3095611"/>
                </a:lnTo>
                <a:lnTo>
                  <a:pt x="185783" y="3063396"/>
                </a:lnTo>
                <a:lnTo>
                  <a:pt x="155597" y="3028870"/>
                </a:lnTo>
                <a:lnTo>
                  <a:pt x="127700" y="2992164"/>
                </a:lnTo>
                <a:lnTo>
                  <a:pt x="102215" y="2953411"/>
                </a:lnTo>
                <a:lnTo>
                  <a:pt x="79267" y="2912742"/>
                </a:lnTo>
                <a:lnTo>
                  <a:pt x="58977" y="2870289"/>
                </a:lnTo>
                <a:lnTo>
                  <a:pt x="41471" y="2826184"/>
                </a:lnTo>
                <a:lnTo>
                  <a:pt x="26870" y="2780559"/>
                </a:lnTo>
                <a:lnTo>
                  <a:pt x="15299" y="2733545"/>
                </a:lnTo>
                <a:lnTo>
                  <a:pt x="6882" y="2685273"/>
                </a:lnTo>
                <a:lnTo>
                  <a:pt x="1741" y="2635877"/>
                </a:lnTo>
                <a:lnTo>
                  <a:pt x="0" y="2585487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4109793" y="0"/>
                </a:lnTo>
                <a:lnTo>
                  <a:pt x="4157009" y="1858"/>
                </a:lnTo>
                <a:lnTo>
                  <a:pt x="4203295" y="7345"/>
                </a:lnTo>
                <a:lnTo>
                  <a:pt x="4248526" y="16328"/>
                </a:lnTo>
                <a:lnTo>
                  <a:pt x="4292580" y="28677"/>
                </a:lnTo>
                <a:lnTo>
                  <a:pt x="4335332" y="44259"/>
                </a:lnTo>
                <a:lnTo>
                  <a:pt x="4376660" y="62942"/>
                </a:lnTo>
                <a:lnTo>
                  <a:pt x="4416439" y="84595"/>
                </a:lnTo>
                <a:lnTo>
                  <a:pt x="4454547" y="109087"/>
                </a:lnTo>
                <a:lnTo>
                  <a:pt x="4490859" y="136284"/>
                </a:lnTo>
                <a:lnTo>
                  <a:pt x="4525253" y="166056"/>
                </a:lnTo>
                <a:lnTo>
                  <a:pt x="4557605" y="198270"/>
                </a:lnTo>
                <a:lnTo>
                  <a:pt x="4564979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585487"/>
                </a:lnTo>
                <a:lnTo>
                  <a:pt x="209217" y="2636571"/>
                </a:lnTo>
                <a:lnTo>
                  <a:pt x="216571" y="2686081"/>
                </a:lnTo>
                <a:lnTo>
                  <a:pt x="228506" y="2733729"/>
                </a:lnTo>
                <a:lnTo>
                  <a:pt x="244761" y="2779225"/>
                </a:lnTo>
                <a:lnTo>
                  <a:pt x="265073" y="2822280"/>
                </a:lnTo>
                <a:lnTo>
                  <a:pt x="289180" y="2862606"/>
                </a:lnTo>
                <a:lnTo>
                  <a:pt x="316818" y="2899914"/>
                </a:lnTo>
                <a:lnTo>
                  <a:pt x="347727" y="2933914"/>
                </a:lnTo>
                <a:lnTo>
                  <a:pt x="381643" y="2964318"/>
                </a:lnTo>
                <a:lnTo>
                  <a:pt x="418304" y="2990838"/>
                </a:lnTo>
                <a:lnTo>
                  <a:pt x="457447" y="3013183"/>
                </a:lnTo>
                <a:lnTo>
                  <a:pt x="498811" y="3031066"/>
                </a:lnTo>
                <a:lnTo>
                  <a:pt x="542133" y="3044197"/>
                </a:lnTo>
                <a:lnTo>
                  <a:pt x="587150" y="3052288"/>
                </a:lnTo>
                <a:lnTo>
                  <a:pt x="633600" y="3055049"/>
                </a:lnTo>
                <a:lnTo>
                  <a:pt x="4564899" y="3055049"/>
                </a:lnTo>
                <a:lnTo>
                  <a:pt x="4557601" y="3063396"/>
                </a:lnTo>
                <a:lnTo>
                  <a:pt x="4525250" y="3095611"/>
                </a:lnTo>
                <a:lnTo>
                  <a:pt x="4490856" y="3125383"/>
                </a:lnTo>
                <a:lnTo>
                  <a:pt x="4454544" y="3152581"/>
                </a:lnTo>
                <a:lnTo>
                  <a:pt x="4416437" y="3177073"/>
                </a:lnTo>
                <a:lnTo>
                  <a:pt x="4376658" y="3198726"/>
                </a:lnTo>
                <a:lnTo>
                  <a:pt x="4335331" y="3217410"/>
                </a:lnTo>
                <a:lnTo>
                  <a:pt x="4292579" y="3232992"/>
                </a:lnTo>
                <a:lnTo>
                  <a:pt x="4248526" y="3245341"/>
                </a:lnTo>
                <a:lnTo>
                  <a:pt x="4203295" y="3254324"/>
                </a:lnTo>
                <a:lnTo>
                  <a:pt x="4157010" y="3259811"/>
                </a:lnTo>
                <a:lnTo>
                  <a:pt x="4109793" y="3261669"/>
                </a:lnTo>
                <a:close/>
              </a:path>
              <a:path w="4743450" h="3261995">
                <a:moveTo>
                  <a:pt x="4564899" y="3055049"/>
                </a:moveTo>
                <a:lnTo>
                  <a:pt x="4109793" y="3055049"/>
                </a:lnTo>
                <a:lnTo>
                  <a:pt x="4156244" y="3052288"/>
                </a:lnTo>
                <a:lnTo>
                  <a:pt x="4201262" y="3044197"/>
                </a:lnTo>
                <a:lnTo>
                  <a:pt x="4244587" y="3031066"/>
                </a:lnTo>
                <a:lnTo>
                  <a:pt x="4285954" y="3013183"/>
                </a:lnTo>
                <a:lnTo>
                  <a:pt x="4325102" y="2990838"/>
                </a:lnTo>
                <a:lnTo>
                  <a:pt x="4361767" y="2964318"/>
                </a:lnTo>
                <a:lnTo>
                  <a:pt x="4395688" y="2933914"/>
                </a:lnTo>
                <a:lnTo>
                  <a:pt x="4426601" y="2899914"/>
                </a:lnTo>
                <a:lnTo>
                  <a:pt x="4454244" y="2862606"/>
                </a:lnTo>
                <a:lnTo>
                  <a:pt x="4478355" y="2822280"/>
                </a:lnTo>
                <a:lnTo>
                  <a:pt x="4498671" y="2779224"/>
                </a:lnTo>
                <a:lnTo>
                  <a:pt x="4514929" y="2733729"/>
                </a:lnTo>
                <a:lnTo>
                  <a:pt x="4526867" y="2686081"/>
                </a:lnTo>
                <a:lnTo>
                  <a:pt x="4534222" y="2636571"/>
                </a:lnTo>
                <a:lnTo>
                  <a:pt x="4536733" y="2585487"/>
                </a:lnTo>
                <a:lnTo>
                  <a:pt x="4536733" y="676158"/>
                </a:lnTo>
                <a:lnTo>
                  <a:pt x="4534222" y="625076"/>
                </a:lnTo>
                <a:lnTo>
                  <a:pt x="4526867" y="575569"/>
                </a:lnTo>
                <a:lnTo>
                  <a:pt x="4514929" y="527928"/>
                </a:lnTo>
                <a:lnTo>
                  <a:pt x="4498671" y="482439"/>
                </a:lnTo>
                <a:lnTo>
                  <a:pt x="4478355" y="439393"/>
                </a:lnTo>
                <a:lnTo>
                  <a:pt x="4454244" y="399077"/>
                </a:lnTo>
                <a:lnTo>
                  <a:pt x="4426601" y="361780"/>
                </a:lnTo>
                <a:lnTo>
                  <a:pt x="4395687" y="327790"/>
                </a:lnTo>
                <a:lnTo>
                  <a:pt x="4361767" y="297396"/>
                </a:lnTo>
                <a:lnTo>
                  <a:pt x="4325102" y="270886"/>
                </a:lnTo>
                <a:lnTo>
                  <a:pt x="4285954" y="248550"/>
                </a:lnTo>
                <a:lnTo>
                  <a:pt x="4244587" y="230675"/>
                </a:lnTo>
                <a:lnTo>
                  <a:pt x="4201262" y="217550"/>
                </a:lnTo>
                <a:lnTo>
                  <a:pt x="4156243" y="209463"/>
                </a:lnTo>
                <a:lnTo>
                  <a:pt x="4109793" y="206703"/>
                </a:lnTo>
                <a:lnTo>
                  <a:pt x="633600" y="206703"/>
                </a:lnTo>
                <a:lnTo>
                  <a:pt x="4564979" y="206703"/>
                </a:lnTo>
                <a:lnTo>
                  <a:pt x="4615689" y="269500"/>
                </a:lnTo>
                <a:lnTo>
                  <a:pt x="4641175" y="308252"/>
                </a:lnTo>
                <a:lnTo>
                  <a:pt x="4664124" y="348919"/>
                </a:lnTo>
                <a:lnTo>
                  <a:pt x="4684414" y="391370"/>
                </a:lnTo>
                <a:lnTo>
                  <a:pt x="4701921" y="435473"/>
                </a:lnTo>
                <a:lnTo>
                  <a:pt x="4716522" y="481097"/>
                </a:lnTo>
                <a:lnTo>
                  <a:pt x="4728093" y="528109"/>
                </a:lnTo>
                <a:lnTo>
                  <a:pt x="4736511" y="576378"/>
                </a:lnTo>
                <a:lnTo>
                  <a:pt x="4741652" y="625771"/>
                </a:lnTo>
                <a:lnTo>
                  <a:pt x="4743393" y="676158"/>
                </a:lnTo>
                <a:lnTo>
                  <a:pt x="4743393" y="2585487"/>
                </a:lnTo>
                <a:lnTo>
                  <a:pt x="4741651" y="2635877"/>
                </a:lnTo>
                <a:lnTo>
                  <a:pt x="4736508" y="2685273"/>
                </a:lnTo>
                <a:lnTo>
                  <a:pt x="4728089" y="2733545"/>
                </a:lnTo>
                <a:lnTo>
                  <a:pt x="4716517" y="2780559"/>
                </a:lnTo>
                <a:lnTo>
                  <a:pt x="4701916" y="2826184"/>
                </a:lnTo>
                <a:lnTo>
                  <a:pt x="4684409" y="2870289"/>
                </a:lnTo>
                <a:lnTo>
                  <a:pt x="4664119" y="2912742"/>
                </a:lnTo>
                <a:lnTo>
                  <a:pt x="4641170" y="2953411"/>
                </a:lnTo>
                <a:lnTo>
                  <a:pt x="4615685" y="2992164"/>
                </a:lnTo>
                <a:lnTo>
                  <a:pt x="4587787" y="3028870"/>
                </a:lnTo>
                <a:lnTo>
                  <a:pt x="4564899" y="305504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9075" y="2074585"/>
            <a:ext cx="3792854" cy="2363470"/>
          </a:xfrm>
          <a:custGeom>
            <a:avLst/>
            <a:gdLst/>
            <a:ahLst/>
            <a:cxnLst/>
            <a:rect l="l" t="t" r="r" b="b"/>
            <a:pathLst>
              <a:path w="3792854" h="2363470">
                <a:moveTo>
                  <a:pt x="3695520" y="2363427"/>
                </a:moveTo>
                <a:lnTo>
                  <a:pt x="96889" y="2363427"/>
                </a:lnTo>
                <a:lnTo>
                  <a:pt x="59461" y="2355711"/>
                </a:lnTo>
                <a:lnTo>
                  <a:pt x="28632" y="2334776"/>
                </a:lnTo>
                <a:lnTo>
                  <a:pt x="7709" y="2303943"/>
                </a:lnTo>
                <a:lnTo>
                  <a:pt x="0" y="2266534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3695520" y="0"/>
                </a:lnTo>
                <a:lnTo>
                  <a:pt x="3732933" y="7709"/>
                </a:lnTo>
                <a:lnTo>
                  <a:pt x="3763764" y="28633"/>
                </a:lnTo>
                <a:lnTo>
                  <a:pt x="3784695" y="59463"/>
                </a:lnTo>
                <a:lnTo>
                  <a:pt x="3792410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2169641"/>
                </a:lnTo>
                <a:lnTo>
                  <a:pt x="96889" y="2169641"/>
                </a:lnTo>
                <a:lnTo>
                  <a:pt x="193779" y="2266534"/>
                </a:lnTo>
                <a:lnTo>
                  <a:pt x="3598643" y="2266534"/>
                </a:lnTo>
                <a:lnTo>
                  <a:pt x="3605287" y="2303557"/>
                </a:lnTo>
                <a:lnTo>
                  <a:pt x="3623096" y="2331324"/>
                </a:lnTo>
                <a:lnTo>
                  <a:pt x="3648878" y="2349836"/>
                </a:lnTo>
                <a:lnTo>
                  <a:pt x="3679445" y="2359091"/>
                </a:lnTo>
                <a:lnTo>
                  <a:pt x="3719662" y="2359091"/>
                </a:lnTo>
                <a:lnTo>
                  <a:pt x="3695520" y="2363427"/>
                </a:lnTo>
                <a:close/>
              </a:path>
              <a:path w="3792854" h="2363470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3792854" h="2363470">
                <a:moveTo>
                  <a:pt x="3598643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3598643" y="96893"/>
                </a:lnTo>
                <a:lnTo>
                  <a:pt x="3598643" y="193774"/>
                </a:lnTo>
                <a:close/>
              </a:path>
              <a:path w="3792854" h="2363470">
                <a:moveTo>
                  <a:pt x="3711607" y="2359091"/>
                </a:moveTo>
                <a:lnTo>
                  <a:pt x="3679445" y="2359091"/>
                </a:lnTo>
                <a:lnTo>
                  <a:pt x="3648878" y="2349836"/>
                </a:lnTo>
                <a:lnTo>
                  <a:pt x="3623096" y="2331324"/>
                </a:lnTo>
                <a:lnTo>
                  <a:pt x="3605287" y="2303557"/>
                </a:lnTo>
                <a:lnTo>
                  <a:pt x="3598643" y="2266534"/>
                </a:lnTo>
                <a:lnTo>
                  <a:pt x="3598643" y="96893"/>
                </a:lnTo>
                <a:lnTo>
                  <a:pt x="3695532" y="193774"/>
                </a:lnTo>
                <a:lnTo>
                  <a:pt x="3792410" y="193774"/>
                </a:lnTo>
                <a:lnTo>
                  <a:pt x="3792410" y="2169641"/>
                </a:lnTo>
                <a:lnTo>
                  <a:pt x="3695532" y="2169641"/>
                </a:lnTo>
                <a:lnTo>
                  <a:pt x="3732550" y="2176286"/>
                </a:lnTo>
                <a:lnTo>
                  <a:pt x="3760314" y="2194095"/>
                </a:lnTo>
                <a:lnTo>
                  <a:pt x="3778822" y="2219879"/>
                </a:lnTo>
                <a:lnTo>
                  <a:pt x="3788076" y="2250448"/>
                </a:lnTo>
                <a:lnTo>
                  <a:pt x="3788075" y="2282612"/>
                </a:lnTo>
                <a:lnTo>
                  <a:pt x="3778819" y="2313181"/>
                </a:lnTo>
                <a:lnTo>
                  <a:pt x="3763495" y="2334527"/>
                </a:lnTo>
                <a:lnTo>
                  <a:pt x="3742174" y="2349836"/>
                </a:lnTo>
                <a:lnTo>
                  <a:pt x="3711607" y="2359091"/>
                </a:lnTo>
                <a:close/>
              </a:path>
              <a:path w="3792854" h="2363470">
                <a:moveTo>
                  <a:pt x="3792410" y="193774"/>
                </a:moveTo>
                <a:lnTo>
                  <a:pt x="3695532" y="193774"/>
                </a:lnTo>
                <a:lnTo>
                  <a:pt x="3598643" y="96893"/>
                </a:lnTo>
                <a:lnTo>
                  <a:pt x="3792410" y="96893"/>
                </a:lnTo>
                <a:lnTo>
                  <a:pt x="3792410" y="193774"/>
                </a:lnTo>
                <a:close/>
              </a:path>
              <a:path w="3792854" h="2363470">
                <a:moveTo>
                  <a:pt x="193779" y="2266534"/>
                </a:moveTo>
                <a:lnTo>
                  <a:pt x="96889" y="2169641"/>
                </a:lnTo>
                <a:lnTo>
                  <a:pt x="193779" y="2169641"/>
                </a:lnTo>
                <a:lnTo>
                  <a:pt x="193779" y="2266534"/>
                </a:lnTo>
                <a:close/>
              </a:path>
              <a:path w="3792854" h="2363470">
                <a:moveTo>
                  <a:pt x="3598643" y="2266534"/>
                </a:moveTo>
                <a:lnTo>
                  <a:pt x="193779" y="2266534"/>
                </a:lnTo>
                <a:lnTo>
                  <a:pt x="193779" y="2169641"/>
                </a:lnTo>
                <a:lnTo>
                  <a:pt x="3598643" y="2169641"/>
                </a:lnTo>
                <a:lnTo>
                  <a:pt x="3598643" y="2266534"/>
                </a:lnTo>
                <a:close/>
              </a:path>
              <a:path w="3792854" h="2363470">
                <a:moveTo>
                  <a:pt x="3763495" y="2334527"/>
                </a:moveTo>
                <a:lnTo>
                  <a:pt x="3778819" y="2313181"/>
                </a:lnTo>
                <a:lnTo>
                  <a:pt x="3788075" y="2282612"/>
                </a:lnTo>
                <a:lnTo>
                  <a:pt x="3788076" y="2250448"/>
                </a:lnTo>
                <a:lnTo>
                  <a:pt x="3778822" y="2219879"/>
                </a:lnTo>
                <a:lnTo>
                  <a:pt x="3760314" y="2194095"/>
                </a:lnTo>
                <a:lnTo>
                  <a:pt x="3732550" y="2176286"/>
                </a:lnTo>
                <a:lnTo>
                  <a:pt x="3695532" y="2169641"/>
                </a:lnTo>
                <a:lnTo>
                  <a:pt x="3792410" y="2169641"/>
                </a:lnTo>
                <a:lnTo>
                  <a:pt x="3792410" y="2266534"/>
                </a:lnTo>
                <a:lnTo>
                  <a:pt x="3785765" y="2303557"/>
                </a:lnTo>
                <a:lnTo>
                  <a:pt x="3767956" y="2331324"/>
                </a:lnTo>
                <a:lnTo>
                  <a:pt x="3763495" y="2334527"/>
                </a:lnTo>
                <a:close/>
              </a:path>
              <a:path w="3792854" h="2363470">
                <a:moveTo>
                  <a:pt x="3719662" y="2359091"/>
                </a:moveTo>
                <a:lnTo>
                  <a:pt x="3711607" y="2359091"/>
                </a:lnTo>
                <a:lnTo>
                  <a:pt x="3742174" y="2349836"/>
                </a:lnTo>
                <a:lnTo>
                  <a:pt x="3763495" y="2334527"/>
                </a:lnTo>
                <a:lnTo>
                  <a:pt x="3760308" y="2338966"/>
                </a:lnTo>
                <a:lnTo>
                  <a:pt x="3732542" y="2356778"/>
                </a:lnTo>
                <a:lnTo>
                  <a:pt x="3719662" y="2359091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0309" y="4706480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8" y="626426"/>
                </a:moveTo>
                <a:lnTo>
                  <a:pt x="80807" y="626426"/>
                </a:lnTo>
                <a:lnTo>
                  <a:pt x="50241" y="617171"/>
                </a:lnTo>
                <a:lnTo>
                  <a:pt x="24458" y="598659"/>
                </a:lnTo>
                <a:lnTo>
                  <a:pt x="6648" y="570892"/>
                </a:lnTo>
                <a:lnTo>
                  <a:pt x="0" y="533869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69"/>
                </a:lnTo>
                <a:lnTo>
                  <a:pt x="187122" y="570892"/>
                </a:lnTo>
                <a:lnTo>
                  <a:pt x="169315" y="598659"/>
                </a:lnTo>
                <a:lnTo>
                  <a:pt x="143534" y="617171"/>
                </a:lnTo>
                <a:lnTo>
                  <a:pt x="112968" y="626426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4534" y="4706492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4" y="626424"/>
                </a:moveTo>
                <a:lnTo>
                  <a:pt x="80802" y="626424"/>
                </a:lnTo>
                <a:lnTo>
                  <a:pt x="50235" y="617167"/>
                </a:lnTo>
                <a:lnTo>
                  <a:pt x="24453" y="598654"/>
                </a:lnTo>
                <a:lnTo>
                  <a:pt x="6644" y="570884"/>
                </a:lnTo>
                <a:lnTo>
                  <a:pt x="0" y="533857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57"/>
                </a:lnTo>
                <a:lnTo>
                  <a:pt x="187122" y="570884"/>
                </a:lnTo>
                <a:lnTo>
                  <a:pt x="169313" y="598654"/>
                </a:lnTo>
                <a:lnTo>
                  <a:pt x="143531" y="617167"/>
                </a:lnTo>
                <a:lnTo>
                  <a:pt x="112964" y="62642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8269" y="5255717"/>
            <a:ext cx="2592705" cy="450215"/>
          </a:xfrm>
          <a:custGeom>
            <a:avLst/>
            <a:gdLst/>
            <a:ahLst/>
            <a:cxnLst/>
            <a:rect l="l" t="t" r="r" b="b"/>
            <a:pathLst>
              <a:path w="2592704" h="450214">
                <a:moveTo>
                  <a:pt x="2519428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2519428" y="0"/>
                </a:lnTo>
                <a:lnTo>
                  <a:pt x="2547491" y="5781"/>
                </a:lnTo>
                <a:lnTo>
                  <a:pt x="2570611" y="21472"/>
                </a:lnTo>
                <a:lnTo>
                  <a:pt x="2586306" y="44590"/>
                </a:lnTo>
                <a:lnTo>
                  <a:pt x="2592089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2446755" y="377069"/>
                </a:lnTo>
                <a:lnTo>
                  <a:pt x="2454805" y="411505"/>
                </a:lnTo>
                <a:lnTo>
                  <a:pt x="2475567" y="434462"/>
                </a:lnTo>
                <a:lnTo>
                  <a:pt x="2503956" y="445940"/>
                </a:lnTo>
                <a:lnTo>
                  <a:pt x="2535663" y="445940"/>
                </a:lnTo>
                <a:lnTo>
                  <a:pt x="2519428" y="449733"/>
                </a:lnTo>
                <a:close/>
              </a:path>
              <a:path w="2592704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2592704" h="450214">
                <a:moveTo>
                  <a:pt x="2446755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2446755" y="72652"/>
                </a:lnTo>
                <a:lnTo>
                  <a:pt x="2446755" y="145304"/>
                </a:lnTo>
                <a:close/>
              </a:path>
              <a:path w="2592704" h="450214">
                <a:moveTo>
                  <a:pt x="2534888" y="445940"/>
                </a:moveTo>
                <a:lnTo>
                  <a:pt x="2503956" y="445940"/>
                </a:lnTo>
                <a:lnTo>
                  <a:pt x="2475567" y="434462"/>
                </a:lnTo>
                <a:lnTo>
                  <a:pt x="2454805" y="411505"/>
                </a:lnTo>
                <a:lnTo>
                  <a:pt x="2446755" y="377069"/>
                </a:lnTo>
                <a:lnTo>
                  <a:pt x="2446755" y="72652"/>
                </a:lnTo>
                <a:lnTo>
                  <a:pt x="2519392" y="145304"/>
                </a:lnTo>
                <a:lnTo>
                  <a:pt x="2592089" y="145304"/>
                </a:lnTo>
                <a:lnTo>
                  <a:pt x="2592089" y="304429"/>
                </a:lnTo>
                <a:lnTo>
                  <a:pt x="2519392" y="304429"/>
                </a:lnTo>
                <a:lnTo>
                  <a:pt x="2553827" y="312479"/>
                </a:lnTo>
                <a:lnTo>
                  <a:pt x="2576783" y="333240"/>
                </a:lnTo>
                <a:lnTo>
                  <a:pt x="2588263" y="361626"/>
                </a:lnTo>
                <a:lnTo>
                  <a:pt x="2588267" y="392553"/>
                </a:lnTo>
                <a:lnTo>
                  <a:pt x="2577836" y="418364"/>
                </a:lnTo>
                <a:lnTo>
                  <a:pt x="2569723" y="427334"/>
                </a:lnTo>
                <a:lnTo>
                  <a:pt x="2560683" y="435510"/>
                </a:lnTo>
                <a:lnTo>
                  <a:pt x="2534888" y="445940"/>
                </a:lnTo>
                <a:close/>
              </a:path>
              <a:path w="2592704" h="450214">
                <a:moveTo>
                  <a:pt x="2592089" y="145304"/>
                </a:moveTo>
                <a:lnTo>
                  <a:pt x="2519392" y="145304"/>
                </a:lnTo>
                <a:lnTo>
                  <a:pt x="2446755" y="72652"/>
                </a:lnTo>
                <a:lnTo>
                  <a:pt x="2592089" y="72652"/>
                </a:lnTo>
                <a:lnTo>
                  <a:pt x="2592089" y="145304"/>
                </a:lnTo>
                <a:close/>
              </a:path>
              <a:path w="2592704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2592704" h="450214">
                <a:moveTo>
                  <a:pt x="2446755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2446755" y="304429"/>
                </a:lnTo>
                <a:lnTo>
                  <a:pt x="2446755" y="377069"/>
                </a:lnTo>
                <a:close/>
              </a:path>
              <a:path w="2592704" h="450214">
                <a:moveTo>
                  <a:pt x="2577836" y="418364"/>
                </a:moveTo>
                <a:lnTo>
                  <a:pt x="2588267" y="392553"/>
                </a:lnTo>
                <a:lnTo>
                  <a:pt x="2588263" y="361626"/>
                </a:lnTo>
                <a:lnTo>
                  <a:pt x="2576783" y="333240"/>
                </a:lnTo>
                <a:lnTo>
                  <a:pt x="2553827" y="312479"/>
                </a:lnTo>
                <a:lnTo>
                  <a:pt x="2519392" y="304429"/>
                </a:lnTo>
                <a:lnTo>
                  <a:pt x="2592089" y="304429"/>
                </a:lnTo>
                <a:lnTo>
                  <a:pt x="2592089" y="377069"/>
                </a:lnTo>
                <a:lnTo>
                  <a:pt x="2584039" y="411505"/>
                </a:lnTo>
                <a:lnTo>
                  <a:pt x="2577836" y="418364"/>
                </a:lnTo>
                <a:close/>
              </a:path>
              <a:path w="2592704" h="450214">
                <a:moveTo>
                  <a:pt x="2569723" y="427334"/>
                </a:moveTo>
                <a:lnTo>
                  <a:pt x="2577836" y="418364"/>
                </a:lnTo>
                <a:lnTo>
                  <a:pt x="2576795" y="420937"/>
                </a:lnTo>
                <a:lnTo>
                  <a:pt x="2569723" y="427334"/>
                </a:lnTo>
                <a:close/>
              </a:path>
              <a:path w="2592704" h="450214">
                <a:moveTo>
                  <a:pt x="2560683" y="435510"/>
                </a:moveTo>
                <a:lnTo>
                  <a:pt x="2569723" y="427334"/>
                </a:lnTo>
                <a:lnTo>
                  <a:pt x="2563277" y="434462"/>
                </a:lnTo>
                <a:lnTo>
                  <a:pt x="2560683" y="435510"/>
                </a:lnTo>
                <a:close/>
              </a:path>
              <a:path w="2592704" h="450214">
                <a:moveTo>
                  <a:pt x="2535663" y="445940"/>
                </a:moveTo>
                <a:lnTo>
                  <a:pt x="2534888" y="445940"/>
                </a:lnTo>
                <a:lnTo>
                  <a:pt x="2560683" y="435510"/>
                </a:lnTo>
                <a:lnTo>
                  <a:pt x="2553849" y="441692"/>
                </a:lnTo>
                <a:lnTo>
                  <a:pt x="2535663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3063" y="98266"/>
            <a:ext cx="215582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b="1" spc="-26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4200" b="1" spc="-49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4200" b="1" spc="-26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4200" b="1" spc="130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4200" b="1" spc="8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-4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5183" y="98266"/>
            <a:ext cx="215582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b="1" spc="-730" dirty="0">
                <a:solidFill>
                  <a:srgbClr val="FFFFFF"/>
                </a:solidFill>
                <a:latin typeface="Arial"/>
                <a:cs typeface="Arial"/>
              </a:rPr>
              <a:t>A B </a:t>
            </a:r>
            <a:r>
              <a:rPr sz="4200" b="1" spc="-96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4200" b="1" spc="-7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200" b="1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-2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69481" y="0"/>
            <a:ext cx="2155825" cy="151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9105">
              <a:lnSpc>
                <a:spcPct val="116100"/>
              </a:lnSpc>
              <a:spcBef>
                <a:spcPts val="90"/>
              </a:spcBef>
            </a:pPr>
            <a:r>
              <a:rPr sz="4200" b="1" spc="-26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4200" b="1" spc="-7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b="1" spc="-26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4200" b="1" spc="-730" dirty="0">
                <a:solidFill>
                  <a:srgbClr val="FFFFFF"/>
                </a:solidFill>
                <a:latin typeface="Arial"/>
                <a:cs typeface="Arial"/>
              </a:rPr>
              <a:t>K  A C </a:t>
            </a:r>
            <a:r>
              <a:rPr sz="4200" b="1" spc="130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4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-49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4200" b="1" spc="90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4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990725" cy="1957070"/>
          </a:xfrm>
          <a:custGeom>
            <a:avLst/>
            <a:gdLst/>
            <a:ahLst/>
            <a:cxnLst/>
            <a:rect l="l" t="t" r="r" b="b"/>
            <a:pathLst>
              <a:path w="1990725" h="1957070">
                <a:moveTo>
                  <a:pt x="1357102" y="1956744"/>
                </a:moveTo>
                <a:lnTo>
                  <a:pt x="0" y="1956744"/>
                </a:lnTo>
                <a:lnTo>
                  <a:pt x="0" y="1750124"/>
                </a:lnTo>
                <a:lnTo>
                  <a:pt x="1357102" y="1750124"/>
                </a:lnTo>
                <a:lnTo>
                  <a:pt x="1403553" y="1747363"/>
                </a:lnTo>
                <a:lnTo>
                  <a:pt x="1448572" y="1739272"/>
                </a:lnTo>
                <a:lnTo>
                  <a:pt x="1491896" y="1726141"/>
                </a:lnTo>
                <a:lnTo>
                  <a:pt x="1533263" y="1708258"/>
                </a:lnTo>
                <a:lnTo>
                  <a:pt x="1572411" y="1685913"/>
                </a:lnTo>
                <a:lnTo>
                  <a:pt x="1609076" y="1659393"/>
                </a:lnTo>
                <a:lnTo>
                  <a:pt x="1642997" y="1628989"/>
                </a:lnTo>
                <a:lnTo>
                  <a:pt x="1673910" y="1594989"/>
                </a:lnTo>
                <a:lnTo>
                  <a:pt x="1701553" y="1557681"/>
                </a:lnTo>
                <a:lnTo>
                  <a:pt x="1725664" y="1517355"/>
                </a:lnTo>
                <a:lnTo>
                  <a:pt x="1745980" y="1474299"/>
                </a:lnTo>
                <a:lnTo>
                  <a:pt x="1762238" y="1428804"/>
                </a:lnTo>
                <a:lnTo>
                  <a:pt x="1774176" y="1381156"/>
                </a:lnTo>
                <a:lnTo>
                  <a:pt x="1781532" y="1331646"/>
                </a:lnTo>
                <a:lnTo>
                  <a:pt x="1784042" y="1280562"/>
                </a:lnTo>
                <a:lnTo>
                  <a:pt x="1784042" y="0"/>
                </a:lnTo>
                <a:lnTo>
                  <a:pt x="1990702" y="0"/>
                </a:lnTo>
                <a:lnTo>
                  <a:pt x="1990702" y="1280562"/>
                </a:lnTo>
                <a:lnTo>
                  <a:pt x="1988960" y="1330952"/>
                </a:lnTo>
                <a:lnTo>
                  <a:pt x="1983817" y="1380348"/>
                </a:lnTo>
                <a:lnTo>
                  <a:pt x="1975398" y="1428620"/>
                </a:lnTo>
                <a:lnTo>
                  <a:pt x="1963827" y="1475634"/>
                </a:lnTo>
                <a:lnTo>
                  <a:pt x="1949225" y="1521259"/>
                </a:lnTo>
                <a:lnTo>
                  <a:pt x="1931718" y="1565364"/>
                </a:lnTo>
                <a:lnTo>
                  <a:pt x="1911428" y="1607817"/>
                </a:lnTo>
                <a:lnTo>
                  <a:pt x="1888479" y="1648486"/>
                </a:lnTo>
                <a:lnTo>
                  <a:pt x="1862994" y="1687239"/>
                </a:lnTo>
                <a:lnTo>
                  <a:pt x="1835096" y="1723945"/>
                </a:lnTo>
                <a:lnTo>
                  <a:pt x="1804910" y="1758471"/>
                </a:lnTo>
                <a:lnTo>
                  <a:pt x="1772559" y="1790686"/>
                </a:lnTo>
                <a:lnTo>
                  <a:pt x="1738165" y="1820458"/>
                </a:lnTo>
                <a:lnTo>
                  <a:pt x="1701853" y="1847656"/>
                </a:lnTo>
                <a:lnTo>
                  <a:pt x="1663746" y="1872148"/>
                </a:lnTo>
                <a:lnTo>
                  <a:pt x="1623967" y="1893801"/>
                </a:lnTo>
                <a:lnTo>
                  <a:pt x="1582640" y="1912485"/>
                </a:lnTo>
                <a:lnTo>
                  <a:pt x="1539888" y="1928067"/>
                </a:lnTo>
                <a:lnTo>
                  <a:pt x="1495835" y="1940416"/>
                </a:lnTo>
                <a:lnTo>
                  <a:pt x="1450604" y="1949399"/>
                </a:lnTo>
                <a:lnTo>
                  <a:pt x="1404319" y="1954886"/>
                </a:lnTo>
                <a:lnTo>
                  <a:pt x="1357102" y="195674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503680" cy="1513840"/>
          </a:xfrm>
          <a:custGeom>
            <a:avLst/>
            <a:gdLst/>
            <a:ahLst/>
            <a:cxnLst/>
            <a:rect l="l" t="t" r="r" b="b"/>
            <a:pathLst>
              <a:path w="1503680" h="1513840">
                <a:moveTo>
                  <a:pt x="1422882" y="1509502"/>
                </a:moveTo>
                <a:lnTo>
                  <a:pt x="1390721" y="1509502"/>
                </a:lnTo>
                <a:lnTo>
                  <a:pt x="1360154" y="1500247"/>
                </a:lnTo>
                <a:lnTo>
                  <a:pt x="1334371" y="1481735"/>
                </a:lnTo>
                <a:lnTo>
                  <a:pt x="1316563" y="1453968"/>
                </a:lnTo>
                <a:lnTo>
                  <a:pt x="1309918" y="1416945"/>
                </a:lnTo>
                <a:lnTo>
                  <a:pt x="1309918" y="0"/>
                </a:lnTo>
                <a:lnTo>
                  <a:pt x="1503685" y="0"/>
                </a:lnTo>
                <a:lnTo>
                  <a:pt x="1503685" y="1320052"/>
                </a:lnTo>
                <a:lnTo>
                  <a:pt x="1406808" y="1320052"/>
                </a:lnTo>
                <a:lnTo>
                  <a:pt x="1443826" y="1326697"/>
                </a:lnTo>
                <a:lnTo>
                  <a:pt x="1471589" y="1344506"/>
                </a:lnTo>
                <a:lnTo>
                  <a:pt x="1490098" y="1370290"/>
                </a:lnTo>
                <a:lnTo>
                  <a:pt x="1499352" y="1400859"/>
                </a:lnTo>
                <a:lnTo>
                  <a:pt x="1499351" y="1433022"/>
                </a:lnTo>
                <a:lnTo>
                  <a:pt x="1490095" y="1463592"/>
                </a:lnTo>
                <a:lnTo>
                  <a:pt x="1474770" y="1484938"/>
                </a:lnTo>
                <a:lnTo>
                  <a:pt x="1453449" y="1500247"/>
                </a:lnTo>
                <a:lnTo>
                  <a:pt x="1422882" y="1509502"/>
                </a:lnTo>
                <a:close/>
              </a:path>
              <a:path w="1503680" h="1513840">
                <a:moveTo>
                  <a:pt x="1406796" y="1513838"/>
                </a:moveTo>
                <a:lnTo>
                  <a:pt x="0" y="1513838"/>
                </a:lnTo>
                <a:lnTo>
                  <a:pt x="0" y="1320052"/>
                </a:lnTo>
                <a:lnTo>
                  <a:pt x="1309918" y="1320052"/>
                </a:lnTo>
                <a:lnTo>
                  <a:pt x="1309918" y="1416945"/>
                </a:lnTo>
                <a:lnTo>
                  <a:pt x="1316563" y="1453968"/>
                </a:lnTo>
                <a:lnTo>
                  <a:pt x="1334371" y="1481735"/>
                </a:lnTo>
                <a:lnTo>
                  <a:pt x="1360154" y="1500247"/>
                </a:lnTo>
                <a:lnTo>
                  <a:pt x="1390721" y="1509502"/>
                </a:lnTo>
                <a:lnTo>
                  <a:pt x="1430938" y="1509502"/>
                </a:lnTo>
                <a:lnTo>
                  <a:pt x="1406796" y="1513838"/>
                </a:lnTo>
                <a:close/>
              </a:path>
              <a:path w="1503680" h="1513840">
                <a:moveTo>
                  <a:pt x="1474770" y="1484938"/>
                </a:moveTo>
                <a:lnTo>
                  <a:pt x="1490095" y="1463592"/>
                </a:lnTo>
                <a:lnTo>
                  <a:pt x="1499351" y="1433022"/>
                </a:lnTo>
                <a:lnTo>
                  <a:pt x="1499352" y="1400859"/>
                </a:lnTo>
                <a:lnTo>
                  <a:pt x="1490098" y="1370290"/>
                </a:lnTo>
                <a:lnTo>
                  <a:pt x="1471589" y="1344506"/>
                </a:lnTo>
                <a:lnTo>
                  <a:pt x="1443826" y="1326697"/>
                </a:lnTo>
                <a:lnTo>
                  <a:pt x="1406808" y="1320052"/>
                </a:lnTo>
                <a:lnTo>
                  <a:pt x="1503685" y="1320052"/>
                </a:lnTo>
                <a:lnTo>
                  <a:pt x="1503685" y="1416945"/>
                </a:lnTo>
                <a:lnTo>
                  <a:pt x="1497040" y="1453968"/>
                </a:lnTo>
                <a:lnTo>
                  <a:pt x="1479232" y="1481735"/>
                </a:lnTo>
                <a:lnTo>
                  <a:pt x="1474770" y="1484938"/>
                </a:lnTo>
                <a:close/>
              </a:path>
              <a:path w="1503680" h="1513840">
                <a:moveTo>
                  <a:pt x="1430938" y="1509502"/>
                </a:moveTo>
                <a:lnTo>
                  <a:pt x="1422882" y="1509502"/>
                </a:lnTo>
                <a:lnTo>
                  <a:pt x="1453449" y="1500247"/>
                </a:lnTo>
                <a:lnTo>
                  <a:pt x="1474770" y="1484938"/>
                </a:lnTo>
                <a:lnTo>
                  <a:pt x="1471584" y="1489377"/>
                </a:lnTo>
                <a:lnTo>
                  <a:pt x="1443817" y="1507189"/>
                </a:lnTo>
                <a:lnTo>
                  <a:pt x="1430938" y="1509502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331542"/>
            <a:ext cx="913130" cy="450215"/>
          </a:xfrm>
          <a:custGeom>
            <a:avLst/>
            <a:gdLst/>
            <a:ahLst/>
            <a:cxnLst/>
            <a:rect l="l" t="t" r="r" b="b"/>
            <a:pathLst>
              <a:path w="913130" h="450214">
                <a:moveTo>
                  <a:pt x="767224" y="145304"/>
                </a:moveTo>
                <a:lnTo>
                  <a:pt x="0" y="145304"/>
                </a:lnTo>
                <a:lnTo>
                  <a:pt x="0" y="0"/>
                </a:lnTo>
                <a:lnTo>
                  <a:pt x="839897" y="0"/>
                </a:lnTo>
                <a:lnTo>
                  <a:pt x="867960" y="5781"/>
                </a:lnTo>
                <a:lnTo>
                  <a:pt x="891081" y="21472"/>
                </a:lnTo>
                <a:lnTo>
                  <a:pt x="906775" y="44590"/>
                </a:lnTo>
                <a:lnTo>
                  <a:pt x="912559" y="72652"/>
                </a:lnTo>
                <a:lnTo>
                  <a:pt x="767224" y="72652"/>
                </a:lnTo>
                <a:lnTo>
                  <a:pt x="767224" y="145304"/>
                </a:lnTo>
                <a:close/>
              </a:path>
              <a:path w="913130" h="450214">
                <a:moveTo>
                  <a:pt x="855357" y="445940"/>
                </a:moveTo>
                <a:lnTo>
                  <a:pt x="824426" y="445940"/>
                </a:lnTo>
                <a:lnTo>
                  <a:pt x="796037" y="434462"/>
                </a:lnTo>
                <a:lnTo>
                  <a:pt x="775275" y="411505"/>
                </a:lnTo>
                <a:lnTo>
                  <a:pt x="767224" y="377069"/>
                </a:lnTo>
                <a:lnTo>
                  <a:pt x="767224" y="72652"/>
                </a:lnTo>
                <a:lnTo>
                  <a:pt x="839862" y="145304"/>
                </a:lnTo>
                <a:lnTo>
                  <a:pt x="912559" y="145304"/>
                </a:lnTo>
                <a:lnTo>
                  <a:pt x="912559" y="304429"/>
                </a:lnTo>
                <a:lnTo>
                  <a:pt x="839862" y="304429"/>
                </a:lnTo>
                <a:lnTo>
                  <a:pt x="874296" y="312479"/>
                </a:lnTo>
                <a:lnTo>
                  <a:pt x="897253" y="333240"/>
                </a:lnTo>
                <a:lnTo>
                  <a:pt x="908733" y="361626"/>
                </a:lnTo>
                <a:lnTo>
                  <a:pt x="908737" y="392553"/>
                </a:lnTo>
                <a:lnTo>
                  <a:pt x="898305" y="418364"/>
                </a:lnTo>
                <a:lnTo>
                  <a:pt x="890192" y="427334"/>
                </a:lnTo>
                <a:lnTo>
                  <a:pt x="881152" y="435510"/>
                </a:lnTo>
                <a:lnTo>
                  <a:pt x="855357" y="445940"/>
                </a:lnTo>
                <a:close/>
              </a:path>
              <a:path w="913130" h="450214">
                <a:moveTo>
                  <a:pt x="912559" y="145304"/>
                </a:moveTo>
                <a:lnTo>
                  <a:pt x="839862" y="145304"/>
                </a:lnTo>
                <a:lnTo>
                  <a:pt x="767224" y="72652"/>
                </a:lnTo>
                <a:lnTo>
                  <a:pt x="912559" y="72652"/>
                </a:lnTo>
                <a:lnTo>
                  <a:pt x="912559" y="145304"/>
                </a:lnTo>
                <a:close/>
              </a:path>
              <a:path w="913130" h="450214">
                <a:moveTo>
                  <a:pt x="839897" y="449733"/>
                </a:moveTo>
                <a:lnTo>
                  <a:pt x="0" y="449733"/>
                </a:lnTo>
                <a:lnTo>
                  <a:pt x="0" y="304429"/>
                </a:lnTo>
                <a:lnTo>
                  <a:pt x="767224" y="304429"/>
                </a:lnTo>
                <a:lnTo>
                  <a:pt x="767224" y="377069"/>
                </a:lnTo>
                <a:lnTo>
                  <a:pt x="775275" y="411505"/>
                </a:lnTo>
                <a:lnTo>
                  <a:pt x="796037" y="434462"/>
                </a:lnTo>
                <a:lnTo>
                  <a:pt x="824426" y="445940"/>
                </a:lnTo>
                <a:lnTo>
                  <a:pt x="856132" y="445940"/>
                </a:lnTo>
                <a:lnTo>
                  <a:pt x="839897" y="449733"/>
                </a:lnTo>
                <a:close/>
              </a:path>
              <a:path w="913130" h="450214">
                <a:moveTo>
                  <a:pt x="898305" y="418364"/>
                </a:moveTo>
                <a:lnTo>
                  <a:pt x="908737" y="392553"/>
                </a:lnTo>
                <a:lnTo>
                  <a:pt x="908733" y="361626"/>
                </a:lnTo>
                <a:lnTo>
                  <a:pt x="897253" y="333240"/>
                </a:lnTo>
                <a:lnTo>
                  <a:pt x="874296" y="312479"/>
                </a:lnTo>
                <a:lnTo>
                  <a:pt x="839862" y="304429"/>
                </a:lnTo>
                <a:lnTo>
                  <a:pt x="912559" y="304429"/>
                </a:lnTo>
                <a:lnTo>
                  <a:pt x="912559" y="377069"/>
                </a:lnTo>
                <a:lnTo>
                  <a:pt x="904508" y="411505"/>
                </a:lnTo>
                <a:lnTo>
                  <a:pt x="898305" y="418364"/>
                </a:lnTo>
                <a:close/>
              </a:path>
              <a:path w="913130" h="450214">
                <a:moveTo>
                  <a:pt x="890192" y="427334"/>
                </a:moveTo>
                <a:lnTo>
                  <a:pt x="898305" y="418364"/>
                </a:lnTo>
                <a:lnTo>
                  <a:pt x="897265" y="420937"/>
                </a:lnTo>
                <a:lnTo>
                  <a:pt x="890192" y="427334"/>
                </a:lnTo>
                <a:close/>
              </a:path>
              <a:path w="913130" h="450214">
                <a:moveTo>
                  <a:pt x="881152" y="435510"/>
                </a:moveTo>
                <a:lnTo>
                  <a:pt x="890192" y="427334"/>
                </a:lnTo>
                <a:lnTo>
                  <a:pt x="883746" y="434462"/>
                </a:lnTo>
                <a:lnTo>
                  <a:pt x="881152" y="435510"/>
                </a:lnTo>
                <a:close/>
              </a:path>
              <a:path w="913130" h="450214">
                <a:moveTo>
                  <a:pt x="856132" y="445940"/>
                </a:moveTo>
                <a:lnTo>
                  <a:pt x="855357" y="445940"/>
                </a:lnTo>
                <a:lnTo>
                  <a:pt x="881152" y="435510"/>
                </a:lnTo>
                <a:lnTo>
                  <a:pt x="874318" y="441692"/>
                </a:lnTo>
                <a:lnTo>
                  <a:pt x="856132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962525"/>
            <a:ext cx="2447925" cy="2352675"/>
          </a:xfrm>
          <a:custGeom>
            <a:avLst/>
            <a:gdLst/>
            <a:ahLst/>
            <a:cxnLst/>
            <a:rect l="l" t="t" r="r" b="b"/>
            <a:pathLst>
              <a:path w="2447925" h="2352675">
                <a:moveTo>
                  <a:pt x="2447902" y="2352674"/>
                </a:moveTo>
                <a:lnTo>
                  <a:pt x="2241242" y="2352674"/>
                </a:lnTo>
                <a:lnTo>
                  <a:pt x="2241242" y="676158"/>
                </a:lnTo>
                <a:lnTo>
                  <a:pt x="2238732" y="625076"/>
                </a:lnTo>
                <a:lnTo>
                  <a:pt x="2231376" y="575569"/>
                </a:lnTo>
                <a:lnTo>
                  <a:pt x="2219438" y="527928"/>
                </a:lnTo>
                <a:lnTo>
                  <a:pt x="2203180" y="482439"/>
                </a:lnTo>
                <a:lnTo>
                  <a:pt x="2182864" y="439393"/>
                </a:lnTo>
                <a:lnTo>
                  <a:pt x="2158753" y="399077"/>
                </a:lnTo>
                <a:lnTo>
                  <a:pt x="2131110" y="361780"/>
                </a:lnTo>
                <a:lnTo>
                  <a:pt x="2100197" y="327790"/>
                </a:lnTo>
                <a:lnTo>
                  <a:pt x="2066276" y="297396"/>
                </a:lnTo>
                <a:lnTo>
                  <a:pt x="2029611" y="270886"/>
                </a:lnTo>
                <a:lnTo>
                  <a:pt x="1990463" y="248550"/>
                </a:lnTo>
                <a:lnTo>
                  <a:pt x="1949096" y="230675"/>
                </a:lnTo>
                <a:lnTo>
                  <a:pt x="1905772" y="217550"/>
                </a:lnTo>
                <a:lnTo>
                  <a:pt x="1860753" y="209463"/>
                </a:lnTo>
                <a:lnTo>
                  <a:pt x="1814302" y="206703"/>
                </a:lnTo>
                <a:lnTo>
                  <a:pt x="0" y="206703"/>
                </a:lnTo>
                <a:lnTo>
                  <a:pt x="0" y="0"/>
                </a:lnTo>
                <a:lnTo>
                  <a:pt x="1814302" y="0"/>
                </a:lnTo>
                <a:lnTo>
                  <a:pt x="1861518" y="1858"/>
                </a:lnTo>
                <a:lnTo>
                  <a:pt x="1907804" y="7345"/>
                </a:lnTo>
                <a:lnTo>
                  <a:pt x="1953036" y="16328"/>
                </a:lnTo>
                <a:lnTo>
                  <a:pt x="1997089" y="28677"/>
                </a:lnTo>
                <a:lnTo>
                  <a:pt x="2039841" y="44259"/>
                </a:lnTo>
                <a:lnTo>
                  <a:pt x="2081169" y="62942"/>
                </a:lnTo>
                <a:lnTo>
                  <a:pt x="2120948" y="84595"/>
                </a:lnTo>
                <a:lnTo>
                  <a:pt x="2159056" y="109087"/>
                </a:lnTo>
                <a:lnTo>
                  <a:pt x="2195369" y="136284"/>
                </a:lnTo>
                <a:lnTo>
                  <a:pt x="2229763" y="166056"/>
                </a:lnTo>
                <a:lnTo>
                  <a:pt x="2262115" y="198270"/>
                </a:lnTo>
                <a:lnTo>
                  <a:pt x="2292301" y="232795"/>
                </a:lnTo>
                <a:lnTo>
                  <a:pt x="2320199" y="269500"/>
                </a:lnTo>
                <a:lnTo>
                  <a:pt x="2345684" y="308252"/>
                </a:lnTo>
                <a:lnTo>
                  <a:pt x="2368633" y="348919"/>
                </a:lnTo>
                <a:lnTo>
                  <a:pt x="2388923" y="391370"/>
                </a:lnTo>
                <a:lnTo>
                  <a:pt x="2406430" y="435473"/>
                </a:lnTo>
                <a:lnTo>
                  <a:pt x="2421031" y="481097"/>
                </a:lnTo>
                <a:lnTo>
                  <a:pt x="2432602" y="528109"/>
                </a:lnTo>
                <a:lnTo>
                  <a:pt x="2441020" y="576378"/>
                </a:lnTo>
                <a:lnTo>
                  <a:pt x="2446161" y="625771"/>
                </a:lnTo>
                <a:lnTo>
                  <a:pt x="2447902" y="676158"/>
                </a:lnTo>
                <a:lnTo>
                  <a:pt x="2447902" y="23526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417860"/>
            <a:ext cx="1960880" cy="1897380"/>
          </a:xfrm>
          <a:custGeom>
            <a:avLst/>
            <a:gdLst/>
            <a:ahLst/>
            <a:cxnLst/>
            <a:rect l="l" t="t" r="r" b="b"/>
            <a:pathLst>
              <a:path w="1960880" h="1897379">
                <a:moveTo>
                  <a:pt x="1767118" y="193774"/>
                </a:moveTo>
                <a:lnTo>
                  <a:pt x="0" y="193774"/>
                </a:lnTo>
                <a:lnTo>
                  <a:pt x="0" y="0"/>
                </a:lnTo>
                <a:lnTo>
                  <a:pt x="1863996" y="0"/>
                </a:lnTo>
                <a:lnTo>
                  <a:pt x="1901409" y="7709"/>
                </a:lnTo>
                <a:lnTo>
                  <a:pt x="1932240" y="28633"/>
                </a:lnTo>
                <a:lnTo>
                  <a:pt x="1953171" y="59463"/>
                </a:lnTo>
                <a:lnTo>
                  <a:pt x="1960885" y="96893"/>
                </a:lnTo>
                <a:lnTo>
                  <a:pt x="1767118" y="96893"/>
                </a:lnTo>
                <a:lnTo>
                  <a:pt x="1767118" y="193774"/>
                </a:lnTo>
                <a:close/>
              </a:path>
              <a:path w="1960880" h="1897379">
                <a:moveTo>
                  <a:pt x="1960885" y="1897338"/>
                </a:moveTo>
                <a:lnTo>
                  <a:pt x="1767118" y="1897338"/>
                </a:lnTo>
                <a:lnTo>
                  <a:pt x="1767118" y="96893"/>
                </a:lnTo>
                <a:lnTo>
                  <a:pt x="1864008" y="193774"/>
                </a:lnTo>
                <a:lnTo>
                  <a:pt x="1960885" y="193774"/>
                </a:lnTo>
                <a:lnTo>
                  <a:pt x="1960885" y="1897338"/>
                </a:lnTo>
                <a:close/>
              </a:path>
              <a:path w="1960880" h="1897379">
                <a:moveTo>
                  <a:pt x="1960885" y="193774"/>
                </a:moveTo>
                <a:lnTo>
                  <a:pt x="1864008" y="193774"/>
                </a:lnTo>
                <a:lnTo>
                  <a:pt x="1767118" y="96893"/>
                </a:lnTo>
                <a:lnTo>
                  <a:pt x="1960885" y="96893"/>
                </a:lnTo>
                <a:lnTo>
                  <a:pt x="1960885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9909" y="0"/>
            <a:ext cx="3133725" cy="861694"/>
          </a:xfrm>
          <a:custGeom>
            <a:avLst/>
            <a:gdLst/>
            <a:ahLst/>
            <a:cxnLst/>
            <a:rect l="l" t="t" r="r" b="b"/>
            <a:pathLst>
              <a:path w="3133725" h="861694">
                <a:moveTo>
                  <a:pt x="3133690" y="861370"/>
                </a:moveTo>
                <a:lnTo>
                  <a:pt x="633600" y="861370"/>
                </a:lnTo>
                <a:lnTo>
                  <a:pt x="586382" y="859511"/>
                </a:lnTo>
                <a:lnTo>
                  <a:pt x="540095" y="854025"/>
                </a:lnTo>
                <a:lnTo>
                  <a:pt x="494863" y="845041"/>
                </a:lnTo>
                <a:lnTo>
                  <a:pt x="450809" y="832692"/>
                </a:lnTo>
                <a:lnTo>
                  <a:pt x="408056" y="817110"/>
                </a:lnTo>
                <a:lnTo>
                  <a:pt x="366728" y="798426"/>
                </a:lnTo>
                <a:lnTo>
                  <a:pt x="326949" y="776773"/>
                </a:lnTo>
                <a:lnTo>
                  <a:pt x="288841" y="752281"/>
                </a:lnTo>
                <a:lnTo>
                  <a:pt x="252528" y="725084"/>
                </a:lnTo>
                <a:lnTo>
                  <a:pt x="218135" y="695311"/>
                </a:lnTo>
                <a:lnTo>
                  <a:pt x="185783" y="663096"/>
                </a:lnTo>
                <a:lnTo>
                  <a:pt x="155597" y="628570"/>
                </a:lnTo>
                <a:lnTo>
                  <a:pt x="127700" y="591864"/>
                </a:lnTo>
                <a:lnTo>
                  <a:pt x="102215" y="553111"/>
                </a:lnTo>
                <a:lnTo>
                  <a:pt x="79267" y="512443"/>
                </a:lnTo>
                <a:lnTo>
                  <a:pt x="58977" y="469990"/>
                </a:lnTo>
                <a:lnTo>
                  <a:pt x="41471" y="425885"/>
                </a:lnTo>
                <a:lnTo>
                  <a:pt x="26870" y="380259"/>
                </a:lnTo>
                <a:lnTo>
                  <a:pt x="15299" y="333245"/>
                </a:lnTo>
                <a:lnTo>
                  <a:pt x="6882" y="284974"/>
                </a:lnTo>
                <a:lnTo>
                  <a:pt x="1741" y="235577"/>
                </a:lnTo>
                <a:lnTo>
                  <a:pt x="0" y="185187"/>
                </a:lnTo>
                <a:lnTo>
                  <a:pt x="0" y="0"/>
                </a:lnTo>
                <a:lnTo>
                  <a:pt x="206708" y="0"/>
                </a:lnTo>
                <a:lnTo>
                  <a:pt x="206708" y="185187"/>
                </a:lnTo>
                <a:lnTo>
                  <a:pt x="209217" y="236271"/>
                </a:lnTo>
                <a:lnTo>
                  <a:pt x="216571" y="285781"/>
                </a:lnTo>
                <a:lnTo>
                  <a:pt x="228506" y="333429"/>
                </a:lnTo>
                <a:lnTo>
                  <a:pt x="244761" y="378925"/>
                </a:lnTo>
                <a:lnTo>
                  <a:pt x="265073" y="421980"/>
                </a:lnTo>
                <a:lnTo>
                  <a:pt x="289180" y="462306"/>
                </a:lnTo>
                <a:lnTo>
                  <a:pt x="316818" y="499614"/>
                </a:lnTo>
                <a:lnTo>
                  <a:pt x="347727" y="533614"/>
                </a:lnTo>
                <a:lnTo>
                  <a:pt x="381643" y="564019"/>
                </a:lnTo>
                <a:lnTo>
                  <a:pt x="418304" y="590538"/>
                </a:lnTo>
                <a:lnTo>
                  <a:pt x="457447" y="612884"/>
                </a:lnTo>
                <a:lnTo>
                  <a:pt x="498811" y="630766"/>
                </a:lnTo>
                <a:lnTo>
                  <a:pt x="542133" y="643897"/>
                </a:lnTo>
                <a:lnTo>
                  <a:pt x="587150" y="651988"/>
                </a:lnTo>
                <a:lnTo>
                  <a:pt x="633600" y="654749"/>
                </a:lnTo>
                <a:lnTo>
                  <a:pt x="3133690" y="654749"/>
                </a:lnTo>
                <a:lnTo>
                  <a:pt x="3133690" y="86137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3875" y="0"/>
            <a:ext cx="2670175" cy="418465"/>
          </a:xfrm>
          <a:custGeom>
            <a:avLst/>
            <a:gdLst/>
            <a:ahLst/>
            <a:cxnLst/>
            <a:rect l="l" t="t" r="r" b="b"/>
            <a:pathLst>
              <a:path w="2670175" h="418465">
                <a:moveTo>
                  <a:pt x="2669724" y="418463"/>
                </a:moveTo>
                <a:lnTo>
                  <a:pt x="96889" y="418463"/>
                </a:lnTo>
                <a:lnTo>
                  <a:pt x="59461" y="410747"/>
                </a:lnTo>
                <a:lnTo>
                  <a:pt x="28632" y="389812"/>
                </a:lnTo>
                <a:lnTo>
                  <a:pt x="7709" y="358980"/>
                </a:lnTo>
                <a:lnTo>
                  <a:pt x="0" y="321570"/>
                </a:lnTo>
                <a:lnTo>
                  <a:pt x="0" y="0"/>
                </a:lnTo>
                <a:lnTo>
                  <a:pt x="193779" y="0"/>
                </a:lnTo>
                <a:lnTo>
                  <a:pt x="193779" y="224677"/>
                </a:lnTo>
                <a:lnTo>
                  <a:pt x="96889" y="224677"/>
                </a:lnTo>
                <a:lnTo>
                  <a:pt x="193779" y="321570"/>
                </a:lnTo>
                <a:lnTo>
                  <a:pt x="2669724" y="321570"/>
                </a:lnTo>
                <a:lnTo>
                  <a:pt x="2669724" y="418463"/>
                </a:lnTo>
                <a:close/>
              </a:path>
              <a:path w="2670175" h="418465">
                <a:moveTo>
                  <a:pt x="193779" y="321570"/>
                </a:moveTo>
                <a:lnTo>
                  <a:pt x="96889" y="224677"/>
                </a:lnTo>
                <a:lnTo>
                  <a:pt x="193779" y="224677"/>
                </a:lnTo>
                <a:lnTo>
                  <a:pt x="193779" y="321570"/>
                </a:lnTo>
                <a:close/>
              </a:path>
              <a:path w="2670175" h="418465">
                <a:moveTo>
                  <a:pt x="2669724" y="321570"/>
                </a:moveTo>
                <a:lnTo>
                  <a:pt x="193779" y="321570"/>
                </a:lnTo>
                <a:lnTo>
                  <a:pt x="193779" y="224677"/>
                </a:lnTo>
                <a:lnTo>
                  <a:pt x="2669724" y="224677"/>
                </a:lnTo>
                <a:lnTo>
                  <a:pt x="2669724" y="32157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109" y="686930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09" h="626744">
                <a:moveTo>
                  <a:pt x="112968" y="626426"/>
                </a:moveTo>
                <a:lnTo>
                  <a:pt x="80807" y="626426"/>
                </a:lnTo>
                <a:lnTo>
                  <a:pt x="50241" y="617171"/>
                </a:lnTo>
                <a:lnTo>
                  <a:pt x="24458" y="598659"/>
                </a:lnTo>
                <a:lnTo>
                  <a:pt x="6648" y="570892"/>
                </a:lnTo>
                <a:lnTo>
                  <a:pt x="0" y="533869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69"/>
                </a:lnTo>
                <a:lnTo>
                  <a:pt x="187122" y="570892"/>
                </a:lnTo>
                <a:lnTo>
                  <a:pt x="169315" y="598659"/>
                </a:lnTo>
                <a:lnTo>
                  <a:pt x="143534" y="617171"/>
                </a:lnTo>
                <a:lnTo>
                  <a:pt x="112968" y="626426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69334" y="686942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09" h="626744">
                <a:moveTo>
                  <a:pt x="112964" y="626424"/>
                </a:moveTo>
                <a:lnTo>
                  <a:pt x="80802" y="626424"/>
                </a:lnTo>
                <a:lnTo>
                  <a:pt x="50235" y="617167"/>
                </a:lnTo>
                <a:lnTo>
                  <a:pt x="24453" y="598654"/>
                </a:lnTo>
                <a:lnTo>
                  <a:pt x="6644" y="570884"/>
                </a:lnTo>
                <a:lnTo>
                  <a:pt x="0" y="533857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57"/>
                </a:lnTo>
                <a:lnTo>
                  <a:pt x="187122" y="570884"/>
                </a:lnTo>
                <a:lnTo>
                  <a:pt x="169313" y="598654"/>
                </a:lnTo>
                <a:lnTo>
                  <a:pt x="143531" y="617167"/>
                </a:lnTo>
                <a:lnTo>
                  <a:pt x="112964" y="62642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3069" y="1236167"/>
            <a:ext cx="2060575" cy="450215"/>
          </a:xfrm>
          <a:custGeom>
            <a:avLst/>
            <a:gdLst/>
            <a:ahLst/>
            <a:cxnLst/>
            <a:rect l="l" t="t" r="r" b="b"/>
            <a:pathLst>
              <a:path w="2060575" h="450214">
                <a:moveTo>
                  <a:pt x="2060530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2060530" y="0"/>
                </a:lnTo>
                <a:lnTo>
                  <a:pt x="2060530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2060530" y="377069"/>
                </a:lnTo>
                <a:lnTo>
                  <a:pt x="2060530" y="449733"/>
                </a:lnTo>
                <a:close/>
              </a:path>
              <a:path w="2060575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2060575" h="450214">
                <a:moveTo>
                  <a:pt x="2060530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2060530" y="72652"/>
                </a:lnTo>
                <a:lnTo>
                  <a:pt x="2060530" y="145304"/>
                </a:lnTo>
                <a:close/>
              </a:path>
              <a:path w="2060575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2060575" h="450214">
                <a:moveTo>
                  <a:pt x="2060530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2060530" y="304429"/>
                </a:lnTo>
                <a:lnTo>
                  <a:pt x="2060530" y="37706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24809" y="4962525"/>
            <a:ext cx="2028825" cy="2352675"/>
          </a:xfrm>
          <a:custGeom>
            <a:avLst/>
            <a:gdLst/>
            <a:ahLst/>
            <a:cxnLst/>
            <a:rect l="l" t="t" r="r" b="b"/>
            <a:pathLst>
              <a:path w="2028825" h="2352675">
                <a:moveTo>
                  <a:pt x="206708" y="2352674"/>
                </a:moveTo>
                <a:lnTo>
                  <a:pt x="0" y="2352674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2028790" y="0"/>
                </a:lnTo>
                <a:lnTo>
                  <a:pt x="2028790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352674"/>
                </a:lnTo>
                <a:close/>
              </a:path>
              <a:path w="2028825" h="2352675">
                <a:moveTo>
                  <a:pt x="2028790" y="206703"/>
                </a:moveTo>
                <a:lnTo>
                  <a:pt x="633600" y="206703"/>
                </a:lnTo>
                <a:lnTo>
                  <a:pt x="2028790" y="206703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88775" y="5417860"/>
            <a:ext cx="1565275" cy="1897380"/>
          </a:xfrm>
          <a:custGeom>
            <a:avLst/>
            <a:gdLst/>
            <a:ahLst/>
            <a:cxnLst/>
            <a:rect l="l" t="t" r="r" b="b"/>
            <a:pathLst>
              <a:path w="1565275" h="1897379">
                <a:moveTo>
                  <a:pt x="193779" y="1897338"/>
                </a:moveTo>
                <a:lnTo>
                  <a:pt x="0" y="1897338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1564824" y="0"/>
                </a:lnTo>
                <a:lnTo>
                  <a:pt x="1564824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1897338"/>
                </a:lnTo>
                <a:close/>
              </a:path>
              <a:path w="1565275" h="1897379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1565275" h="1897379">
                <a:moveTo>
                  <a:pt x="1564824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1564824" y="96893"/>
                </a:lnTo>
                <a:lnTo>
                  <a:pt x="1564824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1619250"/>
            <a:ext cx="9753600" cy="5695950"/>
          </a:xfrm>
          <a:custGeom>
            <a:avLst/>
            <a:gdLst/>
            <a:ahLst/>
            <a:cxnLst/>
            <a:rect l="l" t="t" r="r" b="b"/>
            <a:pathLst>
              <a:path w="9753600" h="5695950">
                <a:moveTo>
                  <a:pt x="0" y="5695949"/>
                </a:moveTo>
                <a:lnTo>
                  <a:pt x="9753600" y="5695949"/>
                </a:lnTo>
                <a:lnTo>
                  <a:pt x="9753600" y="0"/>
                </a:lnTo>
                <a:lnTo>
                  <a:pt x="0" y="0"/>
                </a:lnTo>
                <a:lnTo>
                  <a:pt x="0" y="5695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0953" y="2346013"/>
            <a:ext cx="8601075" cy="4138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0" marR="488950" indent="-501650">
              <a:lnSpc>
                <a:spcPct val="116100"/>
              </a:lnSpc>
              <a:spcBef>
                <a:spcPts val="95"/>
              </a:spcBef>
            </a:pPr>
            <a:r>
              <a:rPr sz="2100" spc="-355" dirty="0">
                <a:latin typeface="Lucida Sans"/>
                <a:cs typeface="Lucida Sans"/>
              </a:rPr>
              <a:t>1.5 </a:t>
            </a:r>
            <a:r>
              <a:rPr sz="2100" spc="-145" dirty="0">
                <a:latin typeface="Lucida Sans"/>
                <a:cs typeface="Lucida Sans"/>
              </a:rPr>
              <a:t>ton </a:t>
            </a:r>
            <a:r>
              <a:rPr sz="2100" spc="-140" dirty="0">
                <a:latin typeface="Lucida Sans"/>
                <a:cs typeface="Lucida Sans"/>
              </a:rPr>
              <a:t>split </a:t>
            </a:r>
            <a:r>
              <a:rPr sz="2100" spc="40" dirty="0">
                <a:latin typeface="Lucida Sans"/>
                <a:cs typeface="Lucida Sans"/>
              </a:rPr>
              <a:t>AC </a:t>
            </a:r>
            <a:r>
              <a:rPr sz="2100" spc="-170" dirty="0">
                <a:solidFill>
                  <a:srgbClr val="FF5C5C"/>
                </a:solidFill>
                <a:latin typeface="Lucida Sans"/>
                <a:cs typeface="Lucida Sans"/>
              </a:rPr>
              <a:t>consumes </a:t>
            </a:r>
            <a:r>
              <a:rPr sz="2100" spc="-165" dirty="0">
                <a:solidFill>
                  <a:srgbClr val="333334"/>
                </a:solidFill>
                <a:latin typeface="Lucida Sans"/>
                <a:cs typeface="Lucida Sans"/>
              </a:rPr>
              <a:t>~6.8 </a:t>
            </a:r>
            <a:r>
              <a:rPr sz="2100" spc="-155" dirty="0">
                <a:solidFill>
                  <a:srgbClr val="333334"/>
                </a:solidFill>
                <a:latin typeface="Lucida Sans"/>
                <a:cs typeface="Lucida Sans"/>
              </a:rPr>
              <a:t>units </a:t>
            </a:r>
            <a:r>
              <a:rPr sz="2100" spc="-75" dirty="0">
                <a:solidFill>
                  <a:srgbClr val="FF5C5C"/>
                </a:solidFill>
                <a:latin typeface="Lucida Sans"/>
                <a:cs typeface="Lucida Sans"/>
              </a:rPr>
              <a:t>of </a:t>
            </a:r>
            <a:r>
              <a:rPr sz="2100" spc="-85" dirty="0">
                <a:solidFill>
                  <a:srgbClr val="FF5C5C"/>
                </a:solidFill>
                <a:latin typeface="Lucida Sans"/>
                <a:cs typeface="Lucida Sans"/>
              </a:rPr>
              <a:t>power </a:t>
            </a:r>
            <a:r>
              <a:rPr sz="2100" spc="-130" dirty="0">
                <a:solidFill>
                  <a:srgbClr val="FF5C5C"/>
                </a:solidFill>
                <a:latin typeface="Lucida Sans"/>
                <a:cs typeface="Lucida Sans"/>
              </a:rPr>
              <a:t>during </a:t>
            </a:r>
            <a:r>
              <a:rPr sz="2100" spc="-135" dirty="0">
                <a:solidFill>
                  <a:srgbClr val="FF5C5C"/>
                </a:solidFill>
                <a:latin typeface="Lucida Sans"/>
                <a:cs typeface="Lucida Sans"/>
              </a:rPr>
              <a:t>its </a:t>
            </a:r>
            <a:r>
              <a:rPr sz="2100" spc="-340" dirty="0">
                <a:latin typeface="Lucida Sans"/>
                <a:cs typeface="Lucida Sans"/>
              </a:rPr>
              <a:t>14 </a:t>
            </a:r>
            <a:r>
              <a:rPr sz="2100" spc="-114" dirty="0">
                <a:latin typeface="Lucida Sans"/>
                <a:cs typeface="Lucida Sans"/>
              </a:rPr>
              <a:t>hr </a:t>
            </a:r>
            <a:r>
              <a:rPr sz="2100" spc="-45" dirty="0">
                <a:latin typeface="Lucida Sans"/>
                <a:cs typeface="Lucida Sans"/>
              </a:rPr>
              <a:t>cycle </a:t>
            </a:r>
            <a:r>
              <a:rPr sz="2100" spc="-45" dirty="0">
                <a:solidFill>
                  <a:srgbClr val="FF5C5C"/>
                </a:solidFill>
                <a:latin typeface="Lucida Sans"/>
                <a:cs typeface="Lucida Sans"/>
              </a:rPr>
              <a:t> </a:t>
            </a:r>
            <a:r>
              <a:rPr sz="2100" spc="-170" dirty="0">
                <a:solidFill>
                  <a:srgbClr val="FF5C5C"/>
                </a:solidFill>
                <a:latin typeface="Lucida Sans"/>
                <a:cs typeface="Lucida Sans"/>
              </a:rPr>
              <a:t>assuming </a:t>
            </a:r>
            <a:r>
              <a:rPr sz="2100" spc="-135" dirty="0">
                <a:solidFill>
                  <a:srgbClr val="FF5C5C"/>
                </a:solidFill>
                <a:latin typeface="Lucida Sans"/>
                <a:cs typeface="Lucida Sans"/>
              </a:rPr>
              <a:t>its </a:t>
            </a:r>
            <a:r>
              <a:rPr sz="2100" spc="-145" dirty="0">
                <a:latin typeface="Lucida Sans"/>
                <a:cs typeface="Lucida Sans"/>
              </a:rPr>
              <a:t>compressor </a:t>
            </a:r>
            <a:r>
              <a:rPr sz="2100" spc="-114" dirty="0">
                <a:solidFill>
                  <a:srgbClr val="FF5C5C"/>
                </a:solidFill>
                <a:latin typeface="Lucida Sans"/>
                <a:cs typeface="Lucida Sans"/>
              </a:rPr>
              <a:t>works </a:t>
            </a:r>
            <a:r>
              <a:rPr sz="2100" spc="-75" dirty="0">
                <a:solidFill>
                  <a:srgbClr val="FF5C5C"/>
                </a:solidFill>
                <a:latin typeface="Lucida Sans"/>
                <a:cs typeface="Lucida Sans"/>
              </a:rPr>
              <a:t>for </a:t>
            </a:r>
            <a:r>
              <a:rPr sz="2100" spc="-125" dirty="0">
                <a:solidFill>
                  <a:srgbClr val="FF5C5C"/>
                </a:solidFill>
                <a:latin typeface="Lucida Sans"/>
                <a:cs typeface="Lucida Sans"/>
              </a:rPr>
              <a:t>only </a:t>
            </a:r>
            <a:r>
              <a:rPr sz="2100" spc="25" dirty="0">
                <a:latin typeface="Lucida Sans"/>
                <a:cs typeface="Lucida Sans"/>
              </a:rPr>
              <a:t>4 </a:t>
            </a:r>
            <a:r>
              <a:rPr sz="2100" spc="-135" dirty="0">
                <a:latin typeface="Lucida Sans"/>
                <a:cs typeface="Lucida Sans"/>
              </a:rPr>
              <a:t>hrs </a:t>
            </a:r>
            <a:r>
              <a:rPr sz="2100" spc="-175" dirty="0">
                <a:solidFill>
                  <a:srgbClr val="FF5C5C"/>
                </a:solidFill>
                <a:latin typeface="Lucida Sans"/>
                <a:cs typeface="Lucida Sans"/>
              </a:rPr>
              <a:t>in </a:t>
            </a:r>
            <a:r>
              <a:rPr sz="2100" spc="-75" dirty="0">
                <a:solidFill>
                  <a:srgbClr val="FF5C5C"/>
                </a:solidFill>
                <a:latin typeface="Lucida Sans"/>
                <a:cs typeface="Lucida Sans"/>
              </a:rPr>
              <a:t>that</a:t>
            </a:r>
            <a:r>
              <a:rPr sz="2100" spc="-95" dirty="0">
                <a:solidFill>
                  <a:srgbClr val="FF5C5C"/>
                </a:solidFill>
                <a:latin typeface="Lucida Sans"/>
                <a:cs typeface="Lucida Sans"/>
              </a:rPr>
              <a:t> </a:t>
            </a:r>
            <a:r>
              <a:rPr sz="2100" spc="-45" dirty="0">
                <a:solidFill>
                  <a:srgbClr val="FF5C5C"/>
                </a:solidFill>
                <a:latin typeface="Lucida Sans"/>
                <a:cs typeface="Lucida Sans"/>
              </a:rPr>
              <a:t>cycle</a:t>
            </a:r>
            <a:endParaRPr sz="21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18542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5489E"/>
                </a:solidFill>
                <a:latin typeface="Arial"/>
                <a:cs typeface="Arial"/>
              </a:rPr>
              <a:t>Cost </a:t>
            </a:r>
            <a:r>
              <a:rPr sz="1800" spc="5" dirty="0">
                <a:solidFill>
                  <a:srgbClr val="25489E"/>
                </a:solidFill>
                <a:latin typeface="Arial"/>
                <a:cs typeface="Arial"/>
              </a:rPr>
              <a:t>= </a:t>
            </a:r>
            <a:r>
              <a:rPr sz="1800" dirty="0">
                <a:solidFill>
                  <a:srgbClr val="25489E"/>
                </a:solidFill>
                <a:latin typeface="Arial"/>
                <a:cs typeface="Arial"/>
              </a:rPr>
              <a:t>Rs</a:t>
            </a:r>
            <a:r>
              <a:rPr sz="1800" spc="-10" dirty="0">
                <a:solidFill>
                  <a:srgbClr val="25489E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489E"/>
                </a:solidFill>
                <a:latin typeface="Arial"/>
                <a:cs typeface="Arial"/>
              </a:rPr>
              <a:t>40.8/day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sz="2400" spc="25" dirty="0">
                <a:latin typeface="Century"/>
                <a:cs typeface="Century"/>
              </a:rPr>
              <a:t>If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30" dirty="0">
                <a:latin typeface="Century"/>
                <a:cs typeface="Century"/>
              </a:rPr>
              <a:t>the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90" dirty="0">
                <a:latin typeface="Century"/>
                <a:cs typeface="Century"/>
              </a:rPr>
              <a:t>user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20" dirty="0">
                <a:latin typeface="Century"/>
                <a:cs typeface="Century"/>
              </a:rPr>
              <a:t>forgets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55" dirty="0">
                <a:latin typeface="Century"/>
                <a:cs typeface="Century"/>
              </a:rPr>
              <a:t>to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20" dirty="0">
                <a:latin typeface="Century"/>
                <a:cs typeface="Century"/>
              </a:rPr>
              <a:t>switch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70" dirty="0">
                <a:latin typeface="Century"/>
                <a:cs typeface="Century"/>
              </a:rPr>
              <a:t>it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45" dirty="0">
                <a:latin typeface="Century"/>
                <a:cs typeface="Century"/>
              </a:rPr>
              <a:t>off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25" dirty="0">
                <a:latin typeface="Century"/>
                <a:cs typeface="Century"/>
              </a:rPr>
              <a:t>for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45" dirty="0">
                <a:latin typeface="Century"/>
                <a:cs typeface="Century"/>
              </a:rPr>
              <a:t>some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FF5C5C"/>
                </a:solidFill>
                <a:latin typeface="Century"/>
                <a:cs typeface="Century"/>
              </a:rPr>
              <a:t>6</a:t>
            </a:r>
            <a:r>
              <a:rPr sz="2400" spc="-100" dirty="0">
                <a:solidFill>
                  <a:srgbClr val="FF5C5C"/>
                </a:solidFill>
                <a:latin typeface="Century"/>
                <a:cs typeface="Century"/>
              </a:rPr>
              <a:t> </a:t>
            </a:r>
            <a:r>
              <a:rPr sz="2400" spc="90" dirty="0">
                <a:solidFill>
                  <a:srgbClr val="FF5C5C"/>
                </a:solidFill>
                <a:latin typeface="Century"/>
                <a:cs typeface="Century"/>
              </a:rPr>
              <a:t>hr</a:t>
            </a:r>
            <a:r>
              <a:rPr sz="2400" spc="-100" dirty="0">
                <a:solidFill>
                  <a:srgbClr val="FF5C5C"/>
                </a:solidFill>
                <a:latin typeface="Century"/>
                <a:cs typeface="Century"/>
              </a:rPr>
              <a:t> </a:t>
            </a:r>
            <a:r>
              <a:rPr sz="2400" spc="80" dirty="0">
                <a:latin typeface="Century"/>
                <a:cs typeface="Century"/>
              </a:rPr>
              <a:t>duration..</a:t>
            </a:r>
            <a:endParaRPr sz="2400">
              <a:latin typeface="Century"/>
              <a:cs typeface="Century"/>
            </a:endParaRPr>
          </a:p>
          <a:p>
            <a:pPr marL="2930525">
              <a:lnSpc>
                <a:spcPct val="100000"/>
              </a:lnSpc>
              <a:spcBef>
                <a:spcPts val="2220"/>
              </a:spcBef>
            </a:pPr>
            <a:r>
              <a:rPr sz="1800" spc="-95" dirty="0">
                <a:solidFill>
                  <a:srgbClr val="25489E"/>
                </a:solidFill>
                <a:latin typeface="Lucida Sans"/>
                <a:cs typeface="Lucida Sans"/>
              </a:rPr>
              <a:t>Cost incurred </a:t>
            </a:r>
            <a:r>
              <a:rPr sz="1800" spc="-200" dirty="0">
                <a:solidFill>
                  <a:srgbClr val="25489E"/>
                </a:solidFill>
                <a:latin typeface="Lucida Sans"/>
                <a:cs typeface="Lucida Sans"/>
              </a:rPr>
              <a:t>= </a:t>
            </a:r>
            <a:r>
              <a:rPr sz="1800" spc="-50" dirty="0">
                <a:solidFill>
                  <a:srgbClr val="25489E"/>
                </a:solidFill>
                <a:latin typeface="Lucida Sans"/>
                <a:cs typeface="Lucida Sans"/>
              </a:rPr>
              <a:t>Rs</a:t>
            </a:r>
            <a:r>
              <a:rPr sz="1800" spc="-55" dirty="0">
                <a:solidFill>
                  <a:srgbClr val="25489E"/>
                </a:solidFill>
                <a:latin typeface="Lucida Sans"/>
                <a:cs typeface="Lucida Sans"/>
              </a:rPr>
              <a:t> </a:t>
            </a:r>
            <a:r>
              <a:rPr sz="1800" spc="-110" dirty="0">
                <a:solidFill>
                  <a:srgbClr val="25489E"/>
                </a:solidFill>
                <a:latin typeface="Lucida Sans"/>
                <a:cs typeface="Lucida Sans"/>
              </a:rPr>
              <a:t>58.28/day</a:t>
            </a:r>
            <a:endParaRPr sz="18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256665" marR="1073150" algn="ctr">
              <a:lnSpc>
                <a:spcPct val="117200"/>
              </a:lnSpc>
              <a:spcBef>
                <a:spcPts val="5"/>
              </a:spcBef>
              <a:tabLst>
                <a:tab pos="6000115" algn="l"/>
              </a:tabLst>
            </a:pPr>
            <a:r>
              <a:rPr sz="2400" spc="100" dirty="0">
                <a:latin typeface="Century"/>
                <a:cs typeface="Century"/>
              </a:rPr>
              <a:t>For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25" dirty="0">
                <a:latin typeface="Century"/>
                <a:cs typeface="Century"/>
              </a:rPr>
              <a:t>that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25" dirty="0">
                <a:latin typeface="Century"/>
                <a:cs typeface="Century"/>
              </a:rPr>
              <a:t>day,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14" dirty="0">
                <a:latin typeface="Century"/>
                <a:cs typeface="Century"/>
              </a:rPr>
              <a:t>considering</a:t>
            </a:r>
            <a:r>
              <a:rPr sz="2400" spc="-100" dirty="0">
                <a:latin typeface="Century"/>
                <a:cs typeface="Century"/>
              </a:rPr>
              <a:t> </a:t>
            </a:r>
            <a:r>
              <a:rPr sz="2400" spc="155" dirty="0">
                <a:latin typeface="Century"/>
                <a:cs typeface="Century"/>
              </a:rPr>
              <a:t>only	</a:t>
            </a:r>
            <a:r>
              <a:rPr sz="2400" spc="145" dirty="0">
                <a:latin typeface="Century"/>
                <a:cs typeface="Century"/>
              </a:rPr>
              <a:t>an </a:t>
            </a:r>
            <a:r>
              <a:rPr sz="2400" spc="80" dirty="0">
                <a:latin typeface="Century"/>
                <a:cs typeface="Century"/>
              </a:rPr>
              <a:t>AC,</a:t>
            </a:r>
            <a:r>
              <a:rPr sz="2400" spc="-440" dirty="0">
                <a:latin typeface="Century"/>
                <a:cs typeface="Century"/>
              </a:rPr>
              <a:t> </a:t>
            </a:r>
            <a:r>
              <a:rPr sz="2400" spc="135" dirty="0">
                <a:latin typeface="Century"/>
                <a:cs typeface="Century"/>
              </a:rPr>
              <a:t>we  </a:t>
            </a:r>
            <a:r>
              <a:rPr sz="2400" spc="150" dirty="0">
                <a:latin typeface="Century"/>
                <a:cs typeface="Century"/>
              </a:rPr>
              <a:t>save </a:t>
            </a:r>
            <a:r>
              <a:rPr sz="2400" spc="-20" dirty="0">
                <a:solidFill>
                  <a:srgbClr val="FF5C5C"/>
                </a:solidFill>
                <a:latin typeface="Century"/>
                <a:cs typeface="Century"/>
              </a:rPr>
              <a:t>~42.8% </a:t>
            </a:r>
            <a:r>
              <a:rPr sz="2400" spc="175" dirty="0">
                <a:latin typeface="Century"/>
                <a:cs typeface="Century"/>
              </a:rPr>
              <a:t>energy!!</a:t>
            </a:r>
            <a:r>
              <a:rPr sz="2400" spc="-459" dirty="0">
                <a:latin typeface="Century"/>
                <a:cs typeface="Century"/>
              </a:rPr>
              <a:t> </a:t>
            </a:r>
            <a:r>
              <a:rPr sz="2400" spc="105" dirty="0">
                <a:latin typeface="Century"/>
                <a:cs typeface="Century"/>
              </a:rPr>
              <a:t>Promising!</a:t>
            </a:r>
            <a:endParaRPr sz="24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47925" cy="899794"/>
          </a:xfrm>
          <a:custGeom>
            <a:avLst/>
            <a:gdLst/>
            <a:ahLst/>
            <a:cxnLst/>
            <a:rect l="l" t="t" r="r" b="b"/>
            <a:pathLst>
              <a:path w="2447925" h="899794">
                <a:moveTo>
                  <a:pt x="1814302" y="899470"/>
                </a:moveTo>
                <a:lnTo>
                  <a:pt x="0" y="899470"/>
                </a:lnTo>
                <a:lnTo>
                  <a:pt x="0" y="692849"/>
                </a:lnTo>
                <a:lnTo>
                  <a:pt x="1814302" y="692849"/>
                </a:lnTo>
                <a:lnTo>
                  <a:pt x="1860753" y="690088"/>
                </a:lnTo>
                <a:lnTo>
                  <a:pt x="1905772" y="681997"/>
                </a:lnTo>
                <a:lnTo>
                  <a:pt x="1949096" y="668866"/>
                </a:lnTo>
                <a:lnTo>
                  <a:pt x="1990463" y="650983"/>
                </a:lnTo>
                <a:lnTo>
                  <a:pt x="2029611" y="628638"/>
                </a:lnTo>
                <a:lnTo>
                  <a:pt x="2066276" y="602119"/>
                </a:lnTo>
                <a:lnTo>
                  <a:pt x="2100197" y="571714"/>
                </a:lnTo>
                <a:lnTo>
                  <a:pt x="2131110" y="537714"/>
                </a:lnTo>
                <a:lnTo>
                  <a:pt x="2158753" y="500406"/>
                </a:lnTo>
                <a:lnTo>
                  <a:pt x="2182864" y="460080"/>
                </a:lnTo>
                <a:lnTo>
                  <a:pt x="2203180" y="417025"/>
                </a:lnTo>
                <a:lnTo>
                  <a:pt x="2219438" y="371529"/>
                </a:lnTo>
                <a:lnTo>
                  <a:pt x="2231376" y="323881"/>
                </a:lnTo>
                <a:lnTo>
                  <a:pt x="2238732" y="274371"/>
                </a:lnTo>
                <a:lnTo>
                  <a:pt x="2241242" y="223287"/>
                </a:lnTo>
                <a:lnTo>
                  <a:pt x="2241242" y="0"/>
                </a:lnTo>
                <a:lnTo>
                  <a:pt x="2447902" y="0"/>
                </a:lnTo>
                <a:lnTo>
                  <a:pt x="2447902" y="223287"/>
                </a:lnTo>
                <a:lnTo>
                  <a:pt x="2446160" y="273677"/>
                </a:lnTo>
                <a:lnTo>
                  <a:pt x="2441017" y="323073"/>
                </a:lnTo>
                <a:lnTo>
                  <a:pt x="2432598" y="371345"/>
                </a:lnTo>
                <a:lnTo>
                  <a:pt x="2421027" y="418359"/>
                </a:lnTo>
                <a:lnTo>
                  <a:pt x="2406425" y="463985"/>
                </a:lnTo>
                <a:lnTo>
                  <a:pt x="2388918" y="508090"/>
                </a:lnTo>
                <a:lnTo>
                  <a:pt x="2368628" y="550542"/>
                </a:lnTo>
                <a:lnTo>
                  <a:pt x="2345679" y="591211"/>
                </a:lnTo>
                <a:lnTo>
                  <a:pt x="2320194" y="629964"/>
                </a:lnTo>
                <a:lnTo>
                  <a:pt x="2292296" y="666670"/>
                </a:lnTo>
                <a:lnTo>
                  <a:pt x="2262110" y="701196"/>
                </a:lnTo>
                <a:lnTo>
                  <a:pt x="2229759" y="733411"/>
                </a:lnTo>
                <a:lnTo>
                  <a:pt x="2195365" y="763184"/>
                </a:lnTo>
                <a:lnTo>
                  <a:pt x="2159053" y="790381"/>
                </a:lnTo>
                <a:lnTo>
                  <a:pt x="2120946" y="814873"/>
                </a:lnTo>
                <a:lnTo>
                  <a:pt x="2081167" y="836526"/>
                </a:lnTo>
                <a:lnTo>
                  <a:pt x="2039840" y="855210"/>
                </a:lnTo>
                <a:lnTo>
                  <a:pt x="1997088" y="870792"/>
                </a:lnTo>
                <a:lnTo>
                  <a:pt x="1953035" y="883141"/>
                </a:lnTo>
                <a:lnTo>
                  <a:pt x="1907804" y="892124"/>
                </a:lnTo>
                <a:lnTo>
                  <a:pt x="1861519" y="897611"/>
                </a:lnTo>
                <a:lnTo>
                  <a:pt x="1814302" y="899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0880" cy="456565"/>
          </a:xfrm>
          <a:custGeom>
            <a:avLst/>
            <a:gdLst/>
            <a:ahLst/>
            <a:cxnLst/>
            <a:rect l="l" t="t" r="r" b="b"/>
            <a:pathLst>
              <a:path w="1960880" h="456565">
                <a:moveTo>
                  <a:pt x="1880083" y="452227"/>
                </a:moveTo>
                <a:lnTo>
                  <a:pt x="1847921" y="452227"/>
                </a:lnTo>
                <a:lnTo>
                  <a:pt x="1817354" y="442972"/>
                </a:lnTo>
                <a:lnTo>
                  <a:pt x="1791572" y="424460"/>
                </a:lnTo>
                <a:lnTo>
                  <a:pt x="1773763" y="396693"/>
                </a:lnTo>
                <a:lnTo>
                  <a:pt x="1767118" y="359670"/>
                </a:lnTo>
                <a:lnTo>
                  <a:pt x="1767118" y="0"/>
                </a:lnTo>
                <a:lnTo>
                  <a:pt x="1960885" y="0"/>
                </a:lnTo>
                <a:lnTo>
                  <a:pt x="1960885" y="262777"/>
                </a:lnTo>
                <a:lnTo>
                  <a:pt x="1864008" y="262777"/>
                </a:lnTo>
                <a:lnTo>
                  <a:pt x="1901026" y="269422"/>
                </a:lnTo>
                <a:lnTo>
                  <a:pt x="1928789" y="287231"/>
                </a:lnTo>
                <a:lnTo>
                  <a:pt x="1947298" y="313015"/>
                </a:lnTo>
                <a:lnTo>
                  <a:pt x="1956552" y="343584"/>
                </a:lnTo>
                <a:lnTo>
                  <a:pt x="1956551" y="375748"/>
                </a:lnTo>
                <a:lnTo>
                  <a:pt x="1947295" y="406317"/>
                </a:lnTo>
                <a:lnTo>
                  <a:pt x="1931970" y="427663"/>
                </a:lnTo>
                <a:lnTo>
                  <a:pt x="1910649" y="442972"/>
                </a:lnTo>
                <a:lnTo>
                  <a:pt x="1880083" y="452227"/>
                </a:lnTo>
                <a:close/>
              </a:path>
              <a:path w="1960880" h="456565">
                <a:moveTo>
                  <a:pt x="1863996" y="456563"/>
                </a:moveTo>
                <a:lnTo>
                  <a:pt x="0" y="456563"/>
                </a:lnTo>
                <a:lnTo>
                  <a:pt x="0" y="262777"/>
                </a:lnTo>
                <a:lnTo>
                  <a:pt x="1767118" y="262777"/>
                </a:lnTo>
                <a:lnTo>
                  <a:pt x="1767118" y="359670"/>
                </a:lnTo>
                <a:lnTo>
                  <a:pt x="1773763" y="396693"/>
                </a:lnTo>
                <a:lnTo>
                  <a:pt x="1791572" y="424460"/>
                </a:lnTo>
                <a:lnTo>
                  <a:pt x="1817354" y="442972"/>
                </a:lnTo>
                <a:lnTo>
                  <a:pt x="1847921" y="452227"/>
                </a:lnTo>
                <a:lnTo>
                  <a:pt x="1888138" y="452227"/>
                </a:lnTo>
                <a:lnTo>
                  <a:pt x="1863996" y="456563"/>
                </a:lnTo>
                <a:close/>
              </a:path>
              <a:path w="1960880" h="456565">
                <a:moveTo>
                  <a:pt x="1931970" y="427663"/>
                </a:moveTo>
                <a:lnTo>
                  <a:pt x="1947295" y="406317"/>
                </a:lnTo>
                <a:lnTo>
                  <a:pt x="1956551" y="375748"/>
                </a:lnTo>
                <a:lnTo>
                  <a:pt x="1956552" y="343584"/>
                </a:lnTo>
                <a:lnTo>
                  <a:pt x="1947298" y="313015"/>
                </a:lnTo>
                <a:lnTo>
                  <a:pt x="1928789" y="287231"/>
                </a:lnTo>
                <a:lnTo>
                  <a:pt x="1901026" y="269422"/>
                </a:lnTo>
                <a:lnTo>
                  <a:pt x="1864008" y="262777"/>
                </a:lnTo>
                <a:lnTo>
                  <a:pt x="1960885" y="262777"/>
                </a:lnTo>
                <a:lnTo>
                  <a:pt x="1960885" y="359670"/>
                </a:lnTo>
                <a:lnTo>
                  <a:pt x="1954240" y="396693"/>
                </a:lnTo>
                <a:lnTo>
                  <a:pt x="1936432" y="424460"/>
                </a:lnTo>
                <a:lnTo>
                  <a:pt x="1931970" y="427663"/>
                </a:lnTo>
                <a:close/>
              </a:path>
              <a:path w="1960880" h="456565">
                <a:moveTo>
                  <a:pt x="1888138" y="452227"/>
                </a:moveTo>
                <a:lnTo>
                  <a:pt x="1880083" y="452227"/>
                </a:lnTo>
                <a:lnTo>
                  <a:pt x="1910649" y="442972"/>
                </a:lnTo>
                <a:lnTo>
                  <a:pt x="1931970" y="427663"/>
                </a:lnTo>
                <a:lnTo>
                  <a:pt x="1928784" y="432103"/>
                </a:lnTo>
                <a:lnTo>
                  <a:pt x="1901017" y="449914"/>
                </a:lnTo>
                <a:lnTo>
                  <a:pt x="1888138" y="452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734185" cy="7315200"/>
          </a:xfrm>
          <a:custGeom>
            <a:avLst/>
            <a:gdLst/>
            <a:ahLst/>
            <a:cxnLst/>
            <a:rect l="l" t="t" r="r" b="b"/>
            <a:pathLst>
              <a:path w="1734185" h="7315200">
                <a:moveTo>
                  <a:pt x="0" y="7315199"/>
                </a:moveTo>
                <a:lnTo>
                  <a:pt x="1733573" y="7315199"/>
                </a:lnTo>
                <a:lnTo>
                  <a:pt x="1733573" y="0"/>
                </a:lnTo>
                <a:lnTo>
                  <a:pt x="0" y="0"/>
                </a:lnTo>
                <a:lnTo>
                  <a:pt x="0" y="7315199"/>
                </a:lnTo>
                <a:close/>
              </a:path>
            </a:pathLst>
          </a:custGeom>
          <a:solidFill>
            <a:srgbClr val="25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29200"/>
            <a:ext cx="2457450" cy="2286000"/>
          </a:xfrm>
          <a:custGeom>
            <a:avLst/>
            <a:gdLst/>
            <a:ahLst/>
            <a:cxnLst/>
            <a:rect l="l" t="t" r="r" b="b"/>
            <a:pathLst>
              <a:path w="2457450" h="2286000">
                <a:moveTo>
                  <a:pt x="2457427" y="2285999"/>
                </a:moveTo>
                <a:lnTo>
                  <a:pt x="2250767" y="2285999"/>
                </a:lnTo>
                <a:lnTo>
                  <a:pt x="2250767" y="676158"/>
                </a:lnTo>
                <a:lnTo>
                  <a:pt x="2248257" y="625076"/>
                </a:lnTo>
                <a:lnTo>
                  <a:pt x="2240901" y="575569"/>
                </a:lnTo>
                <a:lnTo>
                  <a:pt x="2228963" y="527928"/>
                </a:lnTo>
                <a:lnTo>
                  <a:pt x="2212705" y="482439"/>
                </a:lnTo>
                <a:lnTo>
                  <a:pt x="2192389" y="439393"/>
                </a:lnTo>
                <a:lnTo>
                  <a:pt x="2168278" y="399077"/>
                </a:lnTo>
                <a:lnTo>
                  <a:pt x="2140635" y="361780"/>
                </a:lnTo>
                <a:lnTo>
                  <a:pt x="2109722" y="327790"/>
                </a:lnTo>
                <a:lnTo>
                  <a:pt x="2075801" y="297396"/>
                </a:lnTo>
                <a:lnTo>
                  <a:pt x="2039136" y="270886"/>
                </a:lnTo>
                <a:lnTo>
                  <a:pt x="1999988" y="248550"/>
                </a:lnTo>
                <a:lnTo>
                  <a:pt x="1958621" y="230675"/>
                </a:lnTo>
                <a:lnTo>
                  <a:pt x="1915297" y="217550"/>
                </a:lnTo>
                <a:lnTo>
                  <a:pt x="1870278" y="209463"/>
                </a:lnTo>
                <a:lnTo>
                  <a:pt x="1823827" y="206703"/>
                </a:lnTo>
                <a:lnTo>
                  <a:pt x="0" y="206703"/>
                </a:lnTo>
                <a:lnTo>
                  <a:pt x="0" y="0"/>
                </a:lnTo>
                <a:lnTo>
                  <a:pt x="1823829" y="0"/>
                </a:lnTo>
                <a:lnTo>
                  <a:pt x="1871044" y="1858"/>
                </a:lnTo>
                <a:lnTo>
                  <a:pt x="1917329" y="7344"/>
                </a:lnTo>
                <a:lnTo>
                  <a:pt x="1962561" y="16328"/>
                </a:lnTo>
                <a:lnTo>
                  <a:pt x="2006614" y="28677"/>
                </a:lnTo>
                <a:lnTo>
                  <a:pt x="2049366" y="44259"/>
                </a:lnTo>
                <a:lnTo>
                  <a:pt x="2090694" y="62942"/>
                </a:lnTo>
                <a:lnTo>
                  <a:pt x="2130473" y="84595"/>
                </a:lnTo>
                <a:lnTo>
                  <a:pt x="2168581" y="109086"/>
                </a:lnTo>
                <a:lnTo>
                  <a:pt x="2204894" y="136284"/>
                </a:lnTo>
                <a:lnTo>
                  <a:pt x="2239288" y="166056"/>
                </a:lnTo>
                <a:lnTo>
                  <a:pt x="2271640" y="198270"/>
                </a:lnTo>
                <a:lnTo>
                  <a:pt x="2301826" y="232795"/>
                </a:lnTo>
                <a:lnTo>
                  <a:pt x="2329724" y="269500"/>
                </a:lnTo>
                <a:lnTo>
                  <a:pt x="2355209" y="308252"/>
                </a:lnTo>
                <a:lnTo>
                  <a:pt x="2378158" y="348919"/>
                </a:lnTo>
                <a:lnTo>
                  <a:pt x="2398448" y="391370"/>
                </a:lnTo>
                <a:lnTo>
                  <a:pt x="2415955" y="435473"/>
                </a:lnTo>
                <a:lnTo>
                  <a:pt x="2430556" y="481097"/>
                </a:lnTo>
                <a:lnTo>
                  <a:pt x="2442127" y="528109"/>
                </a:lnTo>
                <a:lnTo>
                  <a:pt x="2450545" y="576378"/>
                </a:lnTo>
                <a:lnTo>
                  <a:pt x="2455686" y="625771"/>
                </a:lnTo>
                <a:lnTo>
                  <a:pt x="2457427" y="676158"/>
                </a:lnTo>
                <a:lnTo>
                  <a:pt x="2457427" y="228599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4535"/>
            <a:ext cx="1970405" cy="1830705"/>
          </a:xfrm>
          <a:custGeom>
            <a:avLst/>
            <a:gdLst/>
            <a:ahLst/>
            <a:cxnLst/>
            <a:rect l="l" t="t" r="r" b="b"/>
            <a:pathLst>
              <a:path w="1970405" h="1830704">
                <a:moveTo>
                  <a:pt x="1776643" y="193774"/>
                </a:moveTo>
                <a:lnTo>
                  <a:pt x="0" y="193774"/>
                </a:lnTo>
                <a:lnTo>
                  <a:pt x="0" y="0"/>
                </a:lnTo>
                <a:lnTo>
                  <a:pt x="1873521" y="0"/>
                </a:lnTo>
                <a:lnTo>
                  <a:pt x="1910934" y="7709"/>
                </a:lnTo>
                <a:lnTo>
                  <a:pt x="1941765" y="28633"/>
                </a:lnTo>
                <a:lnTo>
                  <a:pt x="1962696" y="59463"/>
                </a:lnTo>
                <a:lnTo>
                  <a:pt x="1970410" y="96893"/>
                </a:lnTo>
                <a:lnTo>
                  <a:pt x="1776643" y="96893"/>
                </a:lnTo>
                <a:lnTo>
                  <a:pt x="1776643" y="193774"/>
                </a:lnTo>
                <a:close/>
              </a:path>
              <a:path w="1970405" h="1830704">
                <a:moveTo>
                  <a:pt x="1970410" y="1830663"/>
                </a:moveTo>
                <a:lnTo>
                  <a:pt x="1776643" y="1830663"/>
                </a:lnTo>
                <a:lnTo>
                  <a:pt x="1776643" y="96893"/>
                </a:lnTo>
                <a:lnTo>
                  <a:pt x="1873533" y="193774"/>
                </a:lnTo>
                <a:lnTo>
                  <a:pt x="1970410" y="193774"/>
                </a:lnTo>
                <a:lnTo>
                  <a:pt x="1970410" y="1830663"/>
                </a:lnTo>
                <a:close/>
              </a:path>
              <a:path w="1970405" h="1830704">
                <a:moveTo>
                  <a:pt x="1970410" y="193774"/>
                </a:moveTo>
                <a:lnTo>
                  <a:pt x="1873533" y="193774"/>
                </a:lnTo>
                <a:lnTo>
                  <a:pt x="1776643" y="96893"/>
                </a:lnTo>
                <a:lnTo>
                  <a:pt x="1970410" y="96893"/>
                </a:lnTo>
                <a:lnTo>
                  <a:pt x="1970410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3573" y="0"/>
            <a:ext cx="8020050" cy="7315200"/>
          </a:xfrm>
          <a:custGeom>
            <a:avLst/>
            <a:gdLst/>
            <a:ahLst/>
            <a:cxnLst/>
            <a:rect l="l" t="t" r="r" b="b"/>
            <a:pathLst>
              <a:path w="8020050" h="7315200">
                <a:moveTo>
                  <a:pt x="0" y="0"/>
                </a:moveTo>
                <a:lnTo>
                  <a:pt x="8020027" y="0"/>
                </a:lnTo>
                <a:lnTo>
                  <a:pt x="8020027" y="7315199"/>
                </a:lnTo>
                <a:lnTo>
                  <a:pt x="0" y="7315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949" y="4024895"/>
            <a:ext cx="536575" cy="2491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65"/>
              </a:lnSpc>
            </a:pPr>
            <a:r>
              <a:rPr sz="4000" b="1" spc="-158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695" dirty="0">
                <a:solidFill>
                  <a:srgbClr val="FFFFFF"/>
                </a:solidFill>
                <a:latin typeface="Arial"/>
                <a:cs typeface="Arial"/>
              </a:rPr>
              <a:t>H A </a:t>
            </a:r>
            <a:r>
              <a:rPr sz="4000" b="1" spc="-25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4000" b="1" spc="1245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4000" b="1" spc="-4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4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949" y="963054"/>
            <a:ext cx="536575" cy="2491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65"/>
              </a:lnSpc>
            </a:pPr>
            <a:r>
              <a:rPr sz="4000" b="1" spc="10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6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0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4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69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0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4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495425" cy="2195195"/>
          </a:xfrm>
          <a:custGeom>
            <a:avLst/>
            <a:gdLst/>
            <a:ahLst/>
            <a:cxnLst/>
            <a:rect l="l" t="t" r="r" b="b"/>
            <a:pathLst>
              <a:path w="1495425" h="2195195">
                <a:moveTo>
                  <a:pt x="861802" y="2194869"/>
                </a:moveTo>
                <a:lnTo>
                  <a:pt x="0" y="2194869"/>
                </a:lnTo>
                <a:lnTo>
                  <a:pt x="0" y="1988249"/>
                </a:lnTo>
                <a:lnTo>
                  <a:pt x="861802" y="1988249"/>
                </a:lnTo>
                <a:lnTo>
                  <a:pt x="908253" y="1985488"/>
                </a:lnTo>
                <a:lnTo>
                  <a:pt x="953272" y="1977397"/>
                </a:lnTo>
                <a:lnTo>
                  <a:pt x="996596" y="1964266"/>
                </a:lnTo>
                <a:lnTo>
                  <a:pt x="1037963" y="1946383"/>
                </a:lnTo>
                <a:lnTo>
                  <a:pt x="1077111" y="1924038"/>
                </a:lnTo>
                <a:lnTo>
                  <a:pt x="1113776" y="1897518"/>
                </a:lnTo>
                <a:lnTo>
                  <a:pt x="1147697" y="1867114"/>
                </a:lnTo>
                <a:lnTo>
                  <a:pt x="1178610" y="1833114"/>
                </a:lnTo>
                <a:lnTo>
                  <a:pt x="1206253" y="1795806"/>
                </a:lnTo>
                <a:lnTo>
                  <a:pt x="1230364" y="1755480"/>
                </a:lnTo>
                <a:lnTo>
                  <a:pt x="1250680" y="1712424"/>
                </a:lnTo>
                <a:lnTo>
                  <a:pt x="1266938" y="1666929"/>
                </a:lnTo>
                <a:lnTo>
                  <a:pt x="1278876" y="1619281"/>
                </a:lnTo>
                <a:lnTo>
                  <a:pt x="1286232" y="1569771"/>
                </a:lnTo>
                <a:lnTo>
                  <a:pt x="1288742" y="1518687"/>
                </a:lnTo>
                <a:lnTo>
                  <a:pt x="1288742" y="0"/>
                </a:lnTo>
                <a:lnTo>
                  <a:pt x="1495402" y="0"/>
                </a:lnTo>
                <a:lnTo>
                  <a:pt x="1495402" y="1518687"/>
                </a:lnTo>
                <a:lnTo>
                  <a:pt x="1493660" y="1569077"/>
                </a:lnTo>
                <a:lnTo>
                  <a:pt x="1488517" y="1618473"/>
                </a:lnTo>
                <a:lnTo>
                  <a:pt x="1480098" y="1666745"/>
                </a:lnTo>
                <a:lnTo>
                  <a:pt x="1468527" y="1713759"/>
                </a:lnTo>
                <a:lnTo>
                  <a:pt x="1453925" y="1759384"/>
                </a:lnTo>
                <a:lnTo>
                  <a:pt x="1436418" y="1803489"/>
                </a:lnTo>
                <a:lnTo>
                  <a:pt x="1416128" y="1845942"/>
                </a:lnTo>
                <a:lnTo>
                  <a:pt x="1393179" y="1886611"/>
                </a:lnTo>
                <a:lnTo>
                  <a:pt x="1367694" y="1925364"/>
                </a:lnTo>
                <a:lnTo>
                  <a:pt x="1339797" y="1962070"/>
                </a:lnTo>
                <a:lnTo>
                  <a:pt x="1309610" y="1996596"/>
                </a:lnTo>
                <a:lnTo>
                  <a:pt x="1277259" y="2028811"/>
                </a:lnTo>
                <a:lnTo>
                  <a:pt x="1242865" y="2058583"/>
                </a:lnTo>
                <a:lnTo>
                  <a:pt x="1206553" y="2085781"/>
                </a:lnTo>
                <a:lnTo>
                  <a:pt x="1168446" y="2110273"/>
                </a:lnTo>
                <a:lnTo>
                  <a:pt x="1128667" y="2131926"/>
                </a:lnTo>
                <a:lnTo>
                  <a:pt x="1087340" y="2150610"/>
                </a:lnTo>
                <a:lnTo>
                  <a:pt x="1044588" y="2166192"/>
                </a:lnTo>
                <a:lnTo>
                  <a:pt x="1000535" y="2178541"/>
                </a:lnTo>
                <a:lnTo>
                  <a:pt x="955304" y="2187524"/>
                </a:lnTo>
                <a:lnTo>
                  <a:pt x="909019" y="2193011"/>
                </a:lnTo>
                <a:lnTo>
                  <a:pt x="861802" y="219486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008380" cy="1751964"/>
          </a:xfrm>
          <a:custGeom>
            <a:avLst/>
            <a:gdLst/>
            <a:ahLst/>
            <a:cxnLst/>
            <a:rect l="l" t="t" r="r" b="b"/>
            <a:pathLst>
              <a:path w="1008380" h="1751964">
                <a:moveTo>
                  <a:pt x="927583" y="1747627"/>
                </a:moveTo>
                <a:lnTo>
                  <a:pt x="895421" y="1747627"/>
                </a:lnTo>
                <a:lnTo>
                  <a:pt x="864854" y="1738371"/>
                </a:lnTo>
                <a:lnTo>
                  <a:pt x="839072" y="1719860"/>
                </a:lnTo>
                <a:lnTo>
                  <a:pt x="821263" y="1692093"/>
                </a:lnTo>
                <a:lnTo>
                  <a:pt x="814618" y="1655070"/>
                </a:lnTo>
                <a:lnTo>
                  <a:pt x="814618" y="0"/>
                </a:lnTo>
                <a:lnTo>
                  <a:pt x="1008385" y="0"/>
                </a:lnTo>
                <a:lnTo>
                  <a:pt x="1008385" y="1558177"/>
                </a:lnTo>
                <a:lnTo>
                  <a:pt x="911508" y="1558177"/>
                </a:lnTo>
                <a:lnTo>
                  <a:pt x="948526" y="1564822"/>
                </a:lnTo>
                <a:lnTo>
                  <a:pt x="976289" y="1582631"/>
                </a:lnTo>
                <a:lnTo>
                  <a:pt x="994798" y="1608415"/>
                </a:lnTo>
                <a:lnTo>
                  <a:pt x="1004052" y="1638984"/>
                </a:lnTo>
                <a:lnTo>
                  <a:pt x="1004051" y="1671147"/>
                </a:lnTo>
                <a:lnTo>
                  <a:pt x="994795" y="1701717"/>
                </a:lnTo>
                <a:lnTo>
                  <a:pt x="979470" y="1723063"/>
                </a:lnTo>
                <a:lnTo>
                  <a:pt x="958149" y="1738371"/>
                </a:lnTo>
                <a:lnTo>
                  <a:pt x="927583" y="1747627"/>
                </a:lnTo>
                <a:close/>
              </a:path>
              <a:path w="1008380" h="1751964">
                <a:moveTo>
                  <a:pt x="911496" y="1751963"/>
                </a:moveTo>
                <a:lnTo>
                  <a:pt x="0" y="1751963"/>
                </a:lnTo>
                <a:lnTo>
                  <a:pt x="0" y="1558177"/>
                </a:lnTo>
                <a:lnTo>
                  <a:pt x="814618" y="1558177"/>
                </a:lnTo>
                <a:lnTo>
                  <a:pt x="814618" y="1655070"/>
                </a:lnTo>
                <a:lnTo>
                  <a:pt x="821263" y="1692093"/>
                </a:lnTo>
                <a:lnTo>
                  <a:pt x="839072" y="1719860"/>
                </a:lnTo>
                <a:lnTo>
                  <a:pt x="864854" y="1738371"/>
                </a:lnTo>
                <a:lnTo>
                  <a:pt x="895421" y="1747627"/>
                </a:lnTo>
                <a:lnTo>
                  <a:pt x="935638" y="1747627"/>
                </a:lnTo>
                <a:lnTo>
                  <a:pt x="911496" y="1751963"/>
                </a:lnTo>
                <a:close/>
              </a:path>
              <a:path w="1008380" h="1751964">
                <a:moveTo>
                  <a:pt x="979470" y="1723063"/>
                </a:moveTo>
                <a:lnTo>
                  <a:pt x="994795" y="1701717"/>
                </a:lnTo>
                <a:lnTo>
                  <a:pt x="1004051" y="1671147"/>
                </a:lnTo>
                <a:lnTo>
                  <a:pt x="1004052" y="1638984"/>
                </a:lnTo>
                <a:lnTo>
                  <a:pt x="994798" y="1608415"/>
                </a:lnTo>
                <a:lnTo>
                  <a:pt x="976289" y="1582631"/>
                </a:lnTo>
                <a:lnTo>
                  <a:pt x="948526" y="1564822"/>
                </a:lnTo>
                <a:lnTo>
                  <a:pt x="911508" y="1558177"/>
                </a:lnTo>
                <a:lnTo>
                  <a:pt x="1008385" y="1558177"/>
                </a:lnTo>
                <a:lnTo>
                  <a:pt x="1008385" y="1655070"/>
                </a:lnTo>
                <a:lnTo>
                  <a:pt x="1001740" y="1692093"/>
                </a:lnTo>
                <a:lnTo>
                  <a:pt x="983932" y="1719860"/>
                </a:lnTo>
                <a:lnTo>
                  <a:pt x="979470" y="1723063"/>
                </a:lnTo>
                <a:close/>
              </a:path>
              <a:path w="1008380" h="1751964">
                <a:moveTo>
                  <a:pt x="935638" y="1747627"/>
                </a:moveTo>
                <a:lnTo>
                  <a:pt x="927583" y="1747627"/>
                </a:lnTo>
                <a:lnTo>
                  <a:pt x="958149" y="1738371"/>
                </a:lnTo>
                <a:lnTo>
                  <a:pt x="979470" y="1723063"/>
                </a:lnTo>
                <a:lnTo>
                  <a:pt x="976284" y="1727502"/>
                </a:lnTo>
                <a:lnTo>
                  <a:pt x="948517" y="1745314"/>
                </a:lnTo>
                <a:lnTo>
                  <a:pt x="935638" y="1747627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569667"/>
            <a:ext cx="417830" cy="450215"/>
          </a:xfrm>
          <a:custGeom>
            <a:avLst/>
            <a:gdLst/>
            <a:ahLst/>
            <a:cxnLst/>
            <a:rect l="l" t="t" r="r" b="b"/>
            <a:pathLst>
              <a:path w="417830" h="450214">
                <a:moveTo>
                  <a:pt x="271924" y="145304"/>
                </a:moveTo>
                <a:lnTo>
                  <a:pt x="0" y="145304"/>
                </a:lnTo>
                <a:lnTo>
                  <a:pt x="0" y="0"/>
                </a:lnTo>
                <a:lnTo>
                  <a:pt x="344597" y="0"/>
                </a:lnTo>
                <a:lnTo>
                  <a:pt x="372660" y="5781"/>
                </a:lnTo>
                <a:lnTo>
                  <a:pt x="395781" y="21472"/>
                </a:lnTo>
                <a:lnTo>
                  <a:pt x="411475" y="44590"/>
                </a:lnTo>
                <a:lnTo>
                  <a:pt x="417259" y="72652"/>
                </a:lnTo>
                <a:lnTo>
                  <a:pt x="271924" y="72652"/>
                </a:lnTo>
                <a:lnTo>
                  <a:pt x="271924" y="145304"/>
                </a:lnTo>
                <a:close/>
              </a:path>
              <a:path w="417830" h="450214">
                <a:moveTo>
                  <a:pt x="360057" y="445940"/>
                </a:moveTo>
                <a:lnTo>
                  <a:pt x="329126" y="445940"/>
                </a:lnTo>
                <a:lnTo>
                  <a:pt x="300737" y="434462"/>
                </a:lnTo>
                <a:lnTo>
                  <a:pt x="279975" y="411505"/>
                </a:lnTo>
                <a:lnTo>
                  <a:pt x="271924" y="377069"/>
                </a:lnTo>
                <a:lnTo>
                  <a:pt x="271924" y="72652"/>
                </a:lnTo>
                <a:lnTo>
                  <a:pt x="344562" y="145304"/>
                </a:lnTo>
                <a:lnTo>
                  <a:pt x="417259" y="145304"/>
                </a:lnTo>
                <a:lnTo>
                  <a:pt x="417259" y="304429"/>
                </a:lnTo>
                <a:lnTo>
                  <a:pt x="344562" y="304429"/>
                </a:lnTo>
                <a:lnTo>
                  <a:pt x="378996" y="312479"/>
                </a:lnTo>
                <a:lnTo>
                  <a:pt x="401953" y="333240"/>
                </a:lnTo>
                <a:lnTo>
                  <a:pt x="413433" y="361626"/>
                </a:lnTo>
                <a:lnTo>
                  <a:pt x="413437" y="392553"/>
                </a:lnTo>
                <a:lnTo>
                  <a:pt x="403005" y="418364"/>
                </a:lnTo>
                <a:lnTo>
                  <a:pt x="394893" y="427334"/>
                </a:lnTo>
                <a:lnTo>
                  <a:pt x="385852" y="435510"/>
                </a:lnTo>
                <a:lnTo>
                  <a:pt x="360057" y="445940"/>
                </a:lnTo>
                <a:close/>
              </a:path>
              <a:path w="417830" h="450214">
                <a:moveTo>
                  <a:pt x="417259" y="145304"/>
                </a:moveTo>
                <a:lnTo>
                  <a:pt x="344562" y="145304"/>
                </a:lnTo>
                <a:lnTo>
                  <a:pt x="271924" y="72652"/>
                </a:lnTo>
                <a:lnTo>
                  <a:pt x="417259" y="72652"/>
                </a:lnTo>
                <a:lnTo>
                  <a:pt x="417259" y="145304"/>
                </a:lnTo>
                <a:close/>
              </a:path>
              <a:path w="417830" h="450214">
                <a:moveTo>
                  <a:pt x="344597" y="449733"/>
                </a:moveTo>
                <a:lnTo>
                  <a:pt x="0" y="449733"/>
                </a:lnTo>
                <a:lnTo>
                  <a:pt x="0" y="304429"/>
                </a:lnTo>
                <a:lnTo>
                  <a:pt x="271924" y="304429"/>
                </a:lnTo>
                <a:lnTo>
                  <a:pt x="271924" y="377069"/>
                </a:lnTo>
                <a:lnTo>
                  <a:pt x="279975" y="411505"/>
                </a:lnTo>
                <a:lnTo>
                  <a:pt x="300737" y="434462"/>
                </a:lnTo>
                <a:lnTo>
                  <a:pt x="329126" y="445940"/>
                </a:lnTo>
                <a:lnTo>
                  <a:pt x="360833" y="445940"/>
                </a:lnTo>
                <a:lnTo>
                  <a:pt x="344597" y="449733"/>
                </a:lnTo>
                <a:close/>
              </a:path>
              <a:path w="417830" h="450214">
                <a:moveTo>
                  <a:pt x="403005" y="418364"/>
                </a:moveTo>
                <a:lnTo>
                  <a:pt x="413437" y="392553"/>
                </a:lnTo>
                <a:lnTo>
                  <a:pt x="413433" y="361626"/>
                </a:lnTo>
                <a:lnTo>
                  <a:pt x="401953" y="333240"/>
                </a:lnTo>
                <a:lnTo>
                  <a:pt x="378996" y="312479"/>
                </a:lnTo>
                <a:lnTo>
                  <a:pt x="344562" y="304429"/>
                </a:lnTo>
                <a:lnTo>
                  <a:pt x="417259" y="304429"/>
                </a:lnTo>
                <a:lnTo>
                  <a:pt x="417259" y="377069"/>
                </a:lnTo>
                <a:lnTo>
                  <a:pt x="409208" y="411505"/>
                </a:lnTo>
                <a:lnTo>
                  <a:pt x="403005" y="418364"/>
                </a:lnTo>
                <a:close/>
              </a:path>
              <a:path w="417830" h="450214">
                <a:moveTo>
                  <a:pt x="394893" y="427334"/>
                </a:moveTo>
                <a:lnTo>
                  <a:pt x="403005" y="418364"/>
                </a:lnTo>
                <a:lnTo>
                  <a:pt x="401965" y="420937"/>
                </a:lnTo>
                <a:lnTo>
                  <a:pt x="394893" y="427334"/>
                </a:lnTo>
                <a:close/>
              </a:path>
              <a:path w="417830" h="450214">
                <a:moveTo>
                  <a:pt x="385852" y="435510"/>
                </a:moveTo>
                <a:lnTo>
                  <a:pt x="394893" y="427334"/>
                </a:lnTo>
                <a:lnTo>
                  <a:pt x="388446" y="434462"/>
                </a:lnTo>
                <a:lnTo>
                  <a:pt x="385852" y="435510"/>
                </a:lnTo>
                <a:close/>
              </a:path>
              <a:path w="417830" h="450214">
                <a:moveTo>
                  <a:pt x="360833" y="445940"/>
                </a:moveTo>
                <a:lnTo>
                  <a:pt x="360057" y="445940"/>
                </a:lnTo>
                <a:lnTo>
                  <a:pt x="385852" y="435510"/>
                </a:lnTo>
                <a:lnTo>
                  <a:pt x="379018" y="441692"/>
                </a:lnTo>
                <a:lnTo>
                  <a:pt x="360833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5621" y="813358"/>
            <a:ext cx="1769110" cy="0"/>
          </a:xfrm>
          <a:custGeom>
            <a:avLst/>
            <a:gdLst/>
            <a:ahLst/>
            <a:cxnLst/>
            <a:rect l="l" t="t" r="r" b="b"/>
            <a:pathLst>
              <a:path w="1769110">
                <a:moveTo>
                  <a:pt x="0" y="0"/>
                </a:moveTo>
                <a:lnTo>
                  <a:pt x="1768906" y="0"/>
                </a:lnTo>
              </a:path>
            </a:pathLst>
          </a:custGeom>
          <a:ln w="60578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0489" y="783069"/>
            <a:ext cx="127215" cy="127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2444" y="783069"/>
            <a:ext cx="127215" cy="127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7416" y="906246"/>
            <a:ext cx="0" cy="1769110"/>
          </a:xfrm>
          <a:custGeom>
            <a:avLst/>
            <a:gdLst/>
            <a:ahLst/>
            <a:cxnLst/>
            <a:rect l="l" t="t" r="r" b="b"/>
            <a:pathLst>
              <a:path h="1769110">
                <a:moveTo>
                  <a:pt x="0" y="0"/>
                </a:moveTo>
                <a:lnTo>
                  <a:pt x="0" y="1768906"/>
                </a:lnTo>
              </a:path>
            </a:pathLst>
          </a:custGeom>
          <a:ln w="60578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0489" y="2671114"/>
            <a:ext cx="127215" cy="127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2733" y="906246"/>
            <a:ext cx="0" cy="1769110"/>
          </a:xfrm>
          <a:custGeom>
            <a:avLst/>
            <a:gdLst/>
            <a:ahLst/>
            <a:cxnLst/>
            <a:rect l="l" t="t" r="r" b="b"/>
            <a:pathLst>
              <a:path h="1769110">
                <a:moveTo>
                  <a:pt x="0" y="0"/>
                </a:moveTo>
                <a:lnTo>
                  <a:pt x="0" y="1768906"/>
                </a:lnTo>
              </a:path>
            </a:pathLst>
          </a:custGeom>
          <a:ln w="60578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5621" y="2768041"/>
            <a:ext cx="1769110" cy="0"/>
          </a:xfrm>
          <a:custGeom>
            <a:avLst/>
            <a:gdLst/>
            <a:ahLst/>
            <a:cxnLst/>
            <a:rect l="l" t="t" r="r" b="b"/>
            <a:pathLst>
              <a:path w="1769110">
                <a:moveTo>
                  <a:pt x="0" y="0"/>
                </a:moveTo>
                <a:lnTo>
                  <a:pt x="1768906" y="0"/>
                </a:lnTo>
              </a:path>
            </a:pathLst>
          </a:custGeom>
          <a:ln w="60578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2444" y="2671114"/>
            <a:ext cx="127215" cy="127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15416" y="1109462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817" y="0"/>
                </a:lnTo>
              </a:path>
            </a:pathLst>
          </a:custGeom>
          <a:ln w="62133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30081" y="1078396"/>
            <a:ext cx="130805" cy="130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8762" y="1078396"/>
            <a:ext cx="130805" cy="130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29742" y="1204733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532"/>
                </a:lnTo>
              </a:path>
            </a:pathLst>
          </a:custGeom>
          <a:ln w="62288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30081" y="1839123"/>
            <a:ext cx="130805" cy="130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9907" y="1204733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532"/>
                </a:lnTo>
              </a:path>
            </a:pathLst>
          </a:custGeom>
          <a:ln w="62288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15416" y="1938537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8817" y="0"/>
                </a:lnTo>
              </a:path>
            </a:pathLst>
          </a:custGeom>
          <a:ln w="62133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8762" y="1839123"/>
            <a:ext cx="130805" cy="130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480051" y="1212263"/>
            <a:ext cx="1299210" cy="5403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38430" marR="5080" indent="-126364">
              <a:lnSpc>
                <a:spcPct val="75700"/>
              </a:lnSpc>
              <a:spcBef>
                <a:spcPts val="690"/>
              </a:spcBef>
            </a:pPr>
            <a:r>
              <a:rPr sz="1900" spc="-100" dirty="0">
                <a:solidFill>
                  <a:srgbClr val="000000"/>
                </a:solidFill>
                <a:latin typeface="Lucida Sans"/>
                <a:cs typeface="Lucida Sans"/>
              </a:rPr>
              <a:t>arduino</a:t>
            </a:r>
            <a:r>
              <a:rPr sz="1900" spc="-17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sz="1900" spc="-150" dirty="0">
                <a:solidFill>
                  <a:srgbClr val="000000"/>
                </a:solidFill>
                <a:latin typeface="Lucida Sans"/>
                <a:cs typeface="Lucida Sans"/>
              </a:rPr>
              <a:t>uno  </a:t>
            </a:r>
            <a:r>
              <a:rPr sz="1900" spc="-90" dirty="0">
                <a:solidFill>
                  <a:srgbClr val="000000"/>
                </a:solidFill>
                <a:latin typeface="Lucida Sans"/>
                <a:cs typeface="Lucida Sans"/>
              </a:rPr>
              <a:t>controller</a:t>
            </a:r>
            <a:endParaRPr sz="1900">
              <a:latin typeface="Lucida Sans"/>
              <a:cs typeface="Lucida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33975" y="2495550"/>
            <a:ext cx="1104900" cy="1104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3150" y="2133599"/>
            <a:ext cx="1028700" cy="1028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29893" y="1443005"/>
            <a:ext cx="1170305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305" marR="5080" indent="-269240">
              <a:lnSpc>
                <a:spcPct val="114599"/>
              </a:lnSpc>
              <a:spcBef>
                <a:spcPts val="95"/>
              </a:spcBef>
            </a:pPr>
            <a:r>
              <a:rPr sz="1800" spc="-130" dirty="0">
                <a:latin typeface="Lucida Sans"/>
                <a:cs typeface="Lucida Sans"/>
              </a:rPr>
              <a:t>D</a:t>
            </a:r>
            <a:r>
              <a:rPr sz="1800" spc="-145" dirty="0">
                <a:latin typeface="Lucida Sans"/>
                <a:cs typeface="Lucida Sans"/>
              </a:rPr>
              <a:t>is</a:t>
            </a:r>
            <a:r>
              <a:rPr sz="1800" spc="-60" dirty="0">
                <a:latin typeface="Lucida Sans"/>
                <a:cs typeface="Lucida Sans"/>
              </a:rPr>
              <a:t>tr</a:t>
            </a:r>
            <a:r>
              <a:rPr sz="1800" spc="-145" dirty="0">
                <a:latin typeface="Lucida Sans"/>
                <a:cs typeface="Lucida Sans"/>
              </a:rPr>
              <a:t>i</a:t>
            </a:r>
            <a:r>
              <a:rPr sz="1800" spc="-85" dirty="0">
                <a:latin typeface="Lucida Sans"/>
                <a:cs typeface="Lucida Sans"/>
              </a:rPr>
              <a:t>b</a:t>
            </a:r>
            <a:r>
              <a:rPr sz="1800" spc="-155" dirty="0">
                <a:latin typeface="Lucida Sans"/>
                <a:cs typeface="Lucida Sans"/>
              </a:rPr>
              <a:t>u</a:t>
            </a:r>
            <a:r>
              <a:rPr sz="1800" spc="-60" dirty="0">
                <a:latin typeface="Lucida Sans"/>
                <a:cs typeface="Lucida Sans"/>
              </a:rPr>
              <a:t>t</a:t>
            </a:r>
            <a:r>
              <a:rPr sz="1800" spc="-145" dirty="0">
                <a:latin typeface="Lucida Sans"/>
                <a:cs typeface="Lucida Sans"/>
              </a:rPr>
              <a:t>i</a:t>
            </a:r>
            <a:r>
              <a:rPr sz="1800" spc="-155" dirty="0">
                <a:latin typeface="Lucida Sans"/>
                <a:cs typeface="Lucida Sans"/>
              </a:rPr>
              <a:t>o</a:t>
            </a:r>
            <a:r>
              <a:rPr sz="1800" spc="-105" dirty="0">
                <a:latin typeface="Lucida Sans"/>
                <a:cs typeface="Lucida Sans"/>
              </a:rPr>
              <a:t>n  </a:t>
            </a:r>
            <a:r>
              <a:rPr sz="1800" spc="-50" dirty="0">
                <a:latin typeface="Lucida Sans"/>
                <a:cs typeface="Lucida Sans"/>
              </a:rPr>
              <a:t>Board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52932" y="2219166"/>
            <a:ext cx="175260" cy="1214755"/>
          </a:xfrm>
          <a:custGeom>
            <a:avLst/>
            <a:gdLst/>
            <a:ahLst/>
            <a:cxnLst/>
            <a:rect l="l" t="t" r="r" b="b"/>
            <a:pathLst>
              <a:path w="175259" h="1214754">
                <a:moveTo>
                  <a:pt x="0" y="1214719"/>
                </a:moveTo>
                <a:lnTo>
                  <a:pt x="0" y="1243"/>
                </a:lnTo>
                <a:lnTo>
                  <a:pt x="93" y="631"/>
                </a:lnTo>
                <a:lnTo>
                  <a:pt x="114" y="0"/>
                </a:lnTo>
                <a:lnTo>
                  <a:pt x="174972" y="0"/>
                </a:lnTo>
                <a:lnTo>
                  <a:pt x="174990" y="631"/>
                </a:lnTo>
                <a:lnTo>
                  <a:pt x="175083" y="1250"/>
                </a:lnTo>
                <a:lnTo>
                  <a:pt x="175083" y="1214719"/>
                </a:lnTo>
                <a:lnTo>
                  <a:pt x="0" y="1214719"/>
                </a:lnTo>
                <a:close/>
              </a:path>
            </a:pathLst>
          </a:custGeom>
          <a:solidFill>
            <a:srgbClr val="F4B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53053" y="2137124"/>
            <a:ext cx="174862" cy="85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91525" y="3430431"/>
            <a:ext cx="501650" cy="367030"/>
          </a:xfrm>
          <a:custGeom>
            <a:avLst/>
            <a:gdLst/>
            <a:ahLst/>
            <a:cxnLst/>
            <a:rect l="l" t="t" r="r" b="b"/>
            <a:pathLst>
              <a:path w="501650" h="367029">
                <a:moveTo>
                  <a:pt x="0" y="69559"/>
                </a:moveTo>
                <a:lnTo>
                  <a:pt x="0" y="32356"/>
                </a:lnTo>
                <a:lnTo>
                  <a:pt x="492" y="29866"/>
                </a:lnTo>
                <a:lnTo>
                  <a:pt x="11485" y="14089"/>
                </a:lnTo>
                <a:lnTo>
                  <a:pt x="28218" y="3726"/>
                </a:lnTo>
                <a:lnTo>
                  <a:pt x="49393" y="0"/>
                </a:lnTo>
                <a:lnTo>
                  <a:pt x="448539" y="0"/>
                </a:lnTo>
                <a:lnTo>
                  <a:pt x="469707" y="3725"/>
                </a:lnTo>
                <a:lnTo>
                  <a:pt x="486431" y="14087"/>
                </a:lnTo>
                <a:lnTo>
                  <a:pt x="497415" y="29860"/>
                </a:lnTo>
                <a:lnTo>
                  <a:pt x="501365" y="49821"/>
                </a:lnTo>
                <a:lnTo>
                  <a:pt x="500487" y="59785"/>
                </a:lnTo>
                <a:lnTo>
                  <a:pt x="300060" y="339121"/>
                </a:lnTo>
                <a:lnTo>
                  <a:pt x="263332" y="364688"/>
                </a:lnTo>
                <a:lnTo>
                  <a:pt x="248982" y="366519"/>
                </a:lnTo>
                <a:lnTo>
                  <a:pt x="234622" y="364687"/>
                </a:lnTo>
                <a:lnTo>
                  <a:pt x="197861" y="339124"/>
                </a:lnTo>
                <a:lnTo>
                  <a:pt x="10209" y="88422"/>
                </a:lnTo>
                <a:lnTo>
                  <a:pt x="0" y="69559"/>
                </a:lnTo>
                <a:close/>
              </a:path>
            </a:pathLst>
          </a:custGeom>
          <a:solidFill>
            <a:srgbClr val="F4B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49912" y="3985264"/>
            <a:ext cx="1769110" cy="0"/>
          </a:xfrm>
          <a:custGeom>
            <a:avLst/>
            <a:gdLst/>
            <a:ahLst/>
            <a:cxnLst/>
            <a:rect l="l" t="t" r="r" b="b"/>
            <a:pathLst>
              <a:path w="1769109">
                <a:moveTo>
                  <a:pt x="0" y="0"/>
                </a:moveTo>
                <a:lnTo>
                  <a:pt x="1768874" y="0"/>
                </a:lnTo>
              </a:path>
            </a:pathLst>
          </a:custGeom>
          <a:ln w="60729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14748" y="3954899"/>
            <a:ext cx="127213" cy="127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26737" y="3954899"/>
            <a:ext cx="127213" cy="1275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11673" y="4078383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58"/>
                </a:lnTo>
              </a:path>
            </a:pathLst>
          </a:custGeom>
          <a:ln w="60577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14748" y="4537693"/>
            <a:ext cx="127213" cy="127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57026" y="4078383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358"/>
                </a:lnTo>
              </a:path>
            </a:pathLst>
          </a:custGeom>
          <a:ln w="60577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49912" y="4634860"/>
            <a:ext cx="1769110" cy="0"/>
          </a:xfrm>
          <a:custGeom>
            <a:avLst/>
            <a:gdLst/>
            <a:ahLst/>
            <a:cxnLst/>
            <a:rect l="l" t="t" r="r" b="b"/>
            <a:pathLst>
              <a:path w="1769109">
                <a:moveTo>
                  <a:pt x="0" y="0"/>
                </a:moveTo>
                <a:lnTo>
                  <a:pt x="1768874" y="0"/>
                </a:lnTo>
              </a:path>
            </a:pathLst>
          </a:custGeom>
          <a:ln w="60729">
            <a:solidFill>
              <a:srgbClr val="FF5C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26737" y="4537693"/>
            <a:ext cx="127213" cy="127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456537" y="4141247"/>
            <a:ext cx="134683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75" dirty="0">
                <a:latin typeface="Lucida Sans"/>
                <a:cs typeface="Lucida Sans"/>
              </a:rPr>
              <a:t>raspberry</a:t>
            </a:r>
            <a:r>
              <a:rPr sz="1950" spc="-175" dirty="0">
                <a:latin typeface="Lucida Sans"/>
                <a:cs typeface="Lucida Sans"/>
              </a:rPr>
              <a:t> </a:t>
            </a:r>
            <a:r>
              <a:rPr sz="1950" spc="-150" dirty="0">
                <a:latin typeface="Lucida Sans"/>
                <a:cs typeface="Lucida Sans"/>
              </a:rPr>
              <a:t>pi</a:t>
            </a:r>
            <a:endParaRPr sz="1950">
              <a:latin typeface="Lucida Sans"/>
              <a:cs typeface="Lucida San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790270" y="2037065"/>
            <a:ext cx="533400" cy="638175"/>
          </a:xfrm>
          <a:custGeom>
            <a:avLst/>
            <a:gdLst/>
            <a:ahLst/>
            <a:cxnLst/>
            <a:rect l="l" t="t" r="r" b="b"/>
            <a:pathLst>
              <a:path w="533400" h="638175">
                <a:moveTo>
                  <a:pt x="327495" y="225607"/>
                </a:moveTo>
                <a:lnTo>
                  <a:pt x="420554" y="225607"/>
                </a:lnTo>
                <a:lnTo>
                  <a:pt x="417566" y="273606"/>
                </a:lnTo>
                <a:lnTo>
                  <a:pt x="409266" y="319991"/>
                </a:lnTo>
                <a:lnTo>
                  <a:pt x="395964" y="364452"/>
                </a:lnTo>
                <a:lnTo>
                  <a:pt x="377967" y="406680"/>
                </a:lnTo>
                <a:lnTo>
                  <a:pt x="355585" y="446366"/>
                </a:lnTo>
                <a:lnTo>
                  <a:pt x="329126" y="483201"/>
                </a:lnTo>
                <a:lnTo>
                  <a:pt x="298898" y="516877"/>
                </a:lnTo>
                <a:lnTo>
                  <a:pt x="265211" y="547083"/>
                </a:lnTo>
                <a:lnTo>
                  <a:pt x="228372" y="573510"/>
                </a:lnTo>
                <a:lnTo>
                  <a:pt x="188691" y="595851"/>
                </a:lnTo>
                <a:lnTo>
                  <a:pt x="146476" y="613795"/>
                </a:lnTo>
                <a:lnTo>
                  <a:pt x="102035" y="627033"/>
                </a:lnTo>
                <a:lnTo>
                  <a:pt x="55678" y="635257"/>
                </a:lnTo>
                <a:lnTo>
                  <a:pt x="7712" y="638156"/>
                </a:lnTo>
                <a:lnTo>
                  <a:pt x="0" y="638158"/>
                </a:lnTo>
                <a:lnTo>
                  <a:pt x="0" y="544989"/>
                </a:lnTo>
                <a:lnTo>
                  <a:pt x="7713" y="544989"/>
                </a:lnTo>
                <a:lnTo>
                  <a:pt x="54761" y="541374"/>
                </a:lnTo>
                <a:lnTo>
                  <a:pt x="99687" y="531198"/>
                </a:lnTo>
                <a:lnTo>
                  <a:pt x="142001" y="514955"/>
                </a:lnTo>
                <a:lnTo>
                  <a:pt x="181210" y="493135"/>
                </a:lnTo>
                <a:lnTo>
                  <a:pt x="216824" y="466232"/>
                </a:lnTo>
                <a:lnTo>
                  <a:pt x="248351" y="434737"/>
                </a:lnTo>
                <a:lnTo>
                  <a:pt x="275300" y="399142"/>
                </a:lnTo>
                <a:lnTo>
                  <a:pt x="297180" y="359939"/>
                </a:lnTo>
                <a:lnTo>
                  <a:pt x="313500" y="317621"/>
                </a:lnTo>
                <a:lnTo>
                  <a:pt x="323769" y="272680"/>
                </a:lnTo>
                <a:lnTo>
                  <a:pt x="327495" y="225607"/>
                </a:lnTo>
                <a:close/>
              </a:path>
              <a:path w="533400" h="638175">
                <a:moveTo>
                  <a:pt x="376198" y="0"/>
                </a:moveTo>
                <a:lnTo>
                  <a:pt x="533170" y="225607"/>
                </a:lnTo>
                <a:lnTo>
                  <a:pt x="219233" y="225607"/>
                </a:lnTo>
                <a:lnTo>
                  <a:pt x="376198" y="0"/>
                </a:lnTo>
                <a:close/>
              </a:path>
            </a:pathLst>
          </a:custGeom>
          <a:solidFill>
            <a:srgbClr val="F4B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83466" y="2582056"/>
            <a:ext cx="608330" cy="93345"/>
          </a:xfrm>
          <a:custGeom>
            <a:avLst/>
            <a:gdLst/>
            <a:ahLst/>
            <a:cxnLst/>
            <a:rect l="l" t="t" r="r" b="b"/>
            <a:pathLst>
              <a:path w="608329" h="93344">
                <a:moveTo>
                  <a:pt x="608089" y="0"/>
                </a:moveTo>
                <a:lnTo>
                  <a:pt x="608089" y="93167"/>
                </a:lnTo>
                <a:lnTo>
                  <a:pt x="0" y="93181"/>
                </a:lnTo>
                <a:lnTo>
                  <a:pt x="0" y="14"/>
                </a:lnTo>
                <a:lnTo>
                  <a:pt x="608089" y="0"/>
                </a:lnTo>
                <a:close/>
              </a:path>
            </a:pathLst>
          </a:custGeom>
          <a:solidFill>
            <a:srgbClr val="F4B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79243" y="2582069"/>
            <a:ext cx="0" cy="93345"/>
          </a:xfrm>
          <a:custGeom>
            <a:avLst/>
            <a:gdLst/>
            <a:ahLst/>
            <a:cxnLst/>
            <a:rect l="l" t="t" r="r" b="b"/>
            <a:pathLst>
              <a:path h="93344">
                <a:moveTo>
                  <a:pt x="0" y="0"/>
                </a:moveTo>
                <a:lnTo>
                  <a:pt x="0" y="93168"/>
                </a:lnTo>
              </a:path>
            </a:pathLst>
          </a:custGeom>
          <a:ln w="11017">
            <a:solidFill>
              <a:srgbClr val="F4B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416138" y="2135072"/>
            <a:ext cx="1570990" cy="1231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67410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senso</a:t>
            </a:r>
            <a:r>
              <a:rPr sz="2100" spc="-15" baseline="1984" dirty="0">
                <a:solidFill>
                  <a:srgbClr val="212121"/>
                </a:solidFill>
                <a:latin typeface="Arial"/>
                <a:cs typeface="Arial"/>
              </a:rPr>
              <a:t>rs</a:t>
            </a:r>
            <a:endParaRPr sz="2100" baseline="198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757555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sensor</a:t>
            </a:r>
            <a:r>
              <a:rPr sz="12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12700" marR="864235" indent="-4445" algn="ctr">
              <a:lnSpc>
                <a:spcPct val="116599"/>
              </a:lnSpc>
              <a:spcBef>
                <a:spcPts val="120"/>
              </a:spcBef>
            </a:pPr>
            <a:r>
              <a:rPr sz="1400" spc="-10" dirty="0">
                <a:solidFill>
                  <a:srgbClr val="212121"/>
                </a:solidFill>
                <a:latin typeface="Arial"/>
                <a:cs typeface="Arial"/>
              </a:rPr>
              <a:t>relay  </a:t>
            </a:r>
            <a:r>
              <a:rPr sz="1400" spc="-15" dirty="0">
                <a:solidFill>
                  <a:srgbClr val="212121"/>
                </a:solidFill>
                <a:latin typeface="Arial"/>
                <a:cs typeface="Arial"/>
              </a:rPr>
              <a:t>switc</a:t>
            </a:r>
            <a:r>
              <a:rPr sz="2100" spc="-22" baseline="1984" dirty="0">
                <a:solidFill>
                  <a:srgbClr val="212121"/>
                </a:solidFill>
                <a:latin typeface="Arial"/>
                <a:cs typeface="Arial"/>
              </a:rPr>
              <a:t>he</a:t>
            </a:r>
            <a:r>
              <a:rPr sz="2100" baseline="1984" dirty="0">
                <a:solidFill>
                  <a:srgbClr val="212121"/>
                </a:solidFill>
                <a:latin typeface="Arial"/>
                <a:cs typeface="Arial"/>
              </a:rPr>
              <a:t>s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89227" y="2253208"/>
            <a:ext cx="196850" cy="10471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measured</a:t>
            </a:r>
            <a:r>
              <a:rPr sz="12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267325" y="5029200"/>
            <a:ext cx="1857375" cy="1524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80967" y="3144265"/>
            <a:ext cx="438150" cy="368935"/>
          </a:xfrm>
          <a:custGeom>
            <a:avLst/>
            <a:gdLst/>
            <a:ahLst/>
            <a:cxnLst/>
            <a:rect l="l" t="t" r="r" b="b"/>
            <a:pathLst>
              <a:path w="438150" h="368935">
                <a:moveTo>
                  <a:pt x="154894" y="142287"/>
                </a:moveTo>
                <a:lnTo>
                  <a:pt x="154894" y="77908"/>
                </a:lnTo>
                <a:lnTo>
                  <a:pt x="200732" y="81843"/>
                </a:lnTo>
                <a:lnTo>
                  <a:pt x="244231" y="92812"/>
                </a:lnTo>
                <a:lnTo>
                  <a:pt x="284809" y="110230"/>
                </a:lnTo>
                <a:lnTo>
                  <a:pt x="321882" y="133512"/>
                </a:lnTo>
                <a:lnTo>
                  <a:pt x="354870" y="162070"/>
                </a:lnTo>
                <a:lnTo>
                  <a:pt x="383190" y="195319"/>
                </a:lnTo>
                <a:lnTo>
                  <a:pt x="406258" y="232674"/>
                </a:lnTo>
                <a:lnTo>
                  <a:pt x="423494" y="273549"/>
                </a:lnTo>
                <a:lnTo>
                  <a:pt x="434314" y="317357"/>
                </a:lnTo>
                <a:lnTo>
                  <a:pt x="438137" y="363514"/>
                </a:lnTo>
                <a:lnTo>
                  <a:pt x="438138" y="368849"/>
                </a:lnTo>
                <a:lnTo>
                  <a:pt x="374172" y="368849"/>
                </a:lnTo>
                <a:lnTo>
                  <a:pt x="374172" y="363513"/>
                </a:lnTo>
                <a:lnTo>
                  <a:pt x="369579" y="319120"/>
                </a:lnTo>
                <a:lnTo>
                  <a:pt x="356711" y="277742"/>
                </a:lnTo>
                <a:lnTo>
                  <a:pt x="336445" y="240265"/>
                </a:lnTo>
                <a:lnTo>
                  <a:pt x="309660" y="207570"/>
                </a:lnTo>
                <a:lnTo>
                  <a:pt x="277235" y="180541"/>
                </a:lnTo>
                <a:lnTo>
                  <a:pt x="240046" y="160062"/>
                </a:lnTo>
                <a:lnTo>
                  <a:pt x="198973" y="147016"/>
                </a:lnTo>
                <a:lnTo>
                  <a:pt x="154894" y="142287"/>
                </a:lnTo>
                <a:close/>
              </a:path>
              <a:path w="438150" h="368935">
                <a:moveTo>
                  <a:pt x="0" y="108593"/>
                </a:moveTo>
                <a:lnTo>
                  <a:pt x="154894" y="0"/>
                </a:lnTo>
                <a:lnTo>
                  <a:pt x="154894" y="217182"/>
                </a:lnTo>
                <a:lnTo>
                  <a:pt x="0" y="108593"/>
                </a:lnTo>
                <a:close/>
              </a:path>
            </a:pathLst>
          </a:custGeom>
          <a:solidFill>
            <a:srgbClr val="F4B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87128" y="3512226"/>
            <a:ext cx="0" cy="430530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30108"/>
                </a:lnTo>
              </a:path>
            </a:pathLst>
          </a:custGeom>
          <a:ln w="63975">
            <a:solidFill>
              <a:srgbClr val="F4BB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48604" y="4791080"/>
            <a:ext cx="1323975" cy="1209675"/>
          </a:xfrm>
          <a:custGeom>
            <a:avLst/>
            <a:gdLst/>
            <a:ahLst/>
            <a:cxnLst/>
            <a:rect l="l" t="t" r="r" b="b"/>
            <a:pathLst>
              <a:path w="1323975" h="1209675">
                <a:moveTo>
                  <a:pt x="998606" y="863389"/>
                </a:moveTo>
                <a:lnTo>
                  <a:pt x="442132" y="863389"/>
                </a:lnTo>
                <a:lnTo>
                  <a:pt x="470913" y="863263"/>
                </a:lnTo>
                <a:lnTo>
                  <a:pt x="508402" y="861558"/>
                </a:lnTo>
                <a:lnTo>
                  <a:pt x="553163" y="857408"/>
                </a:lnTo>
                <a:lnTo>
                  <a:pt x="603760" y="849947"/>
                </a:lnTo>
                <a:lnTo>
                  <a:pt x="658758" y="838308"/>
                </a:lnTo>
                <a:lnTo>
                  <a:pt x="716721" y="821624"/>
                </a:lnTo>
                <a:lnTo>
                  <a:pt x="776214" y="799031"/>
                </a:lnTo>
                <a:lnTo>
                  <a:pt x="835801" y="769662"/>
                </a:lnTo>
                <a:lnTo>
                  <a:pt x="894046" y="732650"/>
                </a:lnTo>
                <a:lnTo>
                  <a:pt x="949515" y="687130"/>
                </a:lnTo>
                <a:lnTo>
                  <a:pt x="980038" y="656308"/>
                </a:lnTo>
                <a:lnTo>
                  <a:pt x="1008148" y="623115"/>
                </a:lnTo>
                <a:lnTo>
                  <a:pt x="1033838" y="587565"/>
                </a:lnTo>
                <a:lnTo>
                  <a:pt x="1057106" y="549672"/>
                </a:lnTo>
                <a:lnTo>
                  <a:pt x="1077944" y="509451"/>
                </a:lnTo>
                <a:lnTo>
                  <a:pt x="1096349" y="466915"/>
                </a:lnTo>
                <a:lnTo>
                  <a:pt x="1112316" y="422078"/>
                </a:lnTo>
                <a:lnTo>
                  <a:pt x="1125840" y="374954"/>
                </a:lnTo>
                <a:lnTo>
                  <a:pt x="1136915" y="325558"/>
                </a:lnTo>
                <a:lnTo>
                  <a:pt x="1145537" y="273903"/>
                </a:lnTo>
                <a:lnTo>
                  <a:pt x="1151701" y="220003"/>
                </a:lnTo>
                <a:lnTo>
                  <a:pt x="1155403" y="163873"/>
                </a:lnTo>
                <a:lnTo>
                  <a:pt x="1156634" y="105616"/>
                </a:lnTo>
                <a:lnTo>
                  <a:pt x="1156585" y="91912"/>
                </a:lnTo>
                <a:lnTo>
                  <a:pt x="1156481" y="83859"/>
                </a:lnTo>
                <a:lnTo>
                  <a:pt x="1162923" y="51535"/>
                </a:lnTo>
                <a:lnTo>
                  <a:pt x="1180528" y="25006"/>
                </a:lnTo>
                <a:lnTo>
                  <a:pt x="1206713" y="6938"/>
                </a:lnTo>
                <a:lnTo>
                  <a:pt x="1238897" y="0"/>
                </a:lnTo>
                <a:lnTo>
                  <a:pt x="1271525" y="6132"/>
                </a:lnTo>
                <a:lnTo>
                  <a:pt x="1316633" y="50141"/>
                </a:lnTo>
                <a:lnTo>
                  <a:pt x="1323780" y="91912"/>
                </a:lnTo>
                <a:lnTo>
                  <a:pt x="1323825" y="105616"/>
                </a:lnTo>
                <a:lnTo>
                  <a:pt x="1322793" y="162333"/>
                </a:lnTo>
                <a:lnTo>
                  <a:pt x="1319702" y="217412"/>
                </a:lnTo>
                <a:lnTo>
                  <a:pt x="1314554" y="270842"/>
                </a:lnTo>
                <a:lnTo>
                  <a:pt x="1307354" y="322615"/>
                </a:lnTo>
                <a:lnTo>
                  <a:pt x="1298105" y="372721"/>
                </a:lnTo>
                <a:lnTo>
                  <a:pt x="1286809" y="421152"/>
                </a:lnTo>
                <a:lnTo>
                  <a:pt x="1273471" y="467897"/>
                </a:lnTo>
                <a:lnTo>
                  <a:pt x="1258093" y="512948"/>
                </a:lnTo>
                <a:lnTo>
                  <a:pt x="1240679" y="556294"/>
                </a:lnTo>
                <a:lnTo>
                  <a:pt x="1221232" y="597928"/>
                </a:lnTo>
                <a:lnTo>
                  <a:pt x="1199755" y="637839"/>
                </a:lnTo>
                <a:lnTo>
                  <a:pt x="1176252" y="676018"/>
                </a:lnTo>
                <a:lnTo>
                  <a:pt x="1150726" y="712457"/>
                </a:lnTo>
                <a:lnTo>
                  <a:pt x="1123181" y="747145"/>
                </a:lnTo>
                <a:lnTo>
                  <a:pt x="1093619" y="780073"/>
                </a:lnTo>
                <a:lnTo>
                  <a:pt x="1062044" y="811233"/>
                </a:lnTo>
                <a:lnTo>
                  <a:pt x="1006785" y="857738"/>
                </a:lnTo>
                <a:lnTo>
                  <a:pt x="998606" y="863389"/>
                </a:lnTo>
                <a:close/>
              </a:path>
              <a:path w="1323975" h="1209675">
                <a:moveTo>
                  <a:pt x="343181" y="1209657"/>
                </a:moveTo>
                <a:lnTo>
                  <a:pt x="18152" y="983214"/>
                </a:lnTo>
                <a:lnTo>
                  <a:pt x="0" y="947484"/>
                </a:lnTo>
                <a:lnTo>
                  <a:pt x="1232" y="937102"/>
                </a:lnTo>
                <a:lnTo>
                  <a:pt x="317327" y="693802"/>
                </a:lnTo>
                <a:lnTo>
                  <a:pt x="339733" y="685515"/>
                </a:lnTo>
                <a:lnTo>
                  <a:pt x="351660" y="686209"/>
                </a:lnTo>
                <a:lnTo>
                  <a:pt x="385490" y="717448"/>
                </a:lnTo>
                <a:lnTo>
                  <a:pt x="387170" y="729538"/>
                </a:lnTo>
                <a:lnTo>
                  <a:pt x="387170" y="865117"/>
                </a:lnTo>
                <a:lnTo>
                  <a:pt x="996105" y="865117"/>
                </a:lnTo>
                <a:lnTo>
                  <a:pt x="949556" y="897277"/>
                </a:lnTo>
                <a:lnTo>
                  <a:pt x="891182" y="930402"/>
                </a:lnTo>
                <a:lnTo>
                  <a:pt x="832487" y="957669"/>
                </a:lnTo>
                <a:lnTo>
                  <a:pt x="774296" y="979633"/>
                </a:lnTo>
                <a:lnTo>
                  <a:pt x="717433" y="996846"/>
                </a:lnTo>
                <a:lnTo>
                  <a:pt x="662722" y="1009863"/>
                </a:lnTo>
                <a:lnTo>
                  <a:pt x="610988" y="1019239"/>
                </a:lnTo>
                <a:lnTo>
                  <a:pt x="563055" y="1025528"/>
                </a:lnTo>
                <a:lnTo>
                  <a:pt x="548193" y="1026817"/>
                </a:lnTo>
                <a:lnTo>
                  <a:pt x="387176" y="1026817"/>
                </a:lnTo>
                <a:lnTo>
                  <a:pt x="387176" y="1165505"/>
                </a:lnTo>
                <a:lnTo>
                  <a:pt x="383718" y="1182692"/>
                </a:lnTo>
                <a:lnTo>
                  <a:pt x="374288" y="1196726"/>
                </a:lnTo>
                <a:lnTo>
                  <a:pt x="360304" y="1206187"/>
                </a:lnTo>
                <a:lnTo>
                  <a:pt x="343181" y="1209657"/>
                </a:lnTo>
                <a:close/>
              </a:path>
              <a:path w="1323975" h="1209675">
                <a:moveTo>
                  <a:pt x="996105" y="865117"/>
                </a:moveTo>
                <a:lnTo>
                  <a:pt x="387170" y="865117"/>
                </a:lnTo>
                <a:lnTo>
                  <a:pt x="394234" y="863487"/>
                </a:lnTo>
                <a:lnTo>
                  <a:pt x="401482" y="862457"/>
                </a:lnTo>
                <a:lnTo>
                  <a:pt x="408890" y="862070"/>
                </a:lnTo>
                <a:lnTo>
                  <a:pt x="416435" y="862369"/>
                </a:lnTo>
                <a:lnTo>
                  <a:pt x="423494" y="862802"/>
                </a:lnTo>
                <a:lnTo>
                  <a:pt x="442132" y="863389"/>
                </a:lnTo>
                <a:lnTo>
                  <a:pt x="998606" y="863389"/>
                </a:lnTo>
                <a:lnTo>
                  <a:pt x="996105" y="865117"/>
                </a:lnTo>
                <a:close/>
              </a:path>
              <a:path w="1323975" h="1209675">
                <a:moveTo>
                  <a:pt x="450308" y="1031415"/>
                </a:moveTo>
                <a:lnTo>
                  <a:pt x="409264" y="1030064"/>
                </a:lnTo>
                <a:lnTo>
                  <a:pt x="387176" y="1026817"/>
                </a:lnTo>
                <a:lnTo>
                  <a:pt x="548193" y="1026817"/>
                </a:lnTo>
                <a:lnTo>
                  <a:pt x="519748" y="1029284"/>
                </a:lnTo>
                <a:lnTo>
                  <a:pt x="481891" y="1031062"/>
                </a:lnTo>
                <a:lnTo>
                  <a:pt x="450308" y="1031415"/>
                </a:lnTo>
                <a:close/>
              </a:path>
            </a:pathLst>
          </a:custGeom>
          <a:solidFill>
            <a:srgbClr val="F4B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957861" y="6484397"/>
            <a:ext cx="248602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80" dirty="0">
                <a:solidFill>
                  <a:srgbClr val="212121"/>
                </a:solidFill>
                <a:latin typeface="Lucida Sans"/>
                <a:cs typeface="Lucida Sans"/>
              </a:rPr>
              <a:t>Firebase </a:t>
            </a:r>
            <a:r>
              <a:rPr sz="1950" spc="-130" dirty="0">
                <a:solidFill>
                  <a:srgbClr val="212121"/>
                </a:solidFill>
                <a:latin typeface="Lucida Sans"/>
                <a:cs typeface="Lucida Sans"/>
              </a:rPr>
              <a:t>cloud</a:t>
            </a:r>
            <a:r>
              <a:rPr sz="1950" spc="-200" dirty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1950" spc="-90" dirty="0">
                <a:solidFill>
                  <a:srgbClr val="212121"/>
                </a:solidFill>
                <a:latin typeface="Lucida Sans"/>
                <a:cs typeface="Lucida Sans"/>
              </a:rPr>
              <a:t>storage</a:t>
            </a:r>
            <a:endParaRPr sz="1950">
              <a:latin typeface="Lucida Sans"/>
              <a:cs typeface="Lucida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32403" y="5204675"/>
            <a:ext cx="918844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95"/>
              </a:spcBef>
            </a:pP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power 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calculation</a:t>
            </a:r>
            <a:r>
              <a:rPr sz="1400" dirty="0">
                <a:solidFill>
                  <a:srgbClr val="212121"/>
                </a:solidFill>
                <a:latin typeface="Arial"/>
                <a:cs typeface="Arial"/>
              </a:rPr>
              <a:t>,  </a:t>
            </a:r>
            <a:r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timestamp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867037" y="3943350"/>
            <a:ext cx="1133475" cy="1857375"/>
          </a:xfrm>
          <a:custGeom>
            <a:avLst/>
            <a:gdLst/>
            <a:ahLst/>
            <a:cxnLst/>
            <a:rect l="l" t="t" r="r" b="b"/>
            <a:pathLst>
              <a:path w="1133475" h="1857375">
                <a:moveTo>
                  <a:pt x="912311" y="1857377"/>
                </a:moveTo>
                <a:lnTo>
                  <a:pt x="221167" y="1857377"/>
                </a:lnTo>
                <a:lnTo>
                  <a:pt x="176740" y="1852854"/>
                </a:lnTo>
                <a:lnTo>
                  <a:pt x="135293" y="1839888"/>
                </a:lnTo>
                <a:lnTo>
                  <a:pt x="97733" y="1819389"/>
                </a:lnTo>
                <a:lnTo>
                  <a:pt x="64968" y="1792266"/>
                </a:lnTo>
                <a:lnTo>
                  <a:pt x="37905" y="1759426"/>
                </a:lnTo>
                <a:lnTo>
                  <a:pt x="17451" y="1721779"/>
                </a:lnTo>
                <a:lnTo>
                  <a:pt x="4514" y="1680234"/>
                </a:lnTo>
                <a:lnTo>
                  <a:pt x="0" y="1635698"/>
                </a:lnTo>
                <a:lnTo>
                  <a:pt x="0" y="221700"/>
                </a:lnTo>
                <a:lnTo>
                  <a:pt x="4514" y="177163"/>
                </a:lnTo>
                <a:lnTo>
                  <a:pt x="17451" y="135614"/>
                </a:lnTo>
                <a:lnTo>
                  <a:pt x="37905" y="97964"/>
                </a:lnTo>
                <a:lnTo>
                  <a:pt x="64968" y="65121"/>
                </a:lnTo>
                <a:lnTo>
                  <a:pt x="97733" y="37994"/>
                </a:lnTo>
                <a:lnTo>
                  <a:pt x="135293" y="17492"/>
                </a:lnTo>
                <a:lnTo>
                  <a:pt x="176740" y="4524"/>
                </a:lnTo>
                <a:lnTo>
                  <a:pt x="221167" y="0"/>
                </a:lnTo>
                <a:lnTo>
                  <a:pt x="912306" y="0"/>
                </a:lnTo>
                <a:lnTo>
                  <a:pt x="956735" y="4524"/>
                </a:lnTo>
                <a:lnTo>
                  <a:pt x="998180" y="17492"/>
                </a:lnTo>
                <a:lnTo>
                  <a:pt x="1035736" y="37994"/>
                </a:lnTo>
                <a:lnTo>
                  <a:pt x="1068497" y="65121"/>
                </a:lnTo>
                <a:lnTo>
                  <a:pt x="1095556" y="97964"/>
                </a:lnTo>
                <a:lnTo>
                  <a:pt x="1116006" y="135614"/>
                </a:lnTo>
                <a:lnTo>
                  <a:pt x="1128942" y="177163"/>
                </a:lnTo>
                <a:lnTo>
                  <a:pt x="1133458" y="221700"/>
                </a:lnTo>
                <a:lnTo>
                  <a:pt x="1133458" y="277130"/>
                </a:lnTo>
                <a:lnTo>
                  <a:pt x="96753" y="277130"/>
                </a:lnTo>
                <a:lnTo>
                  <a:pt x="96753" y="1404051"/>
                </a:lnTo>
                <a:lnTo>
                  <a:pt x="1133458" y="1404051"/>
                </a:lnTo>
                <a:lnTo>
                  <a:pt x="1133458" y="1514910"/>
                </a:lnTo>
                <a:lnTo>
                  <a:pt x="566723" y="1514910"/>
                </a:lnTo>
                <a:lnTo>
                  <a:pt x="523690" y="1523620"/>
                </a:lnTo>
                <a:lnTo>
                  <a:pt x="488543" y="1547372"/>
                </a:lnTo>
                <a:lnTo>
                  <a:pt x="464842" y="1582604"/>
                </a:lnTo>
                <a:lnTo>
                  <a:pt x="456150" y="1625750"/>
                </a:lnTo>
                <a:lnTo>
                  <a:pt x="464842" y="1668899"/>
                </a:lnTo>
                <a:lnTo>
                  <a:pt x="488543" y="1704138"/>
                </a:lnTo>
                <a:lnTo>
                  <a:pt x="523690" y="1727898"/>
                </a:lnTo>
                <a:lnTo>
                  <a:pt x="566723" y="1736611"/>
                </a:lnTo>
                <a:lnTo>
                  <a:pt x="1107954" y="1736611"/>
                </a:lnTo>
                <a:lnTo>
                  <a:pt x="1095560" y="1759426"/>
                </a:lnTo>
                <a:lnTo>
                  <a:pt x="1068502" y="1792266"/>
                </a:lnTo>
                <a:lnTo>
                  <a:pt x="1035741" y="1819389"/>
                </a:lnTo>
                <a:lnTo>
                  <a:pt x="998185" y="1839888"/>
                </a:lnTo>
                <a:lnTo>
                  <a:pt x="956739" y="1852854"/>
                </a:lnTo>
                <a:lnTo>
                  <a:pt x="912311" y="1857377"/>
                </a:lnTo>
                <a:close/>
              </a:path>
              <a:path w="1133475" h="1857375">
                <a:moveTo>
                  <a:pt x="1133458" y="1404051"/>
                </a:moveTo>
                <a:lnTo>
                  <a:pt x="1036718" y="1404051"/>
                </a:lnTo>
                <a:lnTo>
                  <a:pt x="1036718" y="277130"/>
                </a:lnTo>
                <a:lnTo>
                  <a:pt x="1133458" y="277130"/>
                </a:lnTo>
                <a:lnTo>
                  <a:pt x="1133458" y="1404051"/>
                </a:lnTo>
                <a:close/>
              </a:path>
              <a:path w="1133475" h="1857375">
                <a:moveTo>
                  <a:pt x="1107954" y="1736611"/>
                </a:moveTo>
                <a:lnTo>
                  <a:pt x="566723" y="1736611"/>
                </a:lnTo>
                <a:lnTo>
                  <a:pt x="609771" y="1727898"/>
                </a:lnTo>
                <a:lnTo>
                  <a:pt x="644926" y="1704138"/>
                </a:lnTo>
                <a:lnTo>
                  <a:pt x="668629" y="1668899"/>
                </a:lnTo>
                <a:lnTo>
                  <a:pt x="677321" y="1625750"/>
                </a:lnTo>
                <a:lnTo>
                  <a:pt x="668629" y="1582604"/>
                </a:lnTo>
                <a:lnTo>
                  <a:pt x="644926" y="1547372"/>
                </a:lnTo>
                <a:lnTo>
                  <a:pt x="609771" y="1523620"/>
                </a:lnTo>
                <a:lnTo>
                  <a:pt x="566723" y="1514910"/>
                </a:lnTo>
                <a:lnTo>
                  <a:pt x="1133458" y="1514910"/>
                </a:lnTo>
                <a:lnTo>
                  <a:pt x="1133458" y="1635698"/>
                </a:lnTo>
                <a:lnTo>
                  <a:pt x="1128945" y="1680234"/>
                </a:lnTo>
                <a:lnTo>
                  <a:pt x="1116010" y="1721779"/>
                </a:lnTo>
                <a:lnTo>
                  <a:pt x="1107954" y="1736611"/>
                </a:lnTo>
                <a:close/>
              </a:path>
            </a:pathLst>
          </a:custGeom>
          <a:solidFill>
            <a:srgbClr val="25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63790" y="4220479"/>
            <a:ext cx="939965" cy="11268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441178" y="5760497"/>
            <a:ext cx="137604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105" dirty="0">
                <a:solidFill>
                  <a:srgbClr val="212121"/>
                </a:solidFill>
                <a:latin typeface="Lucida Sans"/>
                <a:cs typeface="Lucida Sans"/>
              </a:rPr>
              <a:t>Android</a:t>
            </a:r>
            <a:r>
              <a:rPr sz="1950" spc="-185" dirty="0">
                <a:solidFill>
                  <a:srgbClr val="212121"/>
                </a:solidFill>
                <a:latin typeface="Lucida Sans"/>
                <a:cs typeface="Lucida Sans"/>
              </a:rPr>
              <a:t> </a:t>
            </a:r>
            <a:r>
              <a:rPr sz="1950" spc="-95" dirty="0">
                <a:solidFill>
                  <a:srgbClr val="212121"/>
                </a:solidFill>
                <a:latin typeface="Lucida Sans"/>
                <a:cs typeface="Lucida Sans"/>
              </a:rPr>
              <a:t>app</a:t>
            </a:r>
            <a:endParaRPr sz="1950">
              <a:latin typeface="Lucida Sans"/>
              <a:cs typeface="Lucida San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145624" y="5047851"/>
            <a:ext cx="1054100" cy="300355"/>
          </a:xfrm>
          <a:custGeom>
            <a:avLst/>
            <a:gdLst/>
            <a:ahLst/>
            <a:cxnLst/>
            <a:rect l="l" t="t" r="r" b="b"/>
            <a:pathLst>
              <a:path w="1054100" h="300354">
                <a:moveTo>
                  <a:pt x="50124" y="269170"/>
                </a:moveTo>
                <a:lnTo>
                  <a:pt x="0" y="223941"/>
                </a:lnTo>
                <a:lnTo>
                  <a:pt x="35247" y="187798"/>
                </a:lnTo>
                <a:lnTo>
                  <a:pt x="72671" y="154653"/>
                </a:lnTo>
                <a:lnTo>
                  <a:pt x="112093" y="124560"/>
                </a:lnTo>
                <a:lnTo>
                  <a:pt x="153332" y="97575"/>
                </a:lnTo>
                <a:lnTo>
                  <a:pt x="196208" y="73750"/>
                </a:lnTo>
                <a:lnTo>
                  <a:pt x="240543" y="53139"/>
                </a:lnTo>
                <a:lnTo>
                  <a:pt x="286157" y="35797"/>
                </a:lnTo>
                <a:lnTo>
                  <a:pt x="332870" y="21777"/>
                </a:lnTo>
                <a:lnTo>
                  <a:pt x="380502" y="11134"/>
                </a:lnTo>
                <a:lnTo>
                  <a:pt x="428875" y="3920"/>
                </a:lnTo>
                <a:lnTo>
                  <a:pt x="477807" y="191"/>
                </a:lnTo>
                <a:lnTo>
                  <a:pt x="527121" y="0"/>
                </a:lnTo>
                <a:lnTo>
                  <a:pt x="576636" y="3400"/>
                </a:lnTo>
                <a:lnTo>
                  <a:pt x="626172" y="10446"/>
                </a:lnTo>
                <a:lnTo>
                  <a:pt x="675560" y="21195"/>
                </a:lnTo>
                <a:lnTo>
                  <a:pt x="724607" y="35471"/>
                </a:lnTo>
                <a:lnTo>
                  <a:pt x="772074" y="52736"/>
                </a:lnTo>
                <a:lnTo>
                  <a:pt x="817803" y="72902"/>
                </a:lnTo>
                <a:lnTo>
                  <a:pt x="861645" y="95885"/>
                </a:lnTo>
                <a:lnTo>
                  <a:pt x="903451" y="121600"/>
                </a:lnTo>
                <a:lnTo>
                  <a:pt x="943072" y="149961"/>
                </a:lnTo>
                <a:lnTo>
                  <a:pt x="959333" y="163448"/>
                </a:lnTo>
                <a:lnTo>
                  <a:pt x="658829" y="86466"/>
                </a:lnTo>
                <a:lnTo>
                  <a:pt x="611150" y="76220"/>
                </a:lnTo>
                <a:lnTo>
                  <a:pt x="563322" y="69796"/>
                </a:lnTo>
                <a:lnTo>
                  <a:pt x="515543" y="67136"/>
                </a:lnTo>
                <a:lnTo>
                  <a:pt x="468012" y="68179"/>
                </a:lnTo>
                <a:lnTo>
                  <a:pt x="420928" y="72867"/>
                </a:lnTo>
                <a:lnTo>
                  <a:pt x="374490" y="81138"/>
                </a:lnTo>
                <a:lnTo>
                  <a:pt x="328897" y="92934"/>
                </a:lnTo>
                <a:lnTo>
                  <a:pt x="284349" y="108194"/>
                </a:lnTo>
                <a:lnTo>
                  <a:pt x="241043" y="126860"/>
                </a:lnTo>
                <a:lnTo>
                  <a:pt x="199180" y="148870"/>
                </a:lnTo>
                <a:lnTo>
                  <a:pt x="158957" y="174166"/>
                </a:lnTo>
                <a:lnTo>
                  <a:pt x="120574" y="202688"/>
                </a:lnTo>
                <a:lnTo>
                  <a:pt x="84230" y="234376"/>
                </a:lnTo>
                <a:lnTo>
                  <a:pt x="50124" y="269170"/>
                </a:lnTo>
                <a:close/>
              </a:path>
              <a:path w="1054100" h="300354">
                <a:moveTo>
                  <a:pt x="1001280" y="300234"/>
                </a:moveTo>
                <a:lnTo>
                  <a:pt x="975609" y="270568"/>
                </a:lnTo>
                <a:lnTo>
                  <a:pt x="930507" y="226791"/>
                </a:lnTo>
                <a:lnTo>
                  <a:pt x="891437" y="195432"/>
                </a:lnTo>
                <a:lnTo>
                  <a:pt x="849615" y="167110"/>
                </a:lnTo>
                <a:lnTo>
                  <a:pt x="805242" y="141938"/>
                </a:lnTo>
                <a:lnTo>
                  <a:pt x="758519" y="120030"/>
                </a:lnTo>
                <a:lnTo>
                  <a:pt x="709648" y="101502"/>
                </a:lnTo>
                <a:lnTo>
                  <a:pt x="658829" y="86466"/>
                </a:lnTo>
                <a:lnTo>
                  <a:pt x="959333" y="163448"/>
                </a:lnTo>
                <a:lnTo>
                  <a:pt x="1015163" y="214289"/>
                </a:lnTo>
                <a:lnTo>
                  <a:pt x="1044562" y="246768"/>
                </a:lnTo>
                <a:lnTo>
                  <a:pt x="1053844" y="257988"/>
                </a:lnTo>
                <a:lnTo>
                  <a:pt x="1001280" y="300234"/>
                </a:lnTo>
                <a:close/>
              </a:path>
            </a:pathLst>
          </a:custGeom>
          <a:solidFill>
            <a:srgbClr val="F4B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73757" y="5250454"/>
            <a:ext cx="415290" cy="418465"/>
          </a:xfrm>
          <a:custGeom>
            <a:avLst/>
            <a:gdLst/>
            <a:ahLst/>
            <a:cxnLst/>
            <a:rect l="l" t="t" r="r" b="b"/>
            <a:pathLst>
              <a:path w="415289" h="418464">
                <a:moveTo>
                  <a:pt x="331255" y="418424"/>
                </a:moveTo>
                <a:lnTo>
                  <a:pt x="0" y="127365"/>
                </a:lnTo>
                <a:lnTo>
                  <a:pt x="415174" y="0"/>
                </a:lnTo>
                <a:lnTo>
                  <a:pt x="392216" y="114468"/>
                </a:lnTo>
                <a:lnTo>
                  <a:pt x="326699" y="97684"/>
                </a:lnTo>
                <a:lnTo>
                  <a:pt x="135202" y="156419"/>
                </a:lnTo>
                <a:lnTo>
                  <a:pt x="287988" y="290659"/>
                </a:lnTo>
                <a:lnTo>
                  <a:pt x="353513" y="307445"/>
                </a:lnTo>
                <a:lnTo>
                  <a:pt x="331255" y="418424"/>
                </a:lnTo>
                <a:close/>
              </a:path>
              <a:path w="415289" h="418464">
                <a:moveTo>
                  <a:pt x="353513" y="307445"/>
                </a:moveTo>
                <a:lnTo>
                  <a:pt x="287988" y="290659"/>
                </a:lnTo>
                <a:lnTo>
                  <a:pt x="326699" y="97684"/>
                </a:lnTo>
                <a:lnTo>
                  <a:pt x="392216" y="114468"/>
                </a:lnTo>
                <a:lnTo>
                  <a:pt x="353513" y="307445"/>
                </a:lnTo>
                <a:close/>
              </a:path>
            </a:pathLst>
          </a:custGeom>
          <a:solidFill>
            <a:srgbClr val="F4B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08795" y="6120324"/>
            <a:ext cx="1054100" cy="300355"/>
          </a:xfrm>
          <a:custGeom>
            <a:avLst/>
            <a:gdLst/>
            <a:ahLst/>
            <a:cxnLst/>
            <a:rect l="l" t="t" r="r" b="b"/>
            <a:pathLst>
              <a:path w="1054100" h="300354">
                <a:moveTo>
                  <a:pt x="681719" y="287224"/>
                </a:moveTo>
                <a:lnTo>
                  <a:pt x="395033" y="213783"/>
                </a:lnTo>
                <a:lnTo>
                  <a:pt x="442708" y="224028"/>
                </a:lnTo>
                <a:lnTo>
                  <a:pt x="490533" y="230449"/>
                </a:lnTo>
                <a:lnTo>
                  <a:pt x="538311" y="233108"/>
                </a:lnTo>
                <a:lnTo>
                  <a:pt x="585840" y="232062"/>
                </a:lnTo>
                <a:lnTo>
                  <a:pt x="632923" y="227372"/>
                </a:lnTo>
                <a:lnTo>
                  <a:pt x="679361" y="219099"/>
                </a:lnTo>
                <a:lnTo>
                  <a:pt x="724954" y="207300"/>
                </a:lnTo>
                <a:lnTo>
                  <a:pt x="769503" y="192038"/>
                </a:lnTo>
                <a:lnTo>
                  <a:pt x="812809" y="173371"/>
                </a:lnTo>
                <a:lnTo>
                  <a:pt x="854674" y="151359"/>
                </a:lnTo>
                <a:lnTo>
                  <a:pt x="894897" y="126062"/>
                </a:lnTo>
                <a:lnTo>
                  <a:pt x="933281" y="97540"/>
                </a:lnTo>
                <a:lnTo>
                  <a:pt x="969626" y="65852"/>
                </a:lnTo>
                <a:lnTo>
                  <a:pt x="1003732" y="31059"/>
                </a:lnTo>
                <a:lnTo>
                  <a:pt x="1053860" y="76289"/>
                </a:lnTo>
                <a:lnTo>
                  <a:pt x="1018610" y="112433"/>
                </a:lnTo>
                <a:lnTo>
                  <a:pt x="981183" y="145577"/>
                </a:lnTo>
                <a:lnTo>
                  <a:pt x="941761" y="175669"/>
                </a:lnTo>
                <a:lnTo>
                  <a:pt x="900522" y="202654"/>
                </a:lnTo>
                <a:lnTo>
                  <a:pt x="857645" y="226479"/>
                </a:lnTo>
                <a:lnTo>
                  <a:pt x="813311" y="247089"/>
                </a:lnTo>
                <a:lnTo>
                  <a:pt x="767698" y="264430"/>
                </a:lnTo>
                <a:lnTo>
                  <a:pt x="720987" y="278450"/>
                </a:lnTo>
                <a:lnTo>
                  <a:pt x="681719" y="287224"/>
                </a:lnTo>
                <a:close/>
              </a:path>
              <a:path w="1054100" h="300354">
                <a:moveTo>
                  <a:pt x="378317" y="279033"/>
                </a:moveTo>
                <a:lnTo>
                  <a:pt x="329251" y="264752"/>
                </a:lnTo>
                <a:lnTo>
                  <a:pt x="281778" y="247487"/>
                </a:lnTo>
                <a:lnTo>
                  <a:pt x="236045" y="227323"/>
                </a:lnTo>
                <a:lnTo>
                  <a:pt x="192202" y="204343"/>
                </a:lnTo>
                <a:lnTo>
                  <a:pt x="150397" y="178631"/>
                </a:lnTo>
                <a:lnTo>
                  <a:pt x="110778" y="150273"/>
                </a:lnTo>
                <a:lnTo>
                  <a:pt x="73495" y="119352"/>
                </a:lnTo>
                <a:lnTo>
                  <a:pt x="38694" y="85952"/>
                </a:lnTo>
                <a:lnTo>
                  <a:pt x="9234" y="53403"/>
                </a:lnTo>
                <a:lnTo>
                  <a:pt x="0" y="42224"/>
                </a:lnTo>
                <a:lnTo>
                  <a:pt x="52604" y="0"/>
                </a:lnTo>
                <a:lnTo>
                  <a:pt x="60858" y="10004"/>
                </a:lnTo>
                <a:lnTo>
                  <a:pt x="69403" y="19887"/>
                </a:lnTo>
                <a:lnTo>
                  <a:pt x="123350" y="73446"/>
                </a:lnTo>
                <a:lnTo>
                  <a:pt x="162416" y="104804"/>
                </a:lnTo>
                <a:lnTo>
                  <a:pt x="204237" y="133128"/>
                </a:lnTo>
                <a:lnTo>
                  <a:pt x="248609" y="158303"/>
                </a:lnTo>
                <a:lnTo>
                  <a:pt x="295334" y="180213"/>
                </a:lnTo>
                <a:lnTo>
                  <a:pt x="344209" y="198745"/>
                </a:lnTo>
                <a:lnTo>
                  <a:pt x="395033" y="213783"/>
                </a:lnTo>
                <a:lnTo>
                  <a:pt x="681719" y="287224"/>
                </a:lnTo>
                <a:lnTo>
                  <a:pt x="673356" y="289093"/>
                </a:lnTo>
                <a:lnTo>
                  <a:pt x="624986" y="296306"/>
                </a:lnTo>
                <a:lnTo>
                  <a:pt x="576055" y="300035"/>
                </a:lnTo>
                <a:lnTo>
                  <a:pt x="526743" y="300226"/>
                </a:lnTo>
                <a:lnTo>
                  <a:pt x="477230" y="296825"/>
                </a:lnTo>
                <a:lnTo>
                  <a:pt x="427695" y="289779"/>
                </a:lnTo>
                <a:lnTo>
                  <a:pt x="378317" y="279033"/>
                </a:lnTo>
                <a:close/>
              </a:path>
            </a:pathLst>
          </a:custGeom>
          <a:solidFill>
            <a:srgbClr val="F4B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19354" y="5799552"/>
            <a:ext cx="415290" cy="418465"/>
          </a:xfrm>
          <a:custGeom>
            <a:avLst/>
            <a:gdLst/>
            <a:ahLst/>
            <a:cxnLst/>
            <a:rect l="l" t="t" r="r" b="b"/>
            <a:pathLst>
              <a:path w="415289" h="418464">
                <a:moveTo>
                  <a:pt x="0" y="418390"/>
                </a:moveTo>
                <a:lnTo>
                  <a:pt x="83913" y="0"/>
                </a:lnTo>
                <a:lnTo>
                  <a:pt x="271326" y="164659"/>
                </a:lnTo>
                <a:lnTo>
                  <a:pt x="127178" y="127732"/>
                </a:lnTo>
                <a:lnTo>
                  <a:pt x="88473" y="320712"/>
                </a:lnTo>
                <a:lnTo>
                  <a:pt x="213786" y="352814"/>
                </a:lnTo>
                <a:lnTo>
                  <a:pt x="0" y="418390"/>
                </a:lnTo>
                <a:close/>
              </a:path>
              <a:path w="415289" h="418464">
                <a:moveTo>
                  <a:pt x="213786" y="352814"/>
                </a:moveTo>
                <a:lnTo>
                  <a:pt x="88473" y="320712"/>
                </a:lnTo>
                <a:lnTo>
                  <a:pt x="279960" y="261971"/>
                </a:lnTo>
                <a:lnTo>
                  <a:pt x="127178" y="127732"/>
                </a:lnTo>
                <a:lnTo>
                  <a:pt x="271326" y="164659"/>
                </a:lnTo>
                <a:lnTo>
                  <a:pt x="415173" y="291042"/>
                </a:lnTo>
                <a:lnTo>
                  <a:pt x="213786" y="352814"/>
                </a:lnTo>
                <a:close/>
              </a:path>
            </a:pathLst>
          </a:custGeom>
          <a:solidFill>
            <a:srgbClr val="F4BB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48456" y="4352925"/>
            <a:ext cx="828675" cy="752475"/>
          </a:xfrm>
          <a:custGeom>
            <a:avLst/>
            <a:gdLst/>
            <a:ahLst/>
            <a:cxnLst/>
            <a:rect l="l" t="t" r="r" b="b"/>
            <a:pathLst>
              <a:path w="828675" h="752475">
                <a:moveTo>
                  <a:pt x="205097" y="215480"/>
                </a:moveTo>
                <a:lnTo>
                  <a:pt x="533820" y="215480"/>
                </a:lnTo>
                <a:lnTo>
                  <a:pt x="496862" y="217607"/>
                </a:lnTo>
                <a:lnTo>
                  <a:pt x="450674" y="223764"/>
                </a:lnTo>
                <a:lnTo>
                  <a:pt x="398288" y="235767"/>
                </a:lnTo>
                <a:lnTo>
                  <a:pt x="342738" y="255435"/>
                </a:lnTo>
                <a:lnTo>
                  <a:pt x="287056" y="284588"/>
                </a:lnTo>
                <a:lnTo>
                  <a:pt x="234273" y="325043"/>
                </a:lnTo>
                <a:lnTo>
                  <a:pt x="203996" y="356949"/>
                </a:lnTo>
                <a:lnTo>
                  <a:pt x="177713" y="392734"/>
                </a:lnTo>
                <a:lnTo>
                  <a:pt x="155438" y="432362"/>
                </a:lnTo>
                <a:lnTo>
                  <a:pt x="137184" y="475795"/>
                </a:lnTo>
                <a:lnTo>
                  <a:pt x="122964" y="522995"/>
                </a:lnTo>
                <a:lnTo>
                  <a:pt x="112791" y="573926"/>
                </a:lnTo>
                <a:lnTo>
                  <a:pt x="106679" y="628549"/>
                </a:lnTo>
                <a:lnTo>
                  <a:pt x="104641" y="686773"/>
                </a:lnTo>
                <a:lnTo>
                  <a:pt x="104737" y="700306"/>
                </a:lnTo>
                <a:lnTo>
                  <a:pt x="100705" y="720413"/>
                </a:lnTo>
                <a:lnTo>
                  <a:pt x="89686" y="736916"/>
                </a:lnTo>
                <a:lnTo>
                  <a:pt x="73297" y="748155"/>
                </a:lnTo>
                <a:lnTo>
                  <a:pt x="53154" y="752471"/>
                </a:lnTo>
                <a:lnTo>
                  <a:pt x="32733" y="748656"/>
                </a:lnTo>
                <a:lnTo>
                  <a:pt x="15946" y="737708"/>
                </a:lnTo>
                <a:lnTo>
                  <a:pt x="4501" y="721280"/>
                </a:lnTo>
                <a:lnTo>
                  <a:pt x="102" y="701028"/>
                </a:lnTo>
                <a:lnTo>
                  <a:pt x="0" y="686773"/>
                </a:lnTo>
                <a:lnTo>
                  <a:pt x="1652" y="630812"/>
                </a:lnTo>
                <a:lnTo>
                  <a:pt x="6600" y="577470"/>
                </a:lnTo>
                <a:lnTo>
                  <a:pt x="14837" y="526771"/>
                </a:lnTo>
                <a:lnTo>
                  <a:pt x="26353" y="478737"/>
                </a:lnTo>
                <a:lnTo>
                  <a:pt x="41140" y="433393"/>
                </a:lnTo>
                <a:lnTo>
                  <a:pt x="59189" y="390762"/>
                </a:lnTo>
                <a:lnTo>
                  <a:pt x="80493" y="350868"/>
                </a:lnTo>
                <a:lnTo>
                  <a:pt x="105042" y="313735"/>
                </a:lnTo>
                <a:lnTo>
                  <a:pt x="132828" y="279386"/>
                </a:lnTo>
                <a:lnTo>
                  <a:pt x="163843" y="247845"/>
                </a:lnTo>
                <a:lnTo>
                  <a:pt x="205097" y="215480"/>
                </a:lnTo>
                <a:close/>
              </a:path>
              <a:path w="828675" h="752475">
                <a:moveTo>
                  <a:pt x="620383" y="0"/>
                </a:moveTo>
                <a:lnTo>
                  <a:pt x="626453" y="2326"/>
                </a:lnTo>
                <a:lnTo>
                  <a:pt x="631199" y="6199"/>
                </a:lnTo>
                <a:lnTo>
                  <a:pt x="824331" y="146031"/>
                </a:lnTo>
                <a:lnTo>
                  <a:pt x="828555" y="154296"/>
                </a:lnTo>
                <a:lnTo>
                  <a:pt x="828555" y="171889"/>
                </a:lnTo>
                <a:lnTo>
                  <a:pt x="824331" y="180150"/>
                </a:lnTo>
                <a:lnTo>
                  <a:pt x="629946" y="320893"/>
                </a:lnTo>
                <a:lnTo>
                  <a:pt x="623228" y="324462"/>
                </a:lnTo>
                <a:lnTo>
                  <a:pt x="615923" y="326048"/>
                </a:lnTo>
                <a:lnTo>
                  <a:pt x="608458" y="325616"/>
                </a:lnTo>
                <a:lnTo>
                  <a:pt x="586233" y="298663"/>
                </a:lnTo>
                <a:lnTo>
                  <a:pt x="586233" y="214327"/>
                </a:lnTo>
                <a:lnTo>
                  <a:pt x="206567" y="214327"/>
                </a:lnTo>
                <a:lnTo>
                  <a:pt x="283030" y="167675"/>
                </a:lnTo>
                <a:lnTo>
                  <a:pt x="343939" y="143093"/>
                </a:lnTo>
                <a:lnTo>
                  <a:pt x="402538" y="126718"/>
                </a:lnTo>
                <a:lnTo>
                  <a:pt x="456440" y="116955"/>
                </a:lnTo>
                <a:lnTo>
                  <a:pt x="488124" y="113742"/>
                </a:lnTo>
                <a:lnTo>
                  <a:pt x="586229" y="113742"/>
                </a:lnTo>
                <a:lnTo>
                  <a:pt x="586229" y="27472"/>
                </a:lnTo>
                <a:lnTo>
                  <a:pt x="588394" y="16780"/>
                </a:lnTo>
                <a:lnTo>
                  <a:pt x="594295" y="8050"/>
                </a:lnTo>
                <a:lnTo>
                  <a:pt x="603048" y="2165"/>
                </a:lnTo>
                <a:lnTo>
                  <a:pt x="613765" y="7"/>
                </a:lnTo>
                <a:lnTo>
                  <a:pt x="620383" y="0"/>
                </a:lnTo>
                <a:close/>
              </a:path>
              <a:path w="828675" h="752475">
                <a:moveTo>
                  <a:pt x="206567" y="214327"/>
                </a:moveTo>
                <a:lnTo>
                  <a:pt x="586233" y="214327"/>
                </a:lnTo>
                <a:lnTo>
                  <a:pt x="580422" y="215915"/>
                </a:lnTo>
                <a:lnTo>
                  <a:pt x="574263" y="216581"/>
                </a:lnTo>
                <a:lnTo>
                  <a:pt x="567917" y="216036"/>
                </a:lnTo>
                <a:lnTo>
                  <a:pt x="558516" y="215562"/>
                </a:lnTo>
                <a:lnTo>
                  <a:pt x="205097" y="215480"/>
                </a:lnTo>
                <a:lnTo>
                  <a:pt x="206567" y="214327"/>
                </a:lnTo>
                <a:close/>
              </a:path>
              <a:path w="828675" h="752475">
                <a:moveTo>
                  <a:pt x="540595" y="110878"/>
                </a:moveTo>
                <a:lnTo>
                  <a:pt x="580375" y="112373"/>
                </a:lnTo>
                <a:lnTo>
                  <a:pt x="586229" y="113742"/>
                </a:lnTo>
                <a:lnTo>
                  <a:pt x="488124" y="113742"/>
                </a:lnTo>
                <a:lnTo>
                  <a:pt x="503255" y="112207"/>
                </a:lnTo>
                <a:lnTo>
                  <a:pt x="540595" y="110878"/>
                </a:lnTo>
                <a:close/>
              </a:path>
            </a:pathLst>
          </a:custGeom>
          <a:solidFill>
            <a:srgbClr val="F4BB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57450" cy="966469"/>
          </a:xfrm>
          <a:custGeom>
            <a:avLst/>
            <a:gdLst/>
            <a:ahLst/>
            <a:cxnLst/>
            <a:rect l="l" t="t" r="r" b="b"/>
            <a:pathLst>
              <a:path w="2457450" h="966469">
                <a:moveTo>
                  <a:pt x="1823827" y="966145"/>
                </a:moveTo>
                <a:lnTo>
                  <a:pt x="0" y="966145"/>
                </a:lnTo>
                <a:lnTo>
                  <a:pt x="0" y="759524"/>
                </a:lnTo>
                <a:lnTo>
                  <a:pt x="1823827" y="759524"/>
                </a:lnTo>
                <a:lnTo>
                  <a:pt x="1870278" y="756763"/>
                </a:lnTo>
                <a:lnTo>
                  <a:pt x="1915297" y="748672"/>
                </a:lnTo>
                <a:lnTo>
                  <a:pt x="1958621" y="735541"/>
                </a:lnTo>
                <a:lnTo>
                  <a:pt x="1999988" y="717659"/>
                </a:lnTo>
                <a:lnTo>
                  <a:pt x="2039136" y="695313"/>
                </a:lnTo>
                <a:lnTo>
                  <a:pt x="2075801" y="668794"/>
                </a:lnTo>
                <a:lnTo>
                  <a:pt x="2109722" y="638389"/>
                </a:lnTo>
                <a:lnTo>
                  <a:pt x="2140635" y="604389"/>
                </a:lnTo>
                <a:lnTo>
                  <a:pt x="2168278" y="567081"/>
                </a:lnTo>
                <a:lnTo>
                  <a:pt x="2192389" y="526755"/>
                </a:lnTo>
                <a:lnTo>
                  <a:pt x="2212705" y="483700"/>
                </a:lnTo>
                <a:lnTo>
                  <a:pt x="2228963" y="438204"/>
                </a:lnTo>
                <a:lnTo>
                  <a:pt x="2240901" y="390556"/>
                </a:lnTo>
                <a:lnTo>
                  <a:pt x="2248257" y="341046"/>
                </a:lnTo>
                <a:lnTo>
                  <a:pt x="2250767" y="289962"/>
                </a:lnTo>
                <a:lnTo>
                  <a:pt x="2250767" y="0"/>
                </a:lnTo>
                <a:lnTo>
                  <a:pt x="2457427" y="0"/>
                </a:lnTo>
                <a:lnTo>
                  <a:pt x="2457427" y="289962"/>
                </a:lnTo>
                <a:lnTo>
                  <a:pt x="2455685" y="340352"/>
                </a:lnTo>
                <a:lnTo>
                  <a:pt x="2450542" y="389748"/>
                </a:lnTo>
                <a:lnTo>
                  <a:pt x="2442123" y="438020"/>
                </a:lnTo>
                <a:lnTo>
                  <a:pt x="2430552" y="485034"/>
                </a:lnTo>
                <a:lnTo>
                  <a:pt x="2415950" y="530660"/>
                </a:lnTo>
                <a:lnTo>
                  <a:pt x="2398443" y="574765"/>
                </a:lnTo>
                <a:lnTo>
                  <a:pt x="2378153" y="617217"/>
                </a:lnTo>
                <a:lnTo>
                  <a:pt x="2355204" y="657886"/>
                </a:lnTo>
                <a:lnTo>
                  <a:pt x="2329719" y="696639"/>
                </a:lnTo>
                <a:lnTo>
                  <a:pt x="2301822" y="733345"/>
                </a:lnTo>
                <a:lnTo>
                  <a:pt x="2271635" y="767871"/>
                </a:lnTo>
                <a:lnTo>
                  <a:pt x="2239284" y="800086"/>
                </a:lnTo>
                <a:lnTo>
                  <a:pt x="2204890" y="829859"/>
                </a:lnTo>
                <a:lnTo>
                  <a:pt x="2168578" y="857056"/>
                </a:lnTo>
                <a:lnTo>
                  <a:pt x="2130471" y="881548"/>
                </a:lnTo>
                <a:lnTo>
                  <a:pt x="2090692" y="903201"/>
                </a:lnTo>
                <a:lnTo>
                  <a:pt x="2049365" y="921885"/>
                </a:lnTo>
                <a:lnTo>
                  <a:pt x="2006613" y="937467"/>
                </a:lnTo>
                <a:lnTo>
                  <a:pt x="1962560" y="949816"/>
                </a:lnTo>
                <a:lnTo>
                  <a:pt x="1917329" y="958800"/>
                </a:lnTo>
                <a:lnTo>
                  <a:pt x="1871044" y="964286"/>
                </a:lnTo>
                <a:lnTo>
                  <a:pt x="1823827" y="966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70405" cy="523240"/>
          </a:xfrm>
          <a:custGeom>
            <a:avLst/>
            <a:gdLst/>
            <a:ahLst/>
            <a:cxnLst/>
            <a:rect l="l" t="t" r="r" b="b"/>
            <a:pathLst>
              <a:path w="1970405" h="523240">
                <a:moveTo>
                  <a:pt x="1889608" y="518902"/>
                </a:moveTo>
                <a:lnTo>
                  <a:pt x="1857446" y="518902"/>
                </a:lnTo>
                <a:lnTo>
                  <a:pt x="1826879" y="509647"/>
                </a:lnTo>
                <a:lnTo>
                  <a:pt x="1801097" y="491135"/>
                </a:lnTo>
                <a:lnTo>
                  <a:pt x="1783288" y="463368"/>
                </a:lnTo>
                <a:lnTo>
                  <a:pt x="1776643" y="426345"/>
                </a:lnTo>
                <a:lnTo>
                  <a:pt x="1776643" y="0"/>
                </a:lnTo>
                <a:lnTo>
                  <a:pt x="1970410" y="0"/>
                </a:lnTo>
                <a:lnTo>
                  <a:pt x="1970410" y="329452"/>
                </a:lnTo>
                <a:lnTo>
                  <a:pt x="1873533" y="329452"/>
                </a:lnTo>
                <a:lnTo>
                  <a:pt x="1910551" y="336097"/>
                </a:lnTo>
                <a:lnTo>
                  <a:pt x="1938314" y="353906"/>
                </a:lnTo>
                <a:lnTo>
                  <a:pt x="1956823" y="379690"/>
                </a:lnTo>
                <a:lnTo>
                  <a:pt x="1966077" y="410259"/>
                </a:lnTo>
                <a:lnTo>
                  <a:pt x="1966076" y="442423"/>
                </a:lnTo>
                <a:lnTo>
                  <a:pt x="1956820" y="472992"/>
                </a:lnTo>
                <a:lnTo>
                  <a:pt x="1941495" y="494338"/>
                </a:lnTo>
                <a:lnTo>
                  <a:pt x="1920174" y="509647"/>
                </a:lnTo>
                <a:lnTo>
                  <a:pt x="1889608" y="518902"/>
                </a:lnTo>
                <a:close/>
              </a:path>
              <a:path w="1970405" h="523240">
                <a:moveTo>
                  <a:pt x="1873521" y="523238"/>
                </a:moveTo>
                <a:lnTo>
                  <a:pt x="0" y="523238"/>
                </a:lnTo>
                <a:lnTo>
                  <a:pt x="0" y="329452"/>
                </a:lnTo>
                <a:lnTo>
                  <a:pt x="1776643" y="329452"/>
                </a:lnTo>
                <a:lnTo>
                  <a:pt x="1776643" y="426345"/>
                </a:lnTo>
                <a:lnTo>
                  <a:pt x="1783288" y="463368"/>
                </a:lnTo>
                <a:lnTo>
                  <a:pt x="1801097" y="491135"/>
                </a:lnTo>
                <a:lnTo>
                  <a:pt x="1826879" y="509647"/>
                </a:lnTo>
                <a:lnTo>
                  <a:pt x="1857446" y="518902"/>
                </a:lnTo>
                <a:lnTo>
                  <a:pt x="1897663" y="518902"/>
                </a:lnTo>
                <a:lnTo>
                  <a:pt x="1873521" y="523238"/>
                </a:lnTo>
                <a:close/>
              </a:path>
              <a:path w="1970405" h="523240">
                <a:moveTo>
                  <a:pt x="1941495" y="494338"/>
                </a:moveTo>
                <a:lnTo>
                  <a:pt x="1956820" y="472992"/>
                </a:lnTo>
                <a:lnTo>
                  <a:pt x="1966076" y="442423"/>
                </a:lnTo>
                <a:lnTo>
                  <a:pt x="1966077" y="410259"/>
                </a:lnTo>
                <a:lnTo>
                  <a:pt x="1956823" y="379690"/>
                </a:lnTo>
                <a:lnTo>
                  <a:pt x="1938314" y="353906"/>
                </a:lnTo>
                <a:lnTo>
                  <a:pt x="1910551" y="336097"/>
                </a:lnTo>
                <a:lnTo>
                  <a:pt x="1873533" y="329452"/>
                </a:lnTo>
                <a:lnTo>
                  <a:pt x="1970410" y="329452"/>
                </a:lnTo>
                <a:lnTo>
                  <a:pt x="1970410" y="426345"/>
                </a:lnTo>
                <a:lnTo>
                  <a:pt x="1963765" y="463368"/>
                </a:lnTo>
                <a:lnTo>
                  <a:pt x="1945957" y="491135"/>
                </a:lnTo>
                <a:lnTo>
                  <a:pt x="1941495" y="494338"/>
                </a:lnTo>
                <a:close/>
              </a:path>
              <a:path w="1970405" h="523240">
                <a:moveTo>
                  <a:pt x="1897663" y="518902"/>
                </a:moveTo>
                <a:lnTo>
                  <a:pt x="1889608" y="518902"/>
                </a:lnTo>
                <a:lnTo>
                  <a:pt x="1920174" y="509647"/>
                </a:lnTo>
                <a:lnTo>
                  <a:pt x="1941495" y="494338"/>
                </a:lnTo>
                <a:lnTo>
                  <a:pt x="1938309" y="498778"/>
                </a:lnTo>
                <a:lnTo>
                  <a:pt x="1910542" y="516589"/>
                </a:lnTo>
                <a:lnTo>
                  <a:pt x="1897663" y="518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753600" cy="1676400"/>
          </a:xfrm>
          <a:custGeom>
            <a:avLst/>
            <a:gdLst/>
            <a:ahLst/>
            <a:cxnLst/>
            <a:rect l="l" t="t" r="r" b="b"/>
            <a:pathLst>
              <a:path w="9753600" h="1676400">
                <a:moveTo>
                  <a:pt x="0" y="1676400"/>
                </a:moveTo>
                <a:lnTo>
                  <a:pt x="9753600" y="1676400"/>
                </a:lnTo>
                <a:lnTo>
                  <a:pt x="97536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25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5109" y="1619250"/>
            <a:ext cx="4743450" cy="3261995"/>
          </a:xfrm>
          <a:custGeom>
            <a:avLst/>
            <a:gdLst/>
            <a:ahLst/>
            <a:cxnLst/>
            <a:rect l="l" t="t" r="r" b="b"/>
            <a:pathLst>
              <a:path w="4743450" h="3261995">
                <a:moveTo>
                  <a:pt x="4109793" y="3261669"/>
                </a:moveTo>
                <a:lnTo>
                  <a:pt x="633600" y="3261669"/>
                </a:lnTo>
                <a:lnTo>
                  <a:pt x="586382" y="3259811"/>
                </a:lnTo>
                <a:lnTo>
                  <a:pt x="540095" y="3254324"/>
                </a:lnTo>
                <a:lnTo>
                  <a:pt x="494863" y="3245341"/>
                </a:lnTo>
                <a:lnTo>
                  <a:pt x="450809" y="3232992"/>
                </a:lnTo>
                <a:lnTo>
                  <a:pt x="408056" y="3217410"/>
                </a:lnTo>
                <a:lnTo>
                  <a:pt x="366728" y="3198726"/>
                </a:lnTo>
                <a:lnTo>
                  <a:pt x="326949" y="3177073"/>
                </a:lnTo>
                <a:lnTo>
                  <a:pt x="288841" y="3152581"/>
                </a:lnTo>
                <a:lnTo>
                  <a:pt x="252528" y="3125383"/>
                </a:lnTo>
                <a:lnTo>
                  <a:pt x="218135" y="3095611"/>
                </a:lnTo>
                <a:lnTo>
                  <a:pt x="185783" y="3063396"/>
                </a:lnTo>
                <a:lnTo>
                  <a:pt x="155597" y="3028870"/>
                </a:lnTo>
                <a:lnTo>
                  <a:pt x="127700" y="2992164"/>
                </a:lnTo>
                <a:lnTo>
                  <a:pt x="102215" y="2953411"/>
                </a:lnTo>
                <a:lnTo>
                  <a:pt x="79267" y="2912742"/>
                </a:lnTo>
                <a:lnTo>
                  <a:pt x="58977" y="2870289"/>
                </a:lnTo>
                <a:lnTo>
                  <a:pt x="41471" y="2826184"/>
                </a:lnTo>
                <a:lnTo>
                  <a:pt x="26870" y="2780559"/>
                </a:lnTo>
                <a:lnTo>
                  <a:pt x="15299" y="2733545"/>
                </a:lnTo>
                <a:lnTo>
                  <a:pt x="6882" y="2685273"/>
                </a:lnTo>
                <a:lnTo>
                  <a:pt x="1741" y="2635877"/>
                </a:lnTo>
                <a:lnTo>
                  <a:pt x="0" y="2585487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4109793" y="0"/>
                </a:lnTo>
                <a:lnTo>
                  <a:pt x="4157009" y="1858"/>
                </a:lnTo>
                <a:lnTo>
                  <a:pt x="4203295" y="7345"/>
                </a:lnTo>
                <a:lnTo>
                  <a:pt x="4248526" y="16328"/>
                </a:lnTo>
                <a:lnTo>
                  <a:pt x="4292580" y="28677"/>
                </a:lnTo>
                <a:lnTo>
                  <a:pt x="4335332" y="44259"/>
                </a:lnTo>
                <a:lnTo>
                  <a:pt x="4376660" y="62942"/>
                </a:lnTo>
                <a:lnTo>
                  <a:pt x="4416439" y="84595"/>
                </a:lnTo>
                <a:lnTo>
                  <a:pt x="4454547" y="109087"/>
                </a:lnTo>
                <a:lnTo>
                  <a:pt x="4490859" y="136284"/>
                </a:lnTo>
                <a:lnTo>
                  <a:pt x="4525253" y="166056"/>
                </a:lnTo>
                <a:lnTo>
                  <a:pt x="4557605" y="198270"/>
                </a:lnTo>
                <a:lnTo>
                  <a:pt x="4564979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585487"/>
                </a:lnTo>
                <a:lnTo>
                  <a:pt x="209217" y="2636571"/>
                </a:lnTo>
                <a:lnTo>
                  <a:pt x="216571" y="2686081"/>
                </a:lnTo>
                <a:lnTo>
                  <a:pt x="228506" y="2733729"/>
                </a:lnTo>
                <a:lnTo>
                  <a:pt x="244761" y="2779225"/>
                </a:lnTo>
                <a:lnTo>
                  <a:pt x="265073" y="2822280"/>
                </a:lnTo>
                <a:lnTo>
                  <a:pt x="289180" y="2862606"/>
                </a:lnTo>
                <a:lnTo>
                  <a:pt x="316818" y="2899914"/>
                </a:lnTo>
                <a:lnTo>
                  <a:pt x="347727" y="2933914"/>
                </a:lnTo>
                <a:lnTo>
                  <a:pt x="381643" y="2964318"/>
                </a:lnTo>
                <a:lnTo>
                  <a:pt x="418304" y="2990838"/>
                </a:lnTo>
                <a:lnTo>
                  <a:pt x="457447" y="3013183"/>
                </a:lnTo>
                <a:lnTo>
                  <a:pt x="498811" y="3031066"/>
                </a:lnTo>
                <a:lnTo>
                  <a:pt x="542133" y="3044197"/>
                </a:lnTo>
                <a:lnTo>
                  <a:pt x="587150" y="3052288"/>
                </a:lnTo>
                <a:lnTo>
                  <a:pt x="633600" y="3055049"/>
                </a:lnTo>
                <a:lnTo>
                  <a:pt x="4564899" y="3055049"/>
                </a:lnTo>
                <a:lnTo>
                  <a:pt x="4557601" y="3063396"/>
                </a:lnTo>
                <a:lnTo>
                  <a:pt x="4525250" y="3095611"/>
                </a:lnTo>
                <a:lnTo>
                  <a:pt x="4490856" y="3125383"/>
                </a:lnTo>
                <a:lnTo>
                  <a:pt x="4454544" y="3152581"/>
                </a:lnTo>
                <a:lnTo>
                  <a:pt x="4416437" y="3177073"/>
                </a:lnTo>
                <a:lnTo>
                  <a:pt x="4376658" y="3198726"/>
                </a:lnTo>
                <a:lnTo>
                  <a:pt x="4335331" y="3217410"/>
                </a:lnTo>
                <a:lnTo>
                  <a:pt x="4292579" y="3232992"/>
                </a:lnTo>
                <a:lnTo>
                  <a:pt x="4248526" y="3245341"/>
                </a:lnTo>
                <a:lnTo>
                  <a:pt x="4203295" y="3254324"/>
                </a:lnTo>
                <a:lnTo>
                  <a:pt x="4157010" y="3259811"/>
                </a:lnTo>
                <a:lnTo>
                  <a:pt x="4109793" y="3261669"/>
                </a:lnTo>
                <a:close/>
              </a:path>
              <a:path w="4743450" h="3261995">
                <a:moveTo>
                  <a:pt x="4564899" y="3055049"/>
                </a:moveTo>
                <a:lnTo>
                  <a:pt x="4109793" y="3055049"/>
                </a:lnTo>
                <a:lnTo>
                  <a:pt x="4156244" y="3052288"/>
                </a:lnTo>
                <a:lnTo>
                  <a:pt x="4201262" y="3044197"/>
                </a:lnTo>
                <a:lnTo>
                  <a:pt x="4244587" y="3031066"/>
                </a:lnTo>
                <a:lnTo>
                  <a:pt x="4285954" y="3013183"/>
                </a:lnTo>
                <a:lnTo>
                  <a:pt x="4325102" y="2990838"/>
                </a:lnTo>
                <a:lnTo>
                  <a:pt x="4361767" y="2964318"/>
                </a:lnTo>
                <a:lnTo>
                  <a:pt x="4395688" y="2933914"/>
                </a:lnTo>
                <a:lnTo>
                  <a:pt x="4426601" y="2899914"/>
                </a:lnTo>
                <a:lnTo>
                  <a:pt x="4454244" y="2862606"/>
                </a:lnTo>
                <a:lnTo>
                  <a:pt x="4478355" y="2822280"/>
                </a:lnTo>
                <a:lnTo>
                  <a:pt x="4498671" y="2779224"/>
                </a:lnTo>
                <a:lnTo>
                  <a:pt x="4514929" y="2733729"/>
                </a:lnTo>
                <a:lnTo>
                  <a:pt x="4526867" y="2686081"/>
                </a:lnTo>
                <a:lnTo>
                  <a:pt x="4534222" y="2636571"/>
                </a:lnTo>
                <a:lnTo>
                  <a:pt x="4536733" y="2585487"/>
                </a:lnTo>
                <a:lnTo>
                  <a:pt x="4536733" y="676158"/>
                </a:lnTo>
                <a:lnTo>
                  <a:pt x="4534222" y="625076"/>
                </a:lnTo>
                <a:lnTo>
                  <a:pt x="4526867" y="575569"/>
                </a:lnTo>
                <a:lnTo>
                  <a:pt x="4514929" y="527928"/>
                </a:lnTo>
                <a:lnTo>
                  <a:pt x="4498671" y="482439"/>
                </a:lnTo>
                <a:lnTo>
                  <a:pt x="4478355" y="439393"/>
                </a:lnTo>
                <a:lnTo>
                  <a:pt x="4454244" y="399077"/>
                </a:lnTo>
                <a:lnTo>
                  <a:pt x="4426601" y="361780"/>
                </a:lnTo>
                <a:lnTo>
                  <a:pt x="4395687" y="327790"/>
                </a:lnTo>
                <a:lnTo>
                  <a:pt x="4361767" y="297396"/>
                </a:lnTo>
                <a:lnTo>
                  <a:pt x="4325102" y="270886"/>
                </a:lnTo>
                <a:lnTo>
                  <a:pt x="4285954" y="248550"/>
                </a:lnTo>
                <a:lnTo>
                  <a:pt x="4244587" y="230675"/>
                </a:lnTo>
                <a:lnTo>
                  <a:pt x="4201262" y="217550"/>
                </a:lnTo>
                <a:lnTo>
                  <a:pt x="4156243" y="209463"/>
                </a:lnTo>
                <a:lnTo>
                  <a:pt x="4109793" y="206703"/>
                </a:lnTo>
                <a:lnTo>
                  <a:pt x="633600" y="206703"/>
                </a:lnTo>
                <a:lnTo>
                  <a:pt x="4564979" y="206703"/>
                </a:lnTo>
                <a:lnTo>
                  <a:pt x="4615689" y="269500"/>
                </a:lnTo>
                <a:lnTo>
                  <a:pt x="4641175" y="308252"/>
                </a:lnTo>
                <a:lnTo>
                  <a:pt x="4664124" y="348919"/>
                </a:lnTo>
                <a:lnTo>
                  <a:pt x="4684414" y="391370"/>
                </a:lnTo>
                <a:lnTo>
                  <a:pt x="4701921" y="435473"/>
                </a:lnTo>
                <a:lnTo>
                  <a:pt x="4716522" y="481097"/>
                </a:lnTo>
                <a:lnTo>
                  <a:pt x="4728093" y="528109"/>
                </a:lnTo>
                <a:lnTo>
                  <a:pt x="4736511" y="576378"/>
                </a:lnTo>
                <a:lnTo>
                  <a:pt x="4741652" y="625771"/>
                </a:lnTo>
                <a:lnTo>
                  <a:pt x="4743393" y="676158"/>
                </a:lnTo>
                <a:lnTo>
                  <a:pt x="4743393" y="2585487"/>
                </a:lnTo>
                <a:lnTo>
                  <a:pt x="4741651" y="2635877"/>
                </a:lnTo>
                <a:lnTo>
                  <a:pt x="4736508" y="2685273"/>
                </a:lnTo>
                <a:lnTo>
                  <a:pt x="4728089" y="2733545"/>
                </a:lnTo>
                <a:lnTo>
                  <a:pt x="4716517" y="2780559"/>
                </a:lnTo>
                <a:lnTo>
                  <a:pt x="4701916" y="2826184"/>
                </a:lnTo>
                <a:lnTo>
                  <a:pt x="4684409" y="2870289"/>
                </a:lnTo>
                <a:lnTo>
                  <a:pt x="4664119" y="2912742"/>
                </a:lnTo>
                <a:lnTo>
                  <a:pt x="4641170" y="2953411"/>
                </a:lnTo>
                <a:lnTo>
                  <a:pt x="4615685" y="2992164"/>
                </a:lnTo>
                <a:lnTo>
                  <a:pt x="4587787" y="3028870"/>
                </a:lnTo>
                <a:lnTo>
                  <a:pt x="4564899" y="305504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9075" y="2074585"/>
            <a:ext cx="3792854" cy="2363470"/>
          </a:xfrm>
          <a:custGeom>
            <a:avLst/>
            <a:gdLst/>
            <a:ahLst/>
            <a:cxnLst/>
            <a:rect l="l" t="t" r="r" b="b"/>
            <a:pathLst>
              <a:path w="3792854" h="2363470">
                <a:moveTo>
                  <a:pt x="3695520" y="2363427"/>
                </a:moveTo>
                <a:lnTo>
                  <a:pt x="96889" y="2363427"/>
                </a:lnTo>
                <a:lnTo>
                  <a:pt x="59461" y="2355711"/>
                </a:lnTo>
                <a:lnTo>
                  <a:pt x="28632" y="2334776"/>
                </a:lnTo>
                <a:lnTo>
                  <a:pt x="7709" y="2303943"/>
                </a:lnTo>
                <a:lnTo>
                  <a:pt x="0" y="2266534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3695520" y="0"/>
                </a:lnTo>
                <a:lnTo>
                  <a:pt x="3732933" y="7709"/>
                </a:lnTo>
                <a:lnTo>
                  <a:pt x="3763764" y="28633"/>
                </a:lnTo>
                <a:lnTo>
                  <a:pt x="3784695" y="59463"/>
                </a:lnTo>
                <a:lnTo>
                  <a:pt x="3792410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2169641"/>
                </a:lnTo>
                <a:lnTo>
                  <a:pt x="96889" y="2169641"/>
                </a:lnTo>
                <a:lnTo>
                  <a:pt x="193779" y="2266534"/>
                </a:lnTo>
                <a:lnTo>
                  <a:pt x="3598643" y="2266534"/>
                </a:lnTo>
                <a:lnTo>
                  <a:pt x="3605287" y="2303557"/>
                </a:lnTo>
                <a:lnTo>
                  <a:pt x="3623096" y="2331324"/>
                </a:lnTo>
                <a:lnTo>
                  <a:pt x="3648878" y="2349836"/>
                </a:lnTo>
                <a:lnTo>
                  <a:pt x="3679445" y="2359091"/>
                </a:lnTo>
                <a:lnTo>
                  <a:pt x="3719662" y="2359091"/>
                </a:lnTo>
                <a:lnTo>
                  <a:pt x="3695520" y="2363427"/>
                </a:lnTo>
                <a:close/>
              </a:path>
              <a:path w="3792854" h="2363470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3792854" h="2363470">
                <a:moveTo>
                  <a:pt x="3598643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3598643" y="96893"/>
                </a:lnTo>
                <a:lnTo>
                  <a:pt x="3598643" y="193774"/>
                </a:lnTo>
                <a:close/>
              </a:path>
              <a:path w="3792854" h="2363470">
                <a:moveTo>
                  <a:pt x="3711607" y="2359091"/>
                </a:moveTo>
                <a:lnTo>
                  <a:pt x="3679445" y="2359091"/>
                </a:lnTo>
                <a:lnTo>
                  <a:pt x="3648878" y="2349836"/>
                </a:lnTo>
                <a:lnTo>
                  <a:pt x="3623096" y="2331324"/>
                </a:lnTo>
                <a:lnTo>
                  <a:pt x="3605287" y="2303557"/>
                </a:lnTo>
                <a:lnTo>
                  <a:pt x="3598643" y="2266534"/>
                </a:lnTo>
                <a:lnTo>
                  <a:pt x="3598643" y="96893"/>
                </a:lnTo>
                <a:lnTo>
                  <a:pt x="3695532" y="193774"/>
                </a:lnTo>
                <a:lnTo>
                  <a:pt x="3792410" y="193774"/>
                </a:lnTo>
                <a:lnTo>
                  <a:pt x="3792410" y="2169641"/>
                </a:lnTo>
                <a:lnTo>
                  <a:pt x="3695532" y="2169641"/>
                </a:lnTo>
                <a:lnTo>
                  <a:pt x="3732550" y="2176286"/>
                </a:lnTo>
                <a:lnTo>
                  <a:pt x="3760314" y="2194095"/>
                </a:lnTo>
                <a:lnTo>
                  <a:pt x="3778822" y="2219879"/>
                </a:lnTo>
                <a:lnTo>
                  <a:pt x="3788076" y="2250448"/>
                </a:lnTo>
                <a:lnTo>
                  <a:pt x="3788075" y="2282612"/>
                </a:lnTo>
                <a:lnTo>
                  <a:pt x="3778819" y="2313181"/>
                </a:lnTo>
                <a:lnTo>
                  <a:pt x="3763495" y="2334527"/>
                </a:lnTo>
                <a:lnTo>
                  <a:pt x="3742174" y="2349836"/>
                </a:lnTo>
                <a:lnTo>
                  <a:pt x="3711607" y="2359091"/>
                </a:lnTo>
                <a:close/>
              </a:path>
              <a:path w="3792854" h="2363470">
                <a:moveTo>
                  <a:pt x="3792410" y="193774"/>
                </a:moveTo>
                <a:lnTo>
                  <a:pt x="3695532" y="193774"/>
                </a:lnTo>
                <a:lnTo>
                  <a:pt x="3598643" y="96893"/>
                </a:lnTo>
                <a:lnTo>
                  <a:pt x="3792410" y="96893"/>
                </a:lnTo>
                <a:lnTo>
                  <a:pt x="3792410" y="193774"/>
                </a:lnTo>
                <a:close/>
              </a:path>
              <a:path w="3792854" h="2363470">
                <a:moveTo>
                  <a:pt x="193779" y="2266534"/>
                </a:moveTo>
                <a:lnTo>
                  <a:pt x="96889" y="2169641"/>
                </a:lnTo>
                <a:lnTo>
                  <a:pt x="193779" y="2169641"/>
                </a:lnTo>
                <a:lnTo>
                  <a:pt x="193779" y="2266534"/>
                </a:lnTo>
                <a:close/>
              </a:path>
              <a:path w="3792854" h="2363470">
                <a:moveTo>
                  <a:pt x="3598643" y="2266534"/>
                </a:moveTo>
                <a:lnTo>
                  <a:pt x="193779" y="2266534"/>
                </a:lnTo>
                <a:lnTo>
                  <a:pt x="193779" y="2169641"/>
                </a:lnTo>
                <a:lnTo>
                  <a:pt x="3598643" y="2169641"/>
                </a:lnTo>
                <a:lnTo>
                  <a:pt x="3598643" y="2266534"/>
                </a:lnTo>
                <a:close/>
              </a:path>
              <a:path w="3792854" h="2363470">
                <a:moveTo>
                  <a:pt x="3763495" y="2334527"/>
                </a:moveTo>
                <a:lnTo>
                  <a:pt x="3778819" y="2313181"/>
                </a:lnTo>
                <a:lnTo>
                  <a:pt x="3788075" y="2282612"/>
                </a:lnTo>
                <a:lnTo>
                  <a:pt x="3788076" y="2250448"/>
                </a:lnTo>
                <a:lnTo>
                  <a:pt x="3778822" y="2219879"/>
                </a:lnTo>
                <a:lnTo>
                  <a:pt x="3760314" y="2194095"/>
                </a:lnTo>
                <a:lnTo>
                  <a:pt x="3732550" y="2176286"/>
                </a:lnTo>
                <a:lnTo>
                  <a:pt x="3695532" y="2169641"/>
                </a:lnTo>
                <a:lnTo>
                  <a:pt x="3792410" y="2169641"/>
                </a:lnTo>
                <a:lnTo>
                  <a:pt x="3792410" y="2266534"/>
                </a:lnTo>
                <a:lnTo>
                  <a:pt x="3785765" y="2303557"/>
                </a:lnTo>
                <a:lnTo>
                  <a:pt x="3767956" y="2331324"/>
                </a:lnTo>
                <a:lnTo>
                  <a:pt x="3763495" y="2334527"/>
                </a:lnTo>
                <a:close/>
              </a:path>
              <a:path w="3792854" h="2363470">
                <a:moveTo>
                  <a:pt x="3719662" y="2359091"/>
                </a:moveTo>
                <a:lnTo>
                  <a:pt x="3711607" y="2359091"/>
                </a:lnTo>
                <a:lnTo>
                  <a:pt x="3742174" y="2349836"/>
                </a:lnTo>
                <a:lnTo>
                  <a:pt x="3763495" y="2334527"/>
                </a:lnTo>
                <a:lnTo>
                  <a:pt x="3760308" y="2338966"/>
                </a:lnTo>
                <a:lnTo>
                  <a:pt x="3732542" y="2356778"/>
                </a:lnTo>
                <a:lnTo>
                  <a:pt x="3719662" y="2359091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0309" y="4706480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8" y="626426"/>
                </a:moveTo>
                <a:lnTo>
                  <a:pt x="80807" y="626426"/>
                </a:lnTo>
                <a:lnTo>
                  <a:pt x="50241" y="617171"/>
                </a:lnTo>
                <a:lnTo>
                  <a:pt x="24458" y="598659"/>
                </a:lnTo>
                <a:lnTo>
                  <a:pt x="6648" y="570892"/>
                </a:lnTo>
                <a:lnTo>
                  <a:pt x="0" y="533869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69"/>
                </a:lnTo>
                <a:lnTo>
                  <a:pt x="187122" y="570892"/>
                </a:lnTo>
                <a:lnTo>
                  <a:pt x="169315" y="598659"/>
                </a:lnTo>
                <a:lnTo>
                  <a:pt x="143534" y="617171"/>
                </a:lnTo>
                <a:lnTo>
                  <a:pt x="112968" y="626426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4534" y="4706492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10" h="626745">
                <a:moveTo>
                  <a:pt x="112964" y="626424"/>
                </a:moveTo>
                <a:lnTo>
                  <a:pt x="80802" y="626424"/>
                </a:lnTo>
                <a:lnTo>
                  <a:pt x="50235" y="617167"/>
                </a:lnTo>
                <a:lnTo>
                  <a:pt x="24453" y="598654"/>
                </a:lnTo>
                <a:lnTo>
                  <a:pt x="6644" y="570884"/>
                </a:lnTo>
                <a:lnTo>
                  <a:pt x="0" y="533857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57"/>
                </a:lnTo>
                <a:lnTo>
                  <a:pt x="187122" y="570884"/>
                </a:lnTo>
                <a:lnTo>
                  <a:pt x="169313" y="598654"/>
                </a:lnTo>
                <a:lnTo>
                  <a:pt x="143531" y="617167"/>
                </a:lnTo>
                <a:lnTo>
                  <a:pt x="112964" y="62642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78269" y="5255717"/>
            <a:ext cx="2592705" cy="450215"/>
          </a:xfrm>
          <a:custGeom>
            <a:avLst/>
            <a:gdLst/>
            <a:ahLst/>
            <a:cxnLst/>
            <a:rect l="l" t="t" r="r" b="b"/>
            <a:pathLst>
              <a:path w="2592704" h="450214">
                <a:moveTo>
                  <a:pt x="2519428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2519428" y="0"/>
                </a:lnTo>
                <a:lnTo>
                  <a:pt x="2547491" y="5781"/>
                </a:lnTo>
                <a:lnTo>
                  <a:pt x="2570611" y="21472"/>
                </a:lnTo>
                <a:lnTo>
                  <a:pt x="2586306" y="44590"/>
                </a:lnTo>
                <a:lnTo>
                  <a:pt x="2592089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2446755" y="377069"/>
                </a:lnTo>
                <a:lnTo>
                  <a:pt x="2454805" y="411505"/>
                </a:lnTo>
                <a:lnTo>
                  <a:pt x="2475567" y="434462"/>
                </a:lnTo>
                <a:lnTo>
                  <a:pt x="2503956" y="445940"/>
                </a:lnTo>
                <a:lnTo>
                  <a:pt x="2535663" y="445940"/>
                </a:lnTo>
                <a:lnTo>
                  <a:pt x="2519428" y="449733"/>
                </a:lnTo>
                <a:close/>
              </a:path>
              <a:path w="2592704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2592704" h="450214">
                <a:moveTo>
                  <a:pt x="2446755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2446755" y="72652"/>
                </a:lnTo>
                <a:lnTo>
                  <a:pt x="2446755" y="145304"/>
                </a:lnTo>
                <a:close/>
              </a:path>
              <a:path w="2592704" h="450214">
                <a:moveTo>
                  <a:pt x="2534888" y="445940"/>
                </a:moveTo>
                <a:lnTo>
                  <a:pt x="2503956" y="445940"/>
                </a:lnTo>
                <a:lnTo>
                  <a:pt x="2475567" y="434462"/>
                </a:lnTo>
                <a:lnTo>
                  <a:pt x="2454805" y="411505"/>
                </a:lnTo>
                <a:lnTo>
                  <a:pt x="2446755" y="377069"/>
                </a:lnTo>
                <a:lnTo>
                  <a:pt x="2446755" y="72652"/>
                </a:lnTo>
                <a:lnTo>
                  <a:pt x="2519392" y="145304"/>
                </a:lnTo>
                <a:lnTo>
                  <a:pt x="2592089" y="145304"/>
                </a:lnTo>
                <a:lnTo>
                  <a:pt x="2592089" y="304429"/>
                </a:lnTo>
                <a:lnTo>
                  <a:pt x="2519392" y="304429"/>
                </a:lnTo>
                <a:lnTo>
                  <a:pt x="2553827" y="312479"/>
                </a:lnTo>
                <a:lnTo>
                  <a:pt x="2576783" y="333240"/>
                </a:lnTo>
                <a:lnTo>
                  <a:pt x="2588263" y="361626"/>
                </a:lnTo>
                <a:lnTo>
                  <a:pt x="2588267" y="392553"/>
                </a:lnTo>
                <a:lnTo>
                  <a:pt x="2577836" y="418364"/>
                </a:lnTo>
                <a:lnTo>
                  <a:pt x="2569723" y="427334"/>
                </a:lnTo>
                <a:lnTo>
                  <a:pt x="2560683" y="435510"/>
                </a:lnTo>
                <a:lnTo>
                  <a:pt x="2534888" y="445940"/>
                </a:lnTo>
                <a:close/>
              </a:path>
              <a:path w="2592704" h="450214">
                <a:moveTo>
                  <a:pt x="2592089" y="145304"/>
                </a:moveTo>
                <a:lnTo>
                  <a:pt x="2519392" y="145304"/>
                </a:lnTo>
                <a:lnTo>
                  <a:pt x="2446755" y="72652"/>
                </a:lnTo>
                <a:lnTo>
                  <a:pt x="2592089" y="72652"/>
                </a:lnTo>
                <a:lnTo>
                  <a:pt x="2592089" y="145304"/>
                </a:lnTo>
                <a:close/>
              </a:path>
              <a:path w="2592704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2592704" h="450214">
                <a:moveTo>
                  <a:pt x="2446755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2446755" y="304429"/>
                </a:lnTo>
                <a:lnTo>
                  <a:pt x="2446755" y="377069"/>
                </a:lnTo>
                <a:close/>
              </a:path>
              <a:path w="2592704" h="450214">
                <a:moveTo>
                  <a:pt x="2577836" y="418364"/>
                </a:moveTo>
                <a:lnTo>
                  <a:pt x="2588267" y="392553"/>
                </a:lnTo>
                <a:lnTo>
                  <a:pt x="2588263" y="361626"/>
                </a:lnTo>
                <a:lnTo>
                  <a:pt x="2576783" y="333240"/>
                </a:lnTo>
                <a:lnTo>
                  <a:pt x="2553827" y="312479"/>
                </a:lnTo>
                <a:lnTo>
                  <a:pt x="2519392" y="304429"/>
                </a:lnTo>
                <a:lnTo>
                  <a:pt x="2592089" y="304429"/>
                </a:lnTo>
                <a:lnTo>
                  <a:pt x="2592089" y="377069"/>
                </a:lnTo>
                <a:lnTo>
                  <a:pt x="2584039" y="411505"/>
                </a:lnTo>
                <a:lnTo>
                  <a:pt x="2577836" y="418364"/>
                </a:lnTo>
                <a:close/>
              </a:path>
              <a:path w="2592704" h="450214">
                <a:moveTo>
                  <a:pt x="2569723" y="427334"/>
                </a:moveTo>
                <a:lnTo>
                  <a:pt x="2577836" y="418364"/>
                </a:lnTo>
                <a:lnTo>
                  <a:pt x="2576795" y="420937"/>
                </a:lnTo>
                <a:lnTo>
                  <a:pt x="2569723" y="427334"/>
                </a:lnTo>
                <a:close/>
              </a:path>
              <a:path w="2592704" h="450214">
                <a:moveTo>
                  <a:pt x="2560683" y="435510"/>
                </a:moveTo>
                <a:lnTo>
                  <a:pt x="2569723" y="427334"/>
                </a:lnTo>
                <a:lnTo>
                  <a:pt x="2563277" y="434462"/>
                </a:lnTo>
                <a:lnTo>
                  <a:pt x="2560683" y="435510"/>
                </a:lnTo>
                <a:close/>
              </a:path>
              <a:path w="2592704" h="450214">
                <a:moveTo>
                  <a:pt x="2535663" y="445940"/>
                </a:moveTo>
                <a:lnTo>
                  <a:pt x="2534888" y="445940"/>
                </a:lnTo>
                <a:lnTo>
                  <a:pt x="2560683" y="435510"/>
                </a:lnTo>
                <a:lnTo>
                  <a:pt x="2553849" y="441692"/>
                </a:lnTo>
                <a:lnTo>
                  <a:pt x="2535663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36799" y="476313"/>
            <a:ext cx="5991225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62125" algn="l"/>
              </a:tabLst>
            </a:pPr>
            <a:r>
              <a:rPr lang="en-US" sz="4000" b="1" spc="-695" dirty="0" smtClean="0">
                <a:solidFill>
                  <a:srgbClr val="FFFFFF"/>
                </a:solidFill>
                <a:latin typeface="Arial"/>
                <a:cs typeface="Arial"/>
              </a:rPr>
              <a:t>	I </a:t>
            </a:r>
            <a:r>
              <a:rPr sz="4000" b="1" spc="-695" dirty="0" smtClean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4000" b="1" spc="-69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4000" b="1" spc="-91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4000" b="1" spc="-475" dirty="0">
                <a:solidFill>
                  <a:srgbClr val="FFFFFF"/>
                </a:solidFill>
                <a:latin typeface="Arial"/>
                <a:cs typeface="Arial"/>
              </a:rPr>
              <a:t>V </a:t>
            </a:r>
            <a:r>
              <a:rPr sz="4000" b="1" spc="-69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b="1" spc="-25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4000" b="1" spc="10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0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1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4000" b="1" spc="-6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990725" cy="1957070"/>
          </a:xfrm>
          <a:custGeom>
            <a:avLst/>
            <a:gdLst/>
            <a:ahLst/>
            <a:cxnLst/>
            <a:rect l="l" t="t" r="r" b="b"/>
            <a:pathLst>
              <a:path w="1990725" h="1957070">
                <a:moveTo>
                  <a:pt x="1357102" y="1956744"/>
                </a:moveTo>
                <a:lnTo>
                  <a:pt x="0" y="1956744"/>
                </a:lnTo>
                <a:lnTo>
                  <a:pt x="0" y="1750124"/>
                </a:lnTo>
                <a:lnTo>
                  <a:pt x="1357102" y="1750124"/>
                </a:lnTo>
                <a:lnTo>
                  <a:pt x="1403553" y="1747363"/>
                </a:lnTo>
                <a:lnTo>
                  <a:pt x="1448572" y="1739272"/>
                </a:lnTo>
                <a:lnTo>
                  <a:pt x="1491896" y="1726141"/>
                </a:lnTo>
                <a:lnTo>
                  <a:pt x="1533263" y="1708258"/>
                </a:lnTo>
                <a:lnTo>
                  <a:pt x="1572411" y="1685913"/>
                </a:lnTo>
                <a:lnTo>
                  <a:pt x="1609076" y="1659393"/>
                </a:lnTo>
                <a:lnTo>
                  <a:pt x="1642997" y="1628989"/>
                </a:lnTo>
                <a:lnTo>
                  <a:pt x="1673910" y="1594989"/>
                </a:lnTo>
                <a:lnTo>
                  <a:pt x="1701553" y="1557681"/>
                </a:lnTo>
                <a:lnTo>
                  <a:pt x="1725664" y="1517355"/>
                </a:lnTo>
                <a:lnTo>
                  <a:pt x="1745980" y="1474299"/>
                </a:lnTo>
                <a:lnTo>
                  <a:pt x="1762238" y="1428804"/>
                </a:lnTo>
                <a:lnTo>
                  <a:pt x="1774176" y="1381156"/>
                </a:lnTo>
                <a:lnTo>
                  <a:pt x="1781532" y="1331646"/>
                </a:lnTo>
                <a:lnTo>
                  <a:pt x="1784042" y="1280562"/>
                </a:lnTo>
                <a:lnTo>
                  <a:pt x="1784042" y="0"/>
                </a:lnTo>
                <a:lnTo>
                  <a:pt x="1990702" y="0"/>
                </a:lnTo>
                <a:lnTo>
                  <a:pt x="1990702" y="1280562"/>
                </a:lnTo>
                <a:lnTo>
                  <a:pt x="1988960" y="1330952"/>
                </a:lnTo>
                <a:lnTo>
                  <a:pt x="1983817" y="1380348"/>
                </a:lnTo>
                <a:lnTo>
                  <a:pt x="1975398" y="1428620"/>
                </a:lnTo>
                <a:lnTo>
                  <a:pt x="1963827" y="1475634"/>
                </a:lnTo>
                <a:lnTo>
                  <a:pt x="1949225" y="1521259"/>
                </a:lnTo>
                <a:lnTo>
                  <a:pt x="1931718" y="1565364"/>
                </a:lnTo>
                <a:lnTo>
                  <a:pt x="1911428" y="1607817"/>
                </a:lnTo>
                <a:lnTo>
                  <a:pt x="1888479" y="1648486"/>
                </a:lnTo>
                <a:lnTo>
                  <a:pt x="1862994" y="1687239"/>
                </a:lnTo>
                <a:lnTo>
                  <a:pt x="1835096" y="1723945"/>
                </a:lnTo>
                <a:lnTo>
                  <a:pt x="1804910" y="1758471"/>
                </a:lnTo>
                <a:lnTo>
                  <a:pt x="1772559" y="1790686"/>
                </a:lnTo>
                <a:lnTo>
                  <a:pt x="1738165" y="1820458"/>
                </a:lnTo>
                <a:lnTo>
                  <a:pt x="1701853" y="1847656"/>
                </a:lnTo>
                <a:lnTo>
                  <a:pt x="1663746" y="1872148"/>
                </a:lnTo>
                <a:lnTo>
                  <a:pt x="1623967" y="1893801"/>
                </a:lnTo>
                <a:lnTo>
                  <a:pt x="1582640" y="1912485"/>
                </a:lnTo>
                <a:lnTo>
                  <a:pt x="1539888" y="1928067"/>
                </a:lnTo>
                <a:lnTo>
                  <a:pt x="1495835" y="1940416"/>
                </a:lnTo>
                <a:lnTo>
                  <a:pt x="1450604" y="1949399"/>
                </a:lnTo>
                <a:lnTo>
                  <a:pt x="1404319" y="1954886"/>
                </a:lnTo>
                <a:lnTo>
                  <a:pt x="1357102" y="195674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503680" cy="1513840"/>
          </a:xfrm>
          <a:custGeom>
            <a:avLst/>
            <a:gdLst/>
            <a:ahLst/>
            <a:cxnLst/>
            <a:rect l="l" t="t" r="r" b="b"/>
            <a:pathLst>
              <a:path w="1503680" h="1513840">
                <a:moveTo>
                  <a:pt x="1422882" y="1509502"/>
                </a:moveTo>
                <a:lnTo>
                  <a:pt x="1390721" y="1509502"/>
                </a:lnTo>
                <a:lnTo>
                  <a:pt x="1360154" y="1500247"/>
                </a:lnTo>
                <a:lnTo>
                  <a:pt x="1334371" y="1481735"/>
                </a:lnTo>
                <a:lnTo>
                  <a:pt x="1316563" y="1453968"/>
                </a:lnTo>
                <a:lnTo>
                  <a:pt x="1309918" y="1416945"/>
                </a:lnTo>
                <a:lnTo>
                  <a:pt x="1309918" y="0"/>
                </a:lnTo>
                <a:lnTo>
                  <a:pt x="1503685" y="0"/>
                </a:lnTo>
                <a:lnTo>
                  <a:pt x="1503685" y="1320052"/>
                </a:lnTo>
                <a:lnTo>
                  <a:pt x="1406808" y="1320052"/>
                </a:lnTo>
                <a:lnTo>
                  <a:pt x="1443826" y="1326697"/>
                </a:lnTo>
                <a:lnTo>
                  <a:pt x="1471589" y="1344506"/>
                </a:lnTo>
                <a:lnTo>
                  <a:pt x="1490098" y="1370290"/>
                </a:lnTo>
                <a:lnTo>
                  <a:pt x="1499352" y="1400859"/>
                </a:lnTo>
                <a:lnTo>
                  <a:pt x="1499351" y="1433022"/>
                </a:lnTo>
                <a:lnTo>
                  <a:pt x="1490095" y="1463592"/>
                </a:lnTo>
                <a:lnTo>
                  <a:pt x="1474770" y="1484938"/>
                </a:lnTo>
                <a:lnTo>
                  <a:pt x="1453449" y="1500247"/>
                </a:lnTo>
                <a:lnTo>
                  <a:pt x="1422882" y="1509502"/>
                </a:lnTo>
                <a:close/>
              </a:path>
              <a:path w="1503680" h="1513840">
                <a:moveTo>
                  <a:pt x="1406796" y="1513838"/>
                </a:moveTo>
                <a:lnTo>
                  <a:pt x="0" y="1513838"/>
                </a:lnTo>
                <a:lnTo>
                  <a:pt x="0" y="1320052"/>
                </a:lnTo>
                <a:lnTo>
                  <a:pt x="1309918" y="1320052"/>
                </a:lnTo>
                <a:lnTo>
                  <a:pt x="1309918" y="1416945"/>
                </a:lnTo>
                <a:lnTo>
                  <a:pt x="1316563" y="1453968"/>
                </a:lnTo>
                <a:lnTo>
                  <a:pt x="1334371" y="1481735"/>
                </a:lnTo>
                <a:lnTo>
                  <a:pt x="1360154" y="1500247"/>
                </a:lnTo>
                <a:lnTo>
                  <a:pt x="1390721" y="1509502"/>
                </a:lnTo>
                <a:lnTo>
                  <a:pt x="1430938" y="1509502"/>
                </a:lnTo>
                <a:lnTo>
                  <a:pt x="1406796" y="1513838"/>
                </a:lnTo>
                <a:close/>
              </a:path>
              <a:path w="1503680" h="1513840">
                <a:moveTo>
                  <a:pt x="1474770" y="1484938"/>
                </a:moveTo>
                <a:lnTo>
                  <a:pt x="1490095" y="1463592"/>
                </a:lnTo>
                <a:lnTo>
                  <a:pt x="1499351" y="1433022"/>
                </a:lnTo>
                <a:lnTo>
                  <a:pt x="1499352" y="1400859"/>
                </a:lnTo>
                <a:lnTo>
                  <a:pt x="1490098" y="1370290"/>
                </a:lnTo>
                <a:lnTo>
                  <a:pt x="1471589" y="1344506"/>
                </a:lnTo>
                <a:lnTo>
                  <a:pt x="1443826" y="1326697"/>
                </a:lnTo>
                <a:lnTo>
                  <a:pt x="1406808" y="1320052"/>
                </a:lnTo>
                <a:lnTo>
                  <a:pt x="1503685" y="1320052"/>
                </a:lnTo>
                <a:lnTo>
                  <a:pt x="1503685" y="1416945"/>
                </a:lnTo>
                <a:lnTo>
                  <a:pt x="1497040" y="1453968"/>
                </a:lnTo>
                <a:lnTo>
                  <a:pt x="1479232" y="1481735"/>
                </a:lnTo>
                <a:lnTo>
                  <a:pt x="1474770" y="1484938"/>
                </a:lnTo>
                <a:close/>
              </a:path>
              <a:path w="1503680" h="1513840">
                <a:moveTo>
                  <a:pt x="1430938" y="1509502"/>
                </a:moveTo>
                <a:lnTo>
                  <a:pt x="1422882" y="1509502"/>
                </a:lnTo>
                <a:lnTo>
                  <a:pt x="1453449" y="1500247"/>
                </a:lnTo>
                <a:lnTo>
                  <a:pt x="1474770" y="1484938"/>
                </a:lnTo>
                <a:lnTo>
                  <a:pt x="1471584" y="1489377"/>
                </a:lnTo>
                <a:lnTo>
                  <a:pt x="1443817" y="1507189"/>
                </a:lnTo>
                <a:lnTo>
                  <a:pt x="1430938" y="1509502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331542"/>
            <a:ext cx="913130" cy="450215"/>
          </a:xfrm>
          <a:custGeom>
            <a:avLst/>
            <a:gdLst/>
            <a:ahLst/>
            <a:cxnLst/>
            <a:rect l="l" t="t" r="r" b="b"/>
            <a:pathLst>
              <a:path w="913130" h="450214">
                <a:moveTo>
                  <a:pt x="767224" y="145304"/>
                </a:moveTo>
                <a:lnTo>
                  <a:pt x="0" y="145304"/>
                </a:lnTo>
                <a:lnTo>
                  <a:pt x="0" y="0"/>
                </a:lnTo>
                <a:lnTo>
                  <a:pt x="839897" y="0"/>
                </a:lnTo>
                <a:lnTo>
                  <a:pt x="867960" y="5781"/>
                </a:lnTo>
                <a:lnTo>
                  <a:pt x="891081" y="21472"/>
                </a:lnTo>
                <a:lnTo>
                  <a:pt x="906775" y="44590"/>
                </a:lnTo>
                <a:lnTo>
                  <a:pt x="912559" y="72652"/>
                </a:lnTo>
                <a:lnTo>
                  <a:pt x="767224" y="72652"/>
                </a:lnTo>
                <a:lnTo>
                  <a:pt x="767224" y="145304"/>
                </a:lnTo>
                <a:close/>
              </a:path>
              <a:path w="913130" h="450214">
                <a:moveTo>
                  <a:pt x="855357" y="445940"/>
                </a:moveTo>
                <a:lnTo>
                  <a:pt x="824426" y="445940"/>
                </a:lnTo>
                <a:lnTo>
                  <a:pt x="796037" y="434462"/>
                </a:lnTo>
                <a:lnTo>
                  <a:pt x="775275" y="411505"/>
                </a:lnTo>
                <a:lnTo>
                  <a:pt x="767224" y="377069"/>
                </a:lnTo>
                <a:lnTo>
                  <a:pt x="767224" y="72652"/>
                </a:lnTo>
                <a:lnTo>
                  <a:pt x="839862" y="145304"/>
                </a:lnTo>
                <a:lnTo>
                  <a:pt x="912559" y="145304"/>
                </a:lnTo>
                <a:lnTo>
                  <a:pt x="912559" y="304429"/>
                </a:lnTo>
                <a:lnTo>
                  <a:pt x="839862" y="304429"/>
                </a:lnTo>
                <a:lnTo>
                  <a:pt x="874296" y="312479"/>
                </a:lnTo>
                <a:lnTo>
                  <a:pt x="897253" y="333240"/>
                </a:lnTo>
                <a:lnTo>
                  <a:pt x="908733" y="361626"/>
                </a:lnTo>
                <a:lnTo>
                  <a:pt x="908737" y="392553"/>
                </a:lnTo>
                <a:lnTo>
                  <a:pt x="898305" y="418364"/>
                </a:lnTo>
                <a:lnTo>
                  <a:pt x="890192" y="427334"/>
                </a:lnTo>
                <a:lnTo>
                  <a:pt x="881152" y="435510"/>
                </a:lnTo>
                <a:lnTo>
                  <a:pt x="855357" y="445940"/>
                </a:lnTo>
                <a:close/>
              </a:path>
              <a:path w="913130" h="450214">
                <a:moveTo>
                  <a:pt x="912559" y="145304"/>
                </a:moveTo>
                <a:lnTo>
                  <a:pt x="839862" y="145304"/>
                </a:lnTo>
                <a:lnTo>
                  <a:pt x="767224" y="72652"/>
                </a:lnTo>
                <a:lnTo>
                  <a:pt x="912559" y="72652"/>
                </a:lnTo>
                <a:lnTo>
                  <a:pt x="912559" y="145304"/>
                </a:lnTo>
                <a:close/>
              </a:path>
              <a:path w="913130" h="450214">
                <a:moveTo>
                  <a:pt x="839897" y="449733"/>
                </a:moveTo>
                <a:lnTo>
                  <a:pt x="0" y="449733"/>
                </a:lnTo>
                <a:lnTo>
                  <a:pt x="0" y="304429"/>
                </a:lnTo>
                <a:lnTo>
                  <a:pt x="767224" y="304429"/>
                </a:lnTo>
                <a:lnTo>
                  <a:pt x="767224" y="377069"/>
                </a:lnTo>
                <a:lnTo>
                  <a:pt x="775275" y="411505"/>
                </a:lnTo>
                <a:lnTo>
                  <a:pt x="796037" y="434462"/>
                </a:lnTo>
                <a:lnTo>
                  <a:pt x="824426" y="445940"/>
                </a:lnTo>
                <a:lnTo>
                  <a:pt x="856132" y="445940"/>
                </a:lnTo>
                <a:lnTo>
                  <a:pt x="839897" y="449733"/>
                </a:lnTo>
                <a:close/>
              </a:path>
              <a:path w="913130" h="450214">
                <a:moveTo>
                  <a:pt x="898305" y="418364"/>
                </a:moveTo>
                <a:lnTo>
                  <a:pt x="908737" y="392553"/>
                </a:lnTo>
                <a:lnTo>
                  <a:pt x="908733" y="361626"/>
                </a:lnTo>
                <a:lnTo>
                  <a:pt x="897253" y="333240"/>
                </a:lnTo>
                <a:lnTo>
                  <a:pt x="874296" y="312479"/>
                </a:lnTo>
                <a:lnTo>
                  <a:pt x="839862" y="304429"/>
                </a:lnTo>
                <a:lnTo>
                  <a:pt x="912559" y="304429"/>
                </a:lnTo>
                <a:lnTo>
                  <a:pt x="912559" y="377069"/>
                </a:lnTo>
                <a:lnTo>
                  <a:pt x="904508" y="411505"/>
                </a:lnTo>
                <a:lnTo>
                  <a:pt x="898305" y="418364"/>
                </a:lnTo>
                <a:close/>
              </a:path>
              <a:path w="913130" h="450214">
                <a:moveTo>
                  <a:pt x="890192" y="427334"/>
                </a:moveTo>
                <a:lnTo>
                  <a:pt x="898305" y="418364"/>
                </a:lnTo>
                <a:lnTo>
                  <a:pt x="897265" y="420937"/>
                </a:lnTo>
                <a:lnTo>
                  <a:pt x="890192" y="427334"/>
                </a:lnTo>
                <a:close/>
              </a:path>
              <a:path w="913130" h="450214">
                <a:moveTo>
                  <a:pt x="881152" y="435510"/>
                </a:moveTo>
                <a:lnTo>
                  <a:pt x="890192" y="427334"/>
                </a:lnTo>
                <a:lnTo>
                  <a:pt x="883746" y="434462"/>
                </a:lnTo>
                <a:lnTo>
                  <a:pt x="881152" y="435510"/>
                </a:lnTo>
                <a:close/>
              </a:path>
              <a:path w="913130" h="450214">
                <a:moveTo>
                  <a:pt x="856132" y="445940"/>
                </a:moveTo>
                <a:lnTo>
                  <a:pt x="855357" y="445940"/>
                </a:lnTo>
                <a:lnTo>
                  <a:pt x="881152" y="435510"/>
                </a:lnTo>
                <a:lnTo>
                  <a:pt x="874318" y="441692"/>
                </a:lnTo>
                <a:lnTo>
                  <a:pt x="856132" y="445940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962525"/>
            <a:ext cx="2447925" cy="2352675"/>
          </a:xfrm>
          <a:custGeom>
            <a:avLst/>
            <a:gdLst/>
            <a:ahLst/>
            <a:cxnLst/>
            <a:rect l="l" t="t" r="r" b="b"/>
            <a:pathLst>
              <a:path w="2447925" h="2352675">
                <a:moveTo>
                  <a:pt x="2447902" y="2352674"/>
                </a:moveTo>
                <a:lnTo>
                  <a:pt x="2241242" y="2352674"/>
                </a:lnTo>
                <a:lnTo>
                  <a:pt x="2241242" y="676158"/>
                </a:lnTo>
                <a:lnTo>
                  <a:pt x="2238732" y="625076"/>
                </a:lnTo>
                <a:lnTo>
                  <a:pt x="2231376" y="575569"/>
                </a:lnTo>
                <a:lnTo>
                  <a:pt x="2219438" y="527928"/>
                </a:lnTo>
                <a:lnTo>
                  <a:pt x="2203180" y="482439"/>
                </a:lnTo>
                <a:lnTo>
                  <a:pt x="2182864" y="439393"/>
                </a:lnTo>
                <a:lnTo>
                  <a:pt x="2158753" y="399077"/>
                </a:lnTo>
                <a:lnTo>
                  <a:pt x="2131110" y="361780"/>
                </a:lnTo>
                <a:lnTo>
                  <a:pt x="2100197" y="327790"/>
                </a:lnTo>
                <a:lnTo>
                  <a:pt x="2066276" y="297396"/>
                </a:lnTo>
                <a:lnTo>
                  <a:pt x="2029611" y="270886"/>
                </a:lnTo>
                <a:lnTo>
                  <a:pt x="1990463" y="248550"/>
                </a:lnTo>
                <a:lnTo>
                  <a:pt x="1949096" y="230675"/>
                </a:lnTo>
                <a:lnTo>
                  <a:pt x="1905772" y="217550"/>
                </a:lnTo>
                <a:lnTo>
                  <a:pt x="1860753" y="209463"/>
                </a:lnTo>
                <a:lnTo>
                  <a:pt x="1814302" y="206703"/>
                </a:lnTo>
                <a:lnTo>
                  <a:pt x="0" y="206703"/>
                </a:lnTo>
                <a:lnTo>
                  <a:pt x="0" y="0"/>
                </a:lnTo>
                <a:lnTo>
                  <a:pt x="1814302" y="0"/>
                </a:lnTo>
                <a:lnTo>
                  <a:pt x="1861518" y="1858"/>
                </a:lnTo>
                <a:lnTo>
                  <a:pt x="1907804" y="7345"/>
                </a:lnTo>
                <a:lnTo>
                  <a:pt x="1953036" y="16328"/>
                </a:lnTo>
                <a:lnTo>
                  <a:pt x="1997089" y="28677"/>
                </a:lnTo>
                <a:lnTo>
                  <a:pt x="2039841" y="44259"/>
                </a:lnTo>
                <a:lnTo>
                  <a:pt x="2081169" y="62942"/>
                </a:lnTo>
                <a:lnTo>
                  <a:pt x="2120948" y="84595"/>
                </a:lnTo>
                <a:lnTo>
                  <a:pt x="2159056" y="109087"/>
                </a:lnTo>
                <a:lnTo>
                  <a:pt x="2195369" y="136284"/>
                </a:lnTo>
                <a:lnTo>
                  <a:pt x="2229763" y="166056"/>
                </a:lnTo>
                <a:lnTo>
                  <a:pt x="2262115" y="198270"/>
                </a:lnTo>
                <a:lnTo>
                  <a:pt x="2292301" y="232795"/>
                </a:lnTo>
                <a:lnTo>
                  <a:pt x="2320199" y="269500"/>
                </a:lnTo>
                <a:lnTo>
                  <a:pt x="2345684" y="308252"/>
                </a:lnTo>
                <a:lnTo>
                  <a:pt x="2368633" y="348919"/>
                </a:lnTo>
                <a:lnTo>
                  <a:pt x="2388923" y="391370"/>
                </a:lnTo>
                <a:lnTo>
                  <a:pt x="2406430" y="435473"/>
                </a:lnTo>
                <a:lnTo>
                  <a:pt x="2421031" y="481097"/>
                </a:lnTo>
                <a:lnTo>
                  <a:pt x="2432602" y="528109"/>
                </a:lnTo>
                <a:lnTo>
                  <a:pt x="2441020" y="576378"/>
                </a:lnTo>
                <a:lnTo>
                  <a:pt x="2446161" y="625771"/>
                </a:lnTo>
                <a:lnTo>
                  <a:pt x="2447902" y="676158"/>
                </a:lnTo>
                <a:lnTo>
                  <a:pt x="2447902" y="23526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417860"/>
            <a:ext cx="1960880" cy="1897380"/>
          </a:xfrm>
          <a:custGeom>
            <a:avLst/>
            <a:gdLst/>
            <a:ahLst/>
            <a:cxnLst/>
            <a:rect l="l" t="t" r="r" b="b"/>
            <a:pathLst>
              <a:path w="1960880" h="1897379">
                <a:moveTo>
                  <a:pt x="1767118" y="193774"/>
                </a:moveTo>
                <a:lnTo>
                  <a:pt x="0" y="193774"/>
                </a:lnTo>
                <a:lnTo>
                  <a:pt x="0" y="0"/>
                </a:lnTo>
                <a:lnTo>
                  <a:pt x="1863996" y="0"/>
                </a:lnTo>
                <a:lnTo>
                  <a:pt x="1901409" y="7709"/>
                </a:lnTo>
                <a:lnTo>
                  <a:pt x="1932240" y="28633"/>
                </a:lnTo>
                <a:lnTo>
                  <a:pt x="1953171" y="59463"/>
                </a:lnTo>
                <a:lnTo>
                  <a:pt x="1960885" y="96893"/>
                </a:lnTo>
                <a:lnTo>
                  <a:pt x="1767118" y="96893"/>
                </a:lnTo>
                <a:lnTo>
                  <a:pt x="1767118" y="193774"/>
                </a:lnTo>
                <a:close/>
              </a:path>
              <a:path w="1960880" h="1897379">
                <a:moveTo>
                  <a:pt x="1960885" y="1897338"/>
                </a:moveTo>
                <a:lnTo>
                  <a:pt x="1767118" y="1897338"/>
                </a:lnTo>
                <a:lnTo>
                  <a:pt x="1767118" y="96893"/>
                </a:lnTo>
                <a:lnTo>
                  <a:pt x="1864008" y="193774"/>
                </a:lnTo>
                <a:lnTo>
                  <a:pt x="1960885" y="193774"/>
                </a:lnTo>
                <a:lnTo>
                  <a:pt x="1960885" y="1897338"/>
                </a:lnTo>
                <a:close/>
              </a:path>
              <a:path w="1960880" h="1897379">
                <a:moveTo>
                  <a:pt x="1960885" y="193774"/>
                </a:moveTo>
                <a:lnTo>
                  <a:pt x="1864008" y="193774"/>
                </a:lnTo>
                <a:lnTo>
                  <a:pt x="1767118" y="96893"/>
                </a:lnTo>
                <a:lnTo>
                  <a:pt x="1960885" y="96893"/>
                </a:lnTo>
                <a:lnTo>
                  <a:pt x="1960885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34309" y="0"/>
            <a:ext cx="2219325" cy="852169"/>
          </a:xfrm>
          <a:custGeom>
            <a:avLst/>
            <a:gdLst/>
            <a:ahLst/>
            <a:cxnLst/>
            <a:rect l="l" t="t" r="r" b="b"/>
            <a:pathLst>
              <a:path w="2219325" h="852169">
                <a:moveTo>
                  <a:pt x="2219290" y="851844"/>
                </a:moveTo>
                <a:lnTo>
                  <a:pt x="633600" y="851844"/>
                </a:lnTo>
                <a:lnTo>
                  <a:pt x="586382" y="849986"/>
                </a:lnTo>
                <a:lnTo>
                  <a:pt x="540095" y="844499"/>
                </a:lnTo>
                <a:lnTo>
                  <a:pt x="494863" y="835515"/>
                </a:lnTo>
                <a:lnTo>
                  <a:pt x="450809" y="823167"/>
                </a:lnTo>
                <a:lnTo>
                  <a:pt x="408056" y="807585"/>
                </a:lnTo>
                <a:lnTo>
                  <a:pt x="366728" y="788901"/>
                </a:lnTo>
                <a:lnTo>
                  <a:pt x="326949" y="767247"/>
                </a:lnTo>
                <a:lnTo>
                  <a:pt x="288841" y="742756"/>
                </a:lnTo>
                <a:lnTo>
                  <a:pt x="252528" y="715558"/>
                </a:lnTo>
                <a:lnTo>
                  <a:pt x="218135" y="685786"/>
                </a:lnTo>
                <a:lnTo>
                  <a:pt x="185783" y="653570"/>
                </a:lnTo>
                <a:lnTo>
                  <a:pt x="155597" y="619044"/>
                </a:lnTo>
                <a:lnTo>
                  <a:pt x="127700" y="582339"/>
                </a:lnTo>
                <a:lnTo>
                  <a:pt x="102215" y="543586"/>
                </a:lnTo>
                <a:lnTo>
                  <a:pt x="79267" y="502917"/>
                </a:lnTo>
                <a:lnTo>
                  <a:pt x="58977" y="460464"/>
                </a:lnTo>
                <a:lnTo>
                  <a:pt x="41471" y="416359"/>
                </a:lnTo>
                <a:lnTo>
                  <a:pt x="26870" y="370734"/>
                </a:lnTo>
                <a:lnTo>
                  <a:pt x="15299" y="323719"/>
                </a:lnTo>
                <a:lnTo>
                  <a:pt x="6882" y="275448"/>
                </a:lnTo>
                <a:lnTo>
                  <a:pt x="1741" y="226051"/>
                </a:lnTo>
                <a:lnTo>
                  <a:pt x="0" y="175661"/>
                </a:lnTo>
                <a:lnTo>
                  <a:pt x="0" y="0"/>
                </a:lnTo>
                <a:lnTo>
                  <a:pt x="206708" y="0"/>
                </a:lnTo>
                <a:lnTo>
                  <a:pt x="206708" y="175661"/>
                </a:lnTo>
                <a:lnTo>
                  <a:pt x="209217" y="226746"/>
                </a:lnTo>
                <a:lnTo>
                  <a:pt x="216571" y="276256"/>
                </a:lnTo>
                <a:lnTo>
                  <a:pt x="228506" y="323903"/>
                </a:lnTo>
                <a:lnTo>
                  <a:pt x="244761" y="369399"/>
                </a:lnTo>
                <a:lnTo>
                  <a:pt x="265073" y="412455"/>
                </a:lnTo>
                <a:lnTo>
                  <a:pt x="289180" y="452781"/>
                </a:lnTo>
                <a:lnTo>
                  <a:pt x="316818" y="490088"/>
                </a:lnTo>
                <a:lnTo>
                  <a:pt x="347727" y="524089"/>
                </a:lnTo>
                <a:lnTo>
                  <a:pt x="381643" y="554493"/>
                </a:lnTo>
                <a:lnTo>
                  <a:pt x="418304" y="581013"/>
                </a:lnTo>
                <a:lnTo>
                  <a:pt x="457447" y="603358"/>
                </a:lnTo>
                <a:lnTo>
                  <a:pt x="498811" y="621241"/>
                </a:lnTo>
                <a:lnTo>
                  <a:pt x="542133" y="634372"/>
                </a:lnTo>
                <a:lnTo>
                  <a:pt x="587150" y="642462"/>
                </a:lnTo>
                <a:lnTo>
                  <a:pt x="633600" y="645223"/>
                </a:lnTo>
                <a:lnTo>
                  <a:pt x="2219290" y="645223"/>
                </a:lnTo>
                <a:lnTo>
                  <a:pt x="2219290" y="85184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98275" y="0"/>
            <a:ext cx="1755775" cy="408940"/>
          </a:xfrm>
          <a:custGeom>
            <a:avLst/>
            <a:gdLst/>
            <a:ahLst/>
            <a:cxnLst/>
            <a:rect l="l" t="t" r="r" b="b"/>
            <a:pathLst>
              <a:path w="1755775" h="408940">
                <a:moveTo>
                  <a:pt x="1755324" y="408938"/>
                </a:moveTo>
                <a:lnTo>
                  <a:pt x="96889" y="408938"/>
                </a:lnTo>
                <a:lnTo>
                  <a:pt x="59461" y="401221"/>
                </a:lnTo>
                <a:lnTo>
                  <a:pt x="28632" y="380287"/>
                </a:lnTo>
                <a:lnTo>
                  <a:pt x="7709" y="349454"/>
                </a:lnTo>
                <a:lnTo>
                  <a:pt x="0" y="312044"/>
                </a:lnTo>
                <a:lnTo>
                  <a:pt x="0" y="0"/>
                </a:lnTo>
                <a:lnTo>
                  <a:pt x="193779" y="0"/>
                </a:lnTo>
                <a:lnTo>
                  <a:pt x="193779" y="215151"/>
                </a:lnTo>
                <a:lnTo>
                  <a:pt x="96889" y="215151"/>
                </a:lnTo>
                <a:lnTo>
                  <a:pt x="193779" y="312044"/>
                </a:lnTo>
                <a:lnTo>
                  <a:pt x="1755324" y="312044"/>
                </a:lnTo>
                <a:lnTo>
                  <a:pt x="1755324" y="408938"/>
                </a:lnTo>
                <a:close/>
              </a:path>
              <a:path w="1755775" h="408940">
                <a:moveTo>
                  <a:pt x="193779" y="312044"/>
                </a:moveTo>
                <a:lnTo>
                  <a:pt x="96889" y="215151"/>
                </a:lnTo>
                <a:lnTo>
                  <a:pt x="193779" y="215151"/>
                </a:lnTo>
                <a:lnTo>
                  <a:pt x="193779" y="312044"/>
                </a:lnTo>
                <a:close/>
              </a:path>
              <a:path w="1755775" h="408940">
                <a:moveTo>
                  <a:pt x="1755324" y="312044"/>
                </a:moveTo>
                <a:lnTo>
                  <a:pt x="193779" y="312044"/>
                </a:lnTo>
                <a:lnTo>
                  <a:pt x="193779" y="215151"/>
                </a:lnTo>
                <a:lnTo>
                  <a:pt x="1755324" y="215151"/>
                </a:lnTo>
                <a:lnTo>
                  <a:pt x="1755324" y="31204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09509" y="677405"/>
            <a:ext cx="194310" cy="626745"/>
          </a:xfrm>
          <a:custGeom>
            <a:avLst/>
            <a:gdLst/>
            <a:ahLst/>
            <a:cxnLst/>
            <a:rect l="l" t="t" r="r" b="b"/>
            <a:pathLst>
              <a:path w="194309" h="626744">
                <a:moveTo>
                  <a:pt x="112968" y="626426"/>
                </a:moveTo>
                <a:lnTo>
                  <a:pt x="80807" y="626426"/>
                </a:lnTo>
                <a:lnTo>
                  <a:pt x="50241" y="617171"/>
                </a:lnTo>
                <a:lnTo>
                  <a:pt x="24458" y="598659"/>
                </a:lnTo>
                <a:lnTo>
                  <a:pt x="6648" y="570892"/>
                </a:lnTo>
                <a:lnTo>
                  <a:pt x="0" y="533869"/>
                </a:lnTo>
                <a:lnTo>
                  <a:pt x="0" y="92557"/>
                </a:lnTo>
                <a:lnTo>
                  <a:pt x="6644" y="55534"/>
                </a:lnTo>
                <a:lnTo>
                  <a:pt x="24453" y="27767"/>
                </a:lnTo>
                <a:lnTo>
                  <a:pt x="50235" y="9255"/>
                </a:lnTo>
                <a:lnTo>
                  <a:pt x="80802" y="0"/>
                </a:lnTo>
                <a:lnTo>
                  <a:pt x="112964" y="0"/>
                </a:lnTo>
                <a:lnTo>
                  <a:pt x="143531" y="9255"/>
                </a:lnTo>
                <a:lnTo>
                  <a:pt x="169313" y="27767"/>
                </a:lnTo>
                <a:lnTo>
                  <a:pt x="187122" y="55534"/>
                </a:lnTo>
                <a:lnTo>
                  <a:pt x="193767" y="92557"/>
                </a:lnTo>
                <a:lnTo>
                  <a:pt x="193767" y="533869"/>
                </a:lnTo>
                <a:lnTo>
                  <a:pt x="187122" y="570892"/>
                </a:lnTo>
                <a:lnTo>
                  <a:pt x="169315" y="598659"/>
                </a:lnTo>
                <a:lnTo>
                  <a:pt x="143534" y="617171"/>
                </a:lnTo>
                <a:lnTo>
                  <a:pt x="112968" y="626426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07469" y="1226642"/>
            <a:ext cx="1146175" cy="450215"/>
          </a:xfrm>
          <a:custGeom>
            <a:avLst/>
            <a:gdLst/>
            <a:ahLst/>
            <a:cxnLst/>
            <a:rect l="l" t="t" r="r" b="b"/>
            <a:pathLst>
              <a:path w="1146175" h="450214">
                <a:moveTo>
                  <a:pt x="1146130" y="449733"/>
                </a:moveTo>
                <a:lnTo>
                  <a:pt x="72649" y="449733"/>
                </a:lnTo>
                <a:lnTo>
                  <a:pt x="44588" y="443951"/>
                </a:lnTo>
                <a:lnTo>
                  <a:pt x="21471" y="428259"/>
                </a:lnTo>
                <a:lnTo>
                  <a:pt x="5781" y="405138"/>
                </a:lnTo>
                <a:lnTo>
                  <a:pt x="0" y="377069"/>
                </a:lnTo>
                <a:lnTo>
                  <a:pt x="0" y="72652"/>
                </a:lnTo>
                <a:lnTo>
                  <a:pt x="5781" y="44590"/>
                </a:lnTo>
                <a:lnTo>
                  <a:pt x="21471" y="21472"/>
                </a:lnTo>
                <a:lnTo>
                  <a:pt x="44588" y="5781"/>
                </a:lnTo>
                <a:lnTo>
                  <a:pt x="72649" y="0"/>
                </a:lnTo>
                <a:lnTo>
                  <a:pt x="1146130" y="0"/>
                </a:lnTo>
                <a:lnTo>
                  <a:pt x="1146130" y="72652"/>
                </a:lnTo>
                <a:lnTo>
                  <a:pt x="145298" y="72652"/>
                </a:lnTo>
                <a:lnTo>
                  <a:pt x="72625" y="145304"/>
                </a:lnTo>
                <a:lnTo>
                  <a:pt x="145298" y="145304"/>
                </a:lnTo>
                <a:lnTo>
                  <a:pt x="145298" y="304429"/>
                </a:lnTo>
                <a:lnTo>
                  <a:pt x="72625" y="304429"/>
                </a:lnTo>
                <a:lnTo>
                  <a:pt x="145298" y="377069"/>
                </a:lnTo>
                <a:lnTo>
                  <a:pt x="1146130" y="377069"/>
                </a:lnTo>
                <a:lnTo>
                  <a:pt x="1146130" y="449733"/>
                </a:lnTo>
                <a:close/>
              </a:path>
              <a:path w="1146175" h="450214">
                <a:moveTo>
                  <a:pt x="145298" y="145304"/>
                </a:moveTo>
                <a:lnTo>
                  <a:pt x="72625" y="145304"/>
                </a:lnTo>
                <a:lnTo>
                  <a:pt x="145298" y="72652"/>
                </a:lnTo>
                <a:lnTo>
                  <a:pt x="145298" y="145304"/>
                </a:lnTo>
                <a:close/>
              </a:path>
              <a:path w="1146175" h="450214">
                <a:moveTo>
                  <a:pt x="1146130" y="145304"/>
                </a:moveTo>
                <a:lnTo>
                  <a:pt x="145298" y="145304"/>
                </a:lnTo>
                <a:lnTo>
                  <a:pt x="145298" y="72652"/>
                </a:lnTo>
                <a:lnTo>
                  <a:pt x="1146130" y="72652"/>
                </a:lnTo>
                <a:lnTo>
                  <a:pt x="1146130" y="145304"/>
                </a:lnTo>
                <a:close/>
              </a:path>
              <a:path w="1146175" h="450214">
                <a:moveTo>
                  <a:pt x="145298" y="377069"/>
                </a:moveTo>
                <a:lnTo>
                  <a:pt x="72625" y="304429"/>
                </a:lnTo>
                <a:lnTo>
                  <a:pt x="145298" y="304429"/>
                </a:lnTo>
                <a:lnTo>
                  <a:pt x="145298" y="377069"/>
                </a:lnTo>
                <a:close/>
              </a:path>
              <a:path w="1146175" h="450214">
                <a:moveTo>
                  <a:pt x="1146130" y="377069"/>
                </a:moveTo>
                <a:lnTo>
                  <a:pt x="145298" y="377069"/>
                </a:lnTo>
                <a:lnTo>
                  <a:pt x="145298" y="304429"/>
                </a:lnTo>
                <a:lnTo>
                  <a:pt x="1146130" y="304429"/>
                </a:lnTo>
                <a:lnTo>
                  <a:pt x="1146130" y="377069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4809" y="4962525"/>
            <a:ext cx="2028825" cy="2352675"/>
          </a:xfrm>
          <a:custGeom>
            <a:avLst/>
            <a:gdLst/>
            <a:ahLst/>
            <a:cxnLst/>
            <a:rect l="l" t="t" r="r" b="b"/>
            <a:pathLst>
              <a:path w="2028825" h="2352675">
                <a:moveTo>
                  <a:pt x="206708" y="2352674"/>
                </a:moveTo>
                <a:lnTo>
                  <a:pt x="0" y="2352674"/>
                </a:lnTo>
                <a:lnTo>
                  <a:pt x="0" y="676158"/>
                </a:lnTo>
                <a:lnTo>
                  <a:pt x="1741" y="625771"/>
                </a:lnTo>
                <a:lnTo>
                  <a:pt x="6882" y="576378"/>
                </a:lnTo>
                <a:lnTo>
                  <a:pt x="15299" y="528109"/>
                </a:lnTo>
                <a:lnTo>
                  <a:pt x="26870" y="481097"/>
                </a:lnTo>
                <a:lnTo>
                  <a:pt x="41471" y="435473"/>
                </a:lnTo>
                <a:lnTo>
                  <a:pt x="58977" y="391370"/>
                </a:lnTo>
                <a:lnTo>
                  <a:pt x="79267" y="348919"/>
                </a:lnTo>
                <a:lnTo>
                  <a:pt x="102215" y="308252"/>
                </a:lnTo>
                <a:lnTo>
                  <a:pt x="127700" y="269500"/>
                </a:lnTo>
                <a:lnTo>
                  <a:pt x="155597" y="232795"/>
                </a:lnTo>
                <a:lnTo>
                  <a:pt x="185783" y="198270"/>
                </a:lnTo>
                <a:lnTo>
                  <a:pt x="218135" y="166056"/>
                </a:lnTo>
                <a:lnTo>
                  <a:pt x="252528" y="136284"/>
                </a:lnTo>
                <a:lnTo>
                  <a:pt x="288841" y="109087"/>
                </a:lnTo>
                <a:lnTo>
                  <a:pt x="326949" y="84595"/>
                </a:lnTo>
                <a:lnTo>
                  <a:pt x="366728" y="62942"/>
                </a:lnTo>
                <a:lnTo>
                  <a:pt x="408056" y="44259"/>
                </a:lnTo>
                <a:lnTo>
                  <a:pt x="450809" y="28677"/>
                </a:lnTo>
                <a:lnTo>
                  <a:pt x="494863" y="16328"/>
                </a:lnTo>
                <a:lnTo>
                  <a:pt x="540095" y="7345"/>
                </a:lnTo>
                <a:lnTo>
                  <a:pt x="586382" y="1858"/>
                </a:lnTo>
                <a:lnTo>
                  <a:pt x="633600" y="0"/>
                </a:lnTo>
                <a:lnTo>
                  <a:pt x="2028790" y="0"/>
                </a:lnTo>
                <a:lnTo>
                  <a:pt x="2028790" y="206703"/>
                </a:lnTo>
                <a:lnTo>
                  <a:pt x="633600" y="206703"/>
                </a:lnTo>
                <a:lnTo>
                  <a:pt x="587150" y="209463"/>
                </a:lnTo>
                <a:lnTo>
                  <a:pt x="542133" y="217550"/>
                </a:lnTo>
                <a:lnTo>
                  <a:pt x="498811" y="230675"/>
                </a:lnTo>
                <a:lnTo>
                  <a:pt x="457447" y="248550"/>
                </a:lnTo>
                <a:lnTo>
                  <a:pt x="418304" y="270886"/>
                </a:lnTo>
                <a:lnTo>
                  <a:pt x="381643" y="297396"/>
                </a:lnTo>
                <a:lnTo>
                  <a:pt x="347727" y="327790"/>
                </a:lnTo>
                <a:lnTo>
                  <a:pt x="316818" y="361780"/>
                </a:lnTo>
                <a:lnTo>
                  <a:pt x="289180" y="399077"/>
                </a:lnTo>
                <a:lnTo>
                  <a:pt x="265073" y="439393"/>
                </a:lnTo>
                <a:lnTo>
                  <a:pt x="244761" y="482439"/>
                </a:lnTo>
                <a:lnTo>
                  <a:pt x="228506" y="527928"/>
                </a:lnTo>
                <a:lnTo>
                  <a:pt x="216571" y="575569"/>
                </a:lnTo>
                <a:lnTo>
                  <a:pt x="209217" y="625076"/>
                </a:lnTo>
                <a:lnTo>
                  <a:pt x="206708" y="676158"/>
                </a:lnTo>
                <a:lnTo>
                  <a:pt x="206708" y="2352674"/>
                </a:lnTo>
                <a:close/>
              </a:path>
              <a:path w="2028825" h="2352675">
                <a:moveTo>
                  <a:pt x="2028790" y="206703"/>
                </a:moveTo>
                <a:lnTo>
                  <a:pt x="633600" y="206703"/>
                </a:lnTo>
                <a:lnTo>
                  <a:pt x="2028790" y="206703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8775" y="5417860"/>
            <a:ext cx="1565275" cy="1897380"/>
          </a:xfrm>
          <a:custGeom>
            <a:avLst/>
            <a:gdLst/>
            <a:ahLst/>
            <a:cxnLst/>
            <a:rect l="l" t="t" r="r" b="b"/>
            <a:pathLst>
              <a:path w="1565275" h="1897379">
                <a:moveTo>
                  <a:pt x="193779" y="1897338"/>
                </a:moveTo>
                <a:lnTo>
                  <a:pt x="0" y="1897338"/>
                </a:lnTo>
                <a:lnTo>
                  <a:pt x="0" y="96893"/>
                </a:lnTo>
                <a:lnTo>
                  <a:pt x="7709" y="59463"/>
                </a:lnTo>
                <a:lnTo>
                  <a:pt x="28632" y="28633"/>
                </a:lnTo>
                <a:lnTo>
                  <a:pt x="59461" y="7709"/>
                </a:lnTo>
                <a:lnTo>
                  <a:pt x="96889" y="0"/>
                </a:lnTo>
                <a:lnTo>
                  <a:pt x="1564824" y="0"/>
                </a:lnTo>
                <a:lnTo>
                  <a:pt x="1564824" y="96893"/>
                </a:lnTo>
                <a:lnTo>
                  <a:pt x="193779" y="96893"/>
                </a:lnTo>
                <a:lnTo>
                  <a:pt x="96889" y="193774"/>
                </a:lnTo>
                <a:lnTo>
                  <a:pt x="193779" y="193774"/>
                </a:lnTo>
                <a:lnTo>
                  <a:pt x="193779" y="1897338"/>
                </a:lnTo>
                <a:close/>
              </a:path>
              <a:path w="1565275" h="1897379">
                <a:moveTo>
                  <a:pt x="193779" y="193774"/>
                </a:moveTo>
                <a:lnTo>
                  <a:pt x="96889" y="193774"/>
                </a:lnTo>
                <a:lnTo>
                  <a:pt x="193779" y="96893"/>
                </a:lnTo>
                <a:lnTo>
                  <a:pt x="193779" y="193774"/>
                </a:lnTo>
                <a:close/>
              </a:path>
              <a:path w="1565275" h="1897379">
                <a:moveTo>
                  <a:pt x="1564824" y="193774"/>
                </a:moveTo>
                <a:lnTo>
                  <a:pt x="193779" y="193774"/>
                </a:lnTo>
                <a:lnTo>
                  <a:pt x="193779" y="96893"/>
                </a:lnTo>
                <a:lnTo>
                  <a:pt x="1564824" y="96893"/>
                </a:lnTo>
                <a:lnTo>
                  <a:pt x="1564824" y="193774"/>
                </a:lnTo>
                <a:close/>
              </a:path>
            </a:pathLst>
          </a:custGeom>
          <a:solidFill>
            <a:srgbClr val="00000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676400"/>
            <a:ext cx="9753600" cy="5638800"/>
          </a:xfrm>
          <a:custGeom>
            <a:avLst/>
            <a:gdLst/>
            <a:ahLst/>
            <a:cxnLst/>
            <a:rect l="l" t="t" r="r" b="b"/>
            <a:pathLst>
              <a:path w="9753600" h="5638800">
                <a:moveTo>
                  <a:pt x="0" y="5638799"/>
                </a:moveTo>
                <a:lnTo>
                  <a:pt x="9753600" y="5638799"/>
                </a:lnTo>
                <a:lnTo>
                  <a:pt x="9753600" y="0"/>
                </a:lnTo>
                <a:lnTo>
                  <a:pt x="0" y="0"/>
                </a:lnTo>
                <a:lnTo>
                  <a:pt x="0" y="5638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500" y="2076450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1500" y="2428875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500" y="3133725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" y="3838575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500" y="4543425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500" y="5248275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500" y="5600700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1500" y="6657975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30448" y="1857686"/>
            <a:ext cx="7974330" cy="49593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58010">
              <a:lnSpc>
                <a:spcPct val="100000"/>
              </a:lnSpc>
              <a:spcBef>
                <a:spcPts val="470"/>
              </a:spcBef>
              <a:tabLst>
                <a:tab pos="2567940" algn="l"/>
                <a:tab pos="3135630" algn="l"/>
                <a:tab pos="3703954" algn="l"/>
                <a:tab pos="4839970" algn="l"/>
              </a:tabLst>
            </a:pPr>
            <a:r>
              <a:rPr sz="2000" spc="80" dirty="0">
                <a:solidFill>
                  <a:srgbClr val="25489E"/>
                </a:solidFill>
                <a:latin typeface="Arial"/>
                <a:cs typeface="Arial"/>
              </a:rPr>
              <a:t>Both	</a:t>
            </a:r>
            <a:r>
              <a:rPr sz="2000" spc="-265" dirty="0">
                <a:solidFill>
                  <a:srgbClr val="25489E"/>
                </a:solidFill>
                <a:latin typeface="Arial"/>
                <a:cs typeface="Arial"/>
              </a:rPr>
              <a:t>Web	</a:t>
            </a:r>
            <a:r>
              <a:rPr sz="2000" spc="-5" dirty="0">
                <a:solidFill>
                  <a:srgbClr val="25489E"/>
                </a:solidFill>
                <a:latin typeface="Arial"/>
                <a:cs typeface="Arial"/>
              </a:rPr>
              <a:t>and	</a:t>
            </a:r>
            <a:r>
              <a:rPr sz="2000" spc="125" dirty="0">
                <a:solidFill>
                  <a:srgbClr val="25489E"/>
                </a:solidFill>
                <a:latin typeface="Arial"/>
                <a:cs typeface="Arial"/>
              </a:rPr>
              <a:t>Android	</a:t>
            </a:r>
            <a:r>
              <a:rPr sz="2000" spc="254" dirty="0">
                <a:solidFill>
                  <a:srgbClr val="25489E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  <a:p>
            <a:pPr marL="509270">
              <a:lnSpc>
                <a:spcPct val="100000"/>
              </a:lnSpc>
              <a:spcBef>
                <a:spcPts val="375"/>
              </a:spcBef>
              <a:tabLst>
                <a:tab pos="1361440" algn="l"/>
                <a:tab pos="2496820" algn="l"/>
                <a:tab pos="3065145" algn="l"/>
                <a:tab pos="4485005" algn="l"/>
                <a:tab pos="5620385" algn="l"/>
                <a:tab pos="6614795" algn="l"/>
                <a:tab pos="7040245" algn="l"/>
              </a:tabLst>
            </a:pPr>
            <a:r>
              <a:rPr sz="2000" spc="105" dirty="0">
                <a:solidFill>
                  <a:srgbClr val="25489E"/>
                </a:solidFill>
                <a:latin typeface="Arial"/>
                <a:cs typeface="Arial"/>
              </a:rPr>
              <a:t>Voice	</a:t>
            </a:r>
            <a:r>
              <a:rPr sz="2000" spc="250" dirty="0">
                <a:solidFill>
                  <a:srgbClr val="25489E"/>
                </a:solidFill>
                <a:latin typeface="Arial"/>
                <a:cs typeface="Arial"/>
              </a:rPr>
              <a:t>control	</a:t>
            </a:r>
            <a:r>
              <a:rPr sz="2000" spc="330" dirty="0">
                <a:solidFill>
                  <a:srgbClr val="25489E"/>
                </a:solidFill>
                <a:latin typeface="Arial"/>
                <a:cs typeface="Arial"/>
              </a:rPr>
              <a:t>for	</a:t>
            </a:r>
            <a:r>
              <a:rPr sz="2000" spc="195" dirty="0">
                <a:solidFill>
                  <a:srgbClr val="25489E"/>
                </a:solidFill>
                <a:latin typeface="Arial"/>
                <a:cs typeface="Arial"/>
              </a:rPr>
              <a:t>switching	</a:t>
            </a:r>
            <a:r>
              <a:rPr sz="2000" spc="140" dirty="0">
                <a:solidFill>
                  <a:srgbClr val="25489E"/>
                </a:solidFill>
                <a:latin typeface="Arial"/>
                <a:cs typeface="Arial"/>
              </a:rPr>
              <a:t>devices	</a:t>
            </a:r>
            <a:r>
              <a:rPr sz="2000" spc="275" dirty="0">
                <a:solidFill>
                  <a:srgbClr val="25489E"/>
                </a:solidFill>
                <a:latin typeface="Arial"/>
                <a:cs typeface="Arial"/>
              </a:rPr>
              <a:t>on/off	</a:t>
            </a:r>
            <a:r>
              <a:rPr sz="2000" spc="-10" dirty="0">
                <a:solidFill>
                  <a:srgbClr val="25489E"/>
                </a:solidFill>
                <a:latin typeface="Arial"/>
                <a:cs typeface="Arial"/>
              </a:rPr>
              <a:t>on	</a:t>
            </a:r>
            <a:r>
              <a:rPr sz="2000" spc="-114" dirty="0">
                <a:solidFill>
                  <a:srgbClr val="25489E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  <a:p>
            <a:pPr marR="133985" algn="ctr">
              <a:lnSpc>
                <a:spcPct val="100000"/>
              </a:lnSpc>
              <a:spcBef>
                <a:spcPts val="375"/>
              </a:spcBef>
            </a:pPr>
            <a:r>
              <a:rPr sz="2000" spc="254" dirty="0">
                <a:solidFill>
                  <a:srgbClr val="25489E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  <a:p>
            <a:pPr marL="296545" marR="288925" algn="ctr">
              <a:lnSpc>
                <a:spcPct val="115599"/>
              </a:lnSpc>
              <a:tabLst>
                <a:tab pos="1431925" algn="l"/>
                <a:tab pos="2000250" algn="l"/>
                <a:tab pos="2710180" algn="l"/>
                <a:tab pos="2994025" algn="l"/>
                <a:tab pos="3987800" algn="l"/>
                <a:tab pos="4271645" algn="l"/>
                <a:tab pos="4555490" algn="l"/>
                <a:tab pos="4697730" algn="l"/>
                <a:tab pos="6543675" algn="l"/>
                <a:tab pos="6969759" algn="l"/>
              </a:tabLst>
            </a:pPr>
            <a:r>
              <a:rPr sz="2000" spc="-335" dirty="0">
                <a:solidFill>
                  <a:srgbClr val="25489E"/>
                </a:solidFill>
                <a:latin typeface="Arial"/>
                <a:cs typeface="Arial"/>
              </a:rPr>
              <a:t>D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na</a:t>
            </a:r>
            <a:r>
              <a:rPr sz="2000" spc="-555" dirty="0">
                <a:solidFill>
                  <a:srgbClr val="25489E"/>
                </a:solidFill>
                <a:latin typeface="Arial"/>
                <a:cs typeface="Arial"/>
              </a:rPr>
              <a:t>m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95" dirty="0">
                <a:solidFill>
                  <a:srgbClr val="25489E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an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s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a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95" dirty="0">
                <a:solidFill>
                  <a:srgbClr val="25489E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g</a:t>
            </a:r>
            <a:r>
              <a:rPr sz="2000" spc="445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aph</a:t>
            </a:r>
            <a:r>
              <a:rPr sz="2000" spc="95" dirty="0">
                <a:solidFill>
                  <a:srgbClr val="25489E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o</a:t>
            </a:r>
            <a:r>
              <a:rPr sz="2000" spc="430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v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ua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li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z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a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o</a:t>
            </a:r>
            <a:r>
              <a:rPr sz="2000" spc="540" dirty="0">
                <a:solidFill>
                  <a:srgbClr val="25489E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po</a:t>
            </a:r>
            <a:r>
              <a:rPr sz="2000" spc="-335" dirty="0">
                <a:solidFill>
                  <a:srgbClr val="25489E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380" dirty="0">
                <a:solidFill>
                  <a:srgbClr val="25489E"/>
                </a:solidFill>
                <a:latin typeface="Arial"/>
                <a:cs typeface="Arial"/>
              </a:rPr>
              <a:t>r  </a:t>
            </a:r>
            <a:r>
              <a:rPr sz="2000" spc="80" dirty="0">
                <a:solidFill>
                  <a:srgbClr val="25489E"/>
                </a:solidFill>
                <a:latin typeface="Arial"/>
                <a:cs typeface="Arial"/>
              </a:rPr>
              <a:t>consumption	</a:t>
            </a:r>
            <a:r>
              <a:rPr sz="2000" spc="135" dirty="0">
                <a:solidFill>
                  <a:srgbClr val="25489E"/>
                </a:solidFill>
                <a:latin typeface="Arial"/>
                <a:cs typeface="Arial"/>
              </a:rPr>
              <a:t>over	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a	</a:t>
            </a:r>
            <a:r>
              <a:rPr sz="2000" spc="204" dirty="0">
                <a:solidFill>
                  <a:srgbClr val="25489E"/>
                </a:solidFill>
                <a:latin typeface="Arial"/>
                <a:cs typeface="Arial"/>
              </a:rPr>
              <a:t>duration	</a:t>
            </a:r>
            <a:r>
              <a:rPr sz="2000" spc="270" dirty="0">
                <a:solidFill>
                  <a:srgbClr val="25489E"/>
                </a:solidFill>
                <a:latin typeface="Arial"/>
                <a:cs typeface="Arial"/>
              </a:rPr>
              <a:t>of		</a:t>
            </a:r>
            <a:r>
              <a:rPr sz="2000" spc="165" dirty="0">
                <a:solidFill>
                  <a:srgbClr val="25489E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154305" marR="146685" algn="ctr">
              <a:lnSpc>
                <a:spcPct val="115599"/>
              </a:lnSpc>
              <a:tabLst>
                <a:tab pos="1290320" algn="l"/>
                <a:tab pos="1431925" algn="l"/>
                <a:tab pos="2000250" algn="l"/>
                <a:tab pos="2994025" algn="l"/>
                <a:tab pos="3420110" algn="l"/>
                <a:tab pos="4271645" algn="l"/>
                <a:tab pos="4981575" algn="l"/>
                <a:tab pos="5407660" algn="l"/>
                <a:tab pos="5975350" algn="l"/>
                <a:tab pos="6827520" algn="l"/>
              </a:tabLst>
            </a:pPr>
            <a:r>
              <a:rPr sz="2000" spc="-335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ea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l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-555" dirty="0">
                <a:solidFill>
                  <a:srgbClr val="25489E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	</a:t>
            </a:r>
            <a:r>
              <a:rPr sz="2000" spc="-555" dirty="0">
                <a:solidFill>
                  <a:srgbClr val="25489E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on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o</a:t>
            </a:r>
            <a:r>
              <a:rPr sz="2000" spc="445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a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a</a:t>
            </a:r>
            <a:r>
              <a:rPr sz="2000" spc="445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r>
              <a:rPr sz="2000" spc="-570" dirty="0">
                <a:solidFill>
                  <a:srgbClr val="25489E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u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430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540" dirty="0">
                <a:solidFill>
                  <a:srgbClr val="25489E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u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ag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be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o</a:t>
            </a:r>
            <a:r>
              <a:rPr sz="2000" spc="-555" dirty="0">
                <a:solidFill>
                  <a:srgbClr val="25489E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65" dirty="0">
                <a:solidFill>
                  <a:srgbClr val="25489E"/>
                </a:solidFill>
                <a:latin typeface="Arial"/>
                <a:cs typeface="Arial"/>
              </a:rPr>
              <a:t>s  </a:t>
            </a:r>
            <a:r>
              <a:rPr sz="2000" spc="170" dirty="0">
                <a:solidFill>
                  <a:srgbClr val="25489E"/>
                </a:solidFill>
                <a:latin typeface="Arial"/>
                <a:cs typeface="Arial"/>
              </a:rPr>
              <a:t>unsafe,	</a:t>
            </a:r>
            <a:r>
              <a:rPr sz="2000" spc="135" dirty="0">
                <a:solidFill>
                  <a:srgbClr val="25489E"/>
                </a:solidFill>
                <a:latin typeface="Arial"/>
                <a:cs typeface="Arial"/>
              </a:rPr>
              <a:t>over	</a:t>
            </a:r>
            <a:r>
              <a:rPr sz="2000" spc="55" dirty="0">
                <a:solidFill>
                  <a:srgbClr val="25489E"/>
                </a:solidFill>
                <a:latin typeface="Arial"/>
                <a:cs typeface="Arial"/>
              </a:rPr>
              <a:t>system	</a:t>
            </a:r>
            <a:r>
              <a:rPr sz="2000" spc="295" dirty="0">
                <a:solidFill>
                  <a:srgbClr val="25489E"/>
                </a:solidFill>
                <a:latin typeface="Arial"/>
                <a:cs typeface="Arial"/>
              </a:rPr>
              <a:t>notifications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  <a:tabLst>
                <a:tab pos="1419225" algn="l"/>
                <a:tab pos="1845310" algn="l"/>
                <a:tab pos="2839085" algn="l"/>
                <a:tab pos="3975100" algn="l"/>
                <a:tab pos="4968875" algn="l"/>
                <a:tab pos="5394960" algn="l"/>
                <a:tab pos="6814820" algn="l"/>
                <a:tab pos="7666355" algn="l"/>
              </a:tabLst>
            </a:pPr>
            <a:r>
              <a:rPr sz="2000" spc="-225" dirty="0">
                <a:solidFill>
                  <a:srgbClr val="25489E"/>
                </a:solidFill>
                <a:latin typeface="Arial"/>
                <a:cs typeface="Arial"/>
              </a:rPr>
              <a:t>P</a:t>
            </a:r>
            <a:r>
              <a:rPr sz="2000" spc="445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o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v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s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s</a:t>
            </a:r>
            <a:r>
              <a:rPr sz="2000" spc="-335" dirty="0">
                <a:solidFill>
                  <a:srgbClr val="25489E"/>
                </a:solidFill>
                <a:latin typeface="Arial"/>
                <a:cs typeface="Arial"/>
              </a:rPr>
              <a:t>w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de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v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95" dirty="0">
                <a:solidFill>
                  <a:srgbClr val="25489E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on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o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f</a:t>
            </a:r>
            <a:r>
              <a:rPr sz="2000" spc="540" dirty="0">
                <a:solidFill>
                  <a:srgbClr val="25489E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o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sc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hedu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-555" dirty="0">
                <a:solidFill>
                  <a:srgbClr val="25489E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95" dirty="0">
                <a:solidFill>
                  <a:srgbClr val="25489E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o</a:t>
            </a:r>
            <a:r>
              <a:rPr sz="2000" spc="540" dirty="0">
                <a:solidFill>
                  <a:srgbClr val="25489E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 marR="133985" algn="ctr">
              <a:lnSpc>
                <a:spcPct val="100000"/>
              </a:lnSpc>
              <a:spcBef>
                <a:spcPts val="375"/>
              </a:spcBef>
              <a:tabLst>
                <a:tab pos="283845" algn="l"/>
              </a:tabLst>
            </a:pP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a	</a:t>
            </a:r>
            <a:r>
              <a:rPr sz="2000" spc="30" dirty="0">
                <a:solidFill>
                  <a:srgbClr val="25489E"/>
                </a:solidFill>
                <a:latin typeface="Arial"/>
                <a:cs typeface="Arial"/>
              </a:rPr>
              <a:t>day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  <a:tabLst>
                <a:tab pos="1277620" algn="l"/>
                <a:tab pos="1987550" algn="l"/>
              </a:tabLst>
            </a:pPr>
            <a:r>
              <a:rPr sz="2000" spc="290" dirty="0">
                <a:solidFill>
                  <a:srgbClr val="25489E"/>
                </a:solidFill>
                <a:latin typeface="Arial"/>
                <a:cs typeface="Arial"/>
              </a:rPr>
              <a:t>Electric	</a:t>
            </a:r>
            <a:r>
              <a:rPr sz="2000" spc="495" dirty="0">
                <a:solidFill>
                  <a:srgbClr val="25489E"/>
                </a:solidFill>
                <a:latin typeface="Arial"/>
                <a:cs typeface="Arial"/>
              </a:rPr>
              <a:t>bill	</a:t>
            </a:r>
            <a:r>
              <a:rPr sz="2000" spc="165" dirty="0">
                <a:solidFill>
                  <a:srgbClr val="25489E"/>
                </a:solidFill>
                <a:latin typeface="Arial"/>
                <a:cs typeface="Arial"/>
              </a:rPr>
              <a:t>generation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  <a:tabLst>
                <a:tab pos="425450" algn="l"/>
                <a:tab pos="2129155" algn="l"/>
                <a:tab pos="3122930" algn="l"/>
                <a:tab pos="4968875" algn="l"/>
                <a:tab pos="5962650" algn="l"/>
              </a:tabLst>
            </a:pPr>
            <a:r>
              <a:rPr sz="2000" spc="-120" dirty="0">
                <a:solidFill>
                  <a:srgbClr val="25489E"/>
                </a:solidFill>
                <a:latin typeface="Arial"/>
                <a:cs typeface="Arial"/>
              </a:rPr>
              <a:t>An	</a:t>
            </a:r>
            <a:r>
              <a:rPr sz="2000" spc="340" dirty="0">
                <a:solidFill>
                  <a:srgbClr val="25489E"/>
                </a:solidFill>
                <a:latin typeface="Arial"/>
                <a:cs typeface="Arial"/>
              </a:rPr>
              <a:t>intelligent	</a:t>
            </a:r>
            <a:r>
              <a:rPr sz="2000" spc="90" dirty="0">
                <a:solidFill>
                  <a:srgbClr val="25489E"/>
                </a:solidFill>
                <a:latin typeface="Arial"/>
                <a:cs typeface="Arial"/>
              </a:rPr>
              <a:t>energy	</a:t>
            </a:r>
            <a:r>
              <a:rPr sz="2000" spc="305" dirty="0">
                <a:solidFill>
                  <a:srgbClr val="25489E"/>
                </a:solidFill>
                <a:latin typeface="Arial"/>
                <a:cs typeface="Arial"/>
              </a:rPr>
              <a:t>distribution	</a:t>
            </a:r>
            <a:r>
              <a:rPr sz="2000" spc="55" dirty="0">
                <a:solidFill>
                  <a:srgbClr val="25489E"/>
                </a:solidFill>
                <a:latin typeface="Arial"/>
                <a:cs typeface="Arial"/>
              </a:rPr>
              <a:t>system	</a:t>
            </a:r>
            <a:r>
              <a:rPr sz="2000" spc="220" dirty="0">
                <a:solidFill>
                  <a:srgbClr val="25489E"/>
                </a:solidFill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  <a:p>
            <a:pPr marL="225425" marR="359410" algn="ctr">
              <a:lnSpc>
                <a:spcPct val="115599"/>
              </a:lnSpc>
              <a:spcBef>
                <a:spcPts val="5"/>
              </a:spcBef>
              <a:tabLst>
                <a:tab pos="509270" algn="l"/>
                <a:tab pos="1361440" algn="l"/>
                <a:tab pos="1645285" algn="l"/>
                <a:tab pos="2212975" algn="l"/>
                <a:tab pos="2780665" algn="l"/>
                <a:tab pos="3206750" algn="l"/>
                <a:tab pos="4058920" algn="l"/>
                <a:tab pos="4768850" algn="l"/>
                <a:tab pos="5336540" algn="l"/>
                <a:tab pos="6046470" algn="l"/>
              </a:tabLst>
            </a:pP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a	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f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po</a:t>
            </a:r>
            <a:r>
              <a:rPr sz="2000" spc="-335" dirty="0">
                <a:solidFill>
                  <a:srgbClr val="25489E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430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u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o</a:t>
            </a:r>
            <a:r>
              <a:rPr sz="2000" spc="540" dirty="0">
                <a:solidFill>
                  <a:srgbClr val="25489E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e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445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r>
              <a:rPr sz="2000" spc="95" dirty="0">
                <a:solidFill>
                  <a:srgbClr val="25489E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ho</a:t>
            </a:r>
            <a:r>
              <a:rPr sz="2000" spc="-555" dirty="0">
                <a:solidFill>
                  <a:srgbClr val="25489E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540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f</a:t>
            </a:r>
            <a:r>
              <a:rPr sz="2000" spc="445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o</a:t>
            </a:r>
            <a:r>
              <a:rPr sz="2000" spc="-570" dirty="0">
                <a:solidFill>
                  <a:srgbClr val="25489E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	</a:t>
            </a:r>
            <a:r>
              <a:rPr sz="2000" spc="-225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5489E"/>
                </a:solidFill>
                <a:latin typeface="Arial"/>
                <a:cs typeface="Arial"/>
              </a:rPr>
              <a:t>e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c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spc="445" dirty="0">
                <a:solidFill>
                  <a:srgbClr val="25489E"/>
                </a:solidFill>
                <a:latin typeface="Arial"/>
                <a:cs typeface="Arial"/>
              </a:rPr>
              <a:t>r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110" dirty="0">
                <a:solidFill>
                  <a:srgbClr val="25489E"/>
                </a:solidFill>
                <a:latin typeface="Arial"/>
                <a:cs typeface="Arial"/>
              </a:rPr>
              <a:t>c</a:t>
            </a:r>
            <a:r>
              <a:rPr sz="2000" spc="665" dirty="0">
                <a:solidFill>
                  <a:srgbClr val="25489E"/>
                </a:solidFill>
                <a:latin typeface="Arial"/>
                <a:cs typeface="Arial"/>
              </a:rPr>
              <a:t>i</a:t>
            </a:r>
            <a:r>
              <a:rPr sz="2000" spc="555" dirty="0">
                <a:solidFill>
                  <a:srgbClr val="25489E"/>
                </a:solidFill>
                <a:latin typeface="Arial"/>
                <a:cs typeface="Arial"/>
              </a:rPr>
              <a:t>t</a:t>
            </a:r>
            <a:r>
              <a:rPr sz="2000" spc="65" dirty="0">
                <a:solidFill>
                  <a:srgbClr val="25489E"/>
                </a:solidFill>
                <a:latin typeface="Arial"/>
                <a:cs typeface="Arial"/>
              </a:rPr>
              <a:t>y  </a:t>
            </a:r>
            <a:r>
              <a:rPr sz="2000" spc="70" dirty="0">
                <a:solidFill>
                  <a:srgbClr val="25489E"/>
                </a:solidFill>
                <a:latin typeface="Arial"/>
                <a:cs typeface="Arial"/>
              </a:rPr>
              <a:t>Board(EB)	</a:t>
            </a:r>
            <a:r>
              <a:rPr sz="2000" spc="310" dirty="0">
                <a:solidFill>
                  <a:srgbClr val="25489E"/>
                </a:solidFill>
                <a:latin typeface="Arial"/>
                <a:cs typeface="Arial"/>
              </a:rPr>
              <a:t>office</a:t>
            </a:r>
            <a:endParaRPr sz="2000">
              <a:latin typeface="Arial"/>
              <a:cs typeface="Arial"/>
            </a:endParaRPr>
          </a:p>
          <a:p>
            <a:pPr marR="133985" algn="ctr">
              <a:lnSpc>
                <a:spcPct val="100000"/>
              </a:lnSpc>
              <a:spcBef>
                <a:spcPts val="375"/>
              </a:spcBef>
              <a:tabLst>
                <a:tab pos="1135380" algn="l"/>
                <a:tab pos="2129155" algn="l"/>
                <a:tab pos="2839085" algn="l"/>
                <a:tab pos="4258945" algn="l"/>
              </a:tabLst>
            </a:pPr>
            <a:r>
              <a:rPr sz="2000" spc="45" dirty="0">
                <a:solidFill>
                  <a:srgbClr val="25489E"/>
                </a:solidFill>
                <a:latin typeface="Arial"/>
                <a:cs typeface="Arial"/>
              </a:rPr>
              <a:t>Secured	</a:t>
            </a:r>
            <a:r>
              <a:rPr sz="2000" spc="55" dirty="0">
                <a:solidFill>
                  <a:srgbClr val="25489E"/>
                </a:solidFill>
                <a:latin typeface="Arial"/>
                <a:cs typeface="Arial"/>
              </a:rPr>
              <a:t>system	</a:t>
            </a:r>
            <a:r>
              <a:rPr sz="2000" spc="135" dirty="0">
                <a:solidFill>
                  <a:srgbClr val="25489E"/>
                </a:solidFill>
                <a:latin typeface="Arial"/>
                <a:cs typeface="Arial"/>
              </a:rPr>
              <a:t>over	</a:t>
            </a:r>
            <a:r>
              <a:rPr sz="2000" spc="85" dirty="0">
                <a:solidFill>
                  <a:srgbClr val="25489E"/>
                </a:solidFill>
                <a:latin typeface="Arial"/>
                <a:cs typeface="Arial"/>
              </a:rPr>
              <a:t>Raspberry	</a:t>
            </a:r>
            <a:r>
              <a:rPr sz="2000" spc="325" dirty="0">
                <a:solidFill>
                  <a:srgbClr val="25489E"/>
                </a:solidFill>
                <a:latin typeface="Arial"/>
                <a:cs typeface="Arial"/>
              </a:rPr>
              <a:t>pi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320</Words>
  <Application>Microsoft Office PowerPoint</Application>
  <PresentationFormat>Custom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</vt:lpstr>
      <vt:lpstr>Lucida Sans</vt:lpstr>
      <vt:lpstr>Times New Roman</vt:lpstr>
      <vt:lpstr>Office Theme</vt:lpstr>
      <vt:lpstr>PowerPoint Presentation</vt:lpstr>
      <vt:lpstr>PowerPoint Presentation</vt:lpstr>
      <vt:lpstr>CURRENT PROBLEMS</vt:lpstr>
      <vt:lpstr>CENTRALIZED SYSTEM</vt:lpstr>
      <vt:lpstr>E  S T I M A   T E D C O S T  O      F O      U   R S Y S T E M</vt:lpstr>
      <vt:lpstr>PowerPoint Presentation</vt:lpstr>
      <vt:lpstr>T A L K  A C ' S !</vt:lpstr>
      <vt:lpstr>arduino uno  controller</vt:lpstr>
      <vt:lpstr> I N N O V A T I O N</vt:lpstr>
      <vt:lpstr>P R O J E C T  D E M FOir</vt:lpstr>
      <vt:lpstr>SCREENSHOTS FROM WEB  INTERFACE</vt:lpstr>
      <vt:lpstr>PowerPoint Presentation</vt:lpstr>
      <vt:lpstr>PowerPoint Presentation</vt:lpstr>
      <vt:lpstr>PowerPoint Presentation</vt:lpstr>
      <vt:lpstr>PowerPoint Presentation</vt:lpstr>
      <vt:lpstr>Add subheading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Computer Icon Technology Presentation</dc:title>
  <dc:creator>Ariba Siddiqui</dc:creator>
  <cp:keywords>DACzdBe8Ffo</cp:keywords>
  <cp:lastModifiedBy>MOHD MUSHARRAF</cp:lastModifiedBy>
  <cp:revision>2</cp:revision>
  <dcterms:created xsi:type="dcterms:W3CDTF">2018-05-24T07:03:55Z</dcterms:created>
  <dcterms:modified xsi:type="dcterms:W3CDTF">2018-05-24T07:16:59Z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2018-03-31T00:00:00Z</vt:filetime>
  </property>
  <property fmtid="{D5CDD505-2E9C-101B-9397-08002B2CF9AE}" pid="3" name="Creator">
    <vt:lpwstr>Canva</vt:lpwstr>
  </property>
  <property fmtid="{D5CDD505-2E9C-101B-9397-08002B2CF9AE}" pid="4" name="LastSaved">
    <vt:filetime>2018-05-24T00:00:00Z</vt:filetime>
  </property>
</Properties>
</file>