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58" r:id="rId8"/>
    <p:sldId id="264" r:id="rId9"/>
    <p:sldId id="263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3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1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579" y="2196008"/>
            <a:ext cx="6560839" cy="123299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Rockwell" panose="02060603020205020403" pitchFamily="18" charset="0"/>
              </a:rPr>
              <a:t>ALGO-Verify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323" y="3429000"/>
            <a:ext cx="3501353" cy="4637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Trust-Lab IITB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Extras (Solidity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0849-715F-5220-4D71-F7DFBEC9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3" y="2320924"/>
            <a:ext cx="8761413" cy="43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96" y="731392"/>
            <a:ext cx="3783608" cy="766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84152-8EA5-1D04-5669-088856B36B40}"/>
              </a:ext>
            </a:extLst>
          </p:cNvPr>
          <p:cNvSpPr txBox="1"/>
          <p:nvPr/>
        </p:nvSpPr>
        <p:spPr>
          <a:xfrm>
            <a:off x="588096" y="2473234"/>
            <a:ext cx="109507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öhne"/>
              </a:rPr>
              <a:t>In today's digital world, the verification of academic credentials, such as degrees and certificates, is often a complex and time-consuming process. Traditional methods of verification rely on centralized systems that can be prone to fraud, inefficiencies, and a lack of transparency. Additionally, these systems often compromise the privacy and security of individuals' sensitive information.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96" y="731392"/>
            <a:ext cx="3783608" cy="766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84152-8EA5-1D04-5669-088856B36B40}"/>
              </a:ext>
            </a:extLst>
          </p:cNvPr>
          <p:cNvSpPr txBox="1"/>
          <p:nvPr/>
        </p:nvSpPr>
        <p:spPr>
          <a:xfrm>
            <a:off x="588096" y="2473234"/>
            <a:ext cx="109507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öhne"/>
              </a:rPr>
              <a:t>To address these challenges, we propose the development of an Algorand-based document verification application that leverages the power of blockchain technology to streamline and secure the verification process. Our goal is to create a decentralized and tamper-proof system that enhances trust, transparency, and privacy while reducing the administrative burden associated with document verification.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133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44E88-00CD-26B2-EF28-D56C8E91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71" y="2298700"/>
            <a:ext cx="7247257" cy="4490149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E3B6E-2E82-9616-50FB-C490CE31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07" y="2671732"/>
            <a:ext cx="8390347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9EA7A-A1D2-DDA9-0CEF-17CD4675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2537823"/>
            <a:ext cx="7940728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B81A-2930-8F24-2FC0-0149676E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the wallet to a real identity with KYC</a:t>
            </a:r>
          </a:p>
          <a:p>
            <a:r>
              <a:rPr lang="en-US" dirty="0"/>
              <a:t>Use to sign documents, proving the real identity agreed to sign the document</a:t>
            </a:r>
          </a:p>
          <a:p>
            <a:r>
              <a:rPr lang="en-US" dirty="0"/>
              <a:t>Verify: check the real identity bound to the document, without exposing their full identity, and check against the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Merkle Hash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88BF1-2C93-4635-DFFA-216AB468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84" y="2385786"/>
            <a:ext cx="6743432" cy="42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Doubts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B81A-2930-8F24-2FC0-0149676E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  <a:latin typeface="+mj-lt"/>
              </a:rPr>
              <a:t>Are we sending the hashes as a transactions in the blockchain?</a:t>
            </a:r>
            <a:br>
              <a:rPr lang="en-US" dirty="0">
                <a:effectLst/>
                <a:latin typeface="+mj-lt"/>
              </a:rPr>
            </a:br>
            <a:r>
              <a:rPr lang="en-US" dirty="0">
                <a:effectLst/>
                <a:latin typeface="+mj-lt"/>
              </a:rPr>
              <a:t>Only root</a:t>
            </a:r>
          </a:p>
          <a:p>
            <a:pPr rtl="0"/>
            <a:r>
              <a:rPr lang="en-US" dirty="0">
                <a:latin typeface="+mj-lt"/>
              </a:rPr>
              <a:t>If we append random no to our hash then how we will verify the hash </a:t>
            </a:r>
            <a:r>
              <a:rPr lang="en-US" dirty="0">
                <a:effectLst/>
                <a:latin typeface="-apple-system"/>
              </a:rPr>
              <a:t>student will get (m1, r1, h2) as its opening of h3</a:t>
            </a:r>
            <a:endParaRPr lang="en-US" dirty="0">
              <a:latin typeface="+mj-lt"/>
            </a:endParaRPr>
          </a:p>
          <a:p>
            <a:r>
              <a:rPr lang="en-US" dirty="0"/>
              <a:t>but we may want to structure the student's data in a more structured form, so that they can selectively reveal parts of their information (say to a potential employer when they are applying for a job)</a:t>
            </a:r>
          </a:p>
          <a:p>
            <a:r>
              <a:rPr lang="en-US" dirty="0">
                <a:effectLst/>
                <a:latin typeface="+mj-lt"/>
              </a:rPr>
              <a:t>How to generate random nonce</a:t>
            </a:r>
            <a:r>
              <a:rPr lang="en-US">
                <a:effectLst/>
                <a:latin typeface="+mj-lt"/>
              </a:rPr>
              <a:t>(Private)?</a:t>
            </a:r>
            <a:endParaRPr 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110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2978</TotalTime>
  <Words>282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Rockwell</vt:lpstr>
      <vt:lpstr>Söhne</vt:lpstr>
      <vt:lpstr>Tahoma</vt:lpstr>
      <vt:lpstr>Wingdings 3</vt:lpstr>
      <vt:lpstr>Ion Boardroom</vt:lpstr>
      <vt:lpstr>ALGO-Verify</vt:lpstr>
      <vt:lpstr>The Problem</vt:lpstr>
      <vt:lpstr>The Solution</vt:lpstr>
      <vt:lpstr>Background Information</vt:lpstr>
      <vt:lpstr>Background Information</vt:lpstr>
      <vt:lpstr>Background Information</vt:lpstr>
      <vt:lpstr>Background Information</vt:lpstr>
      <vt:lpstr>Merkle Hash</vt:lpstr>
      <vt:lpstr>Doubts</vt:lpstr>
      <vt:lpstr>Extras (Solidity 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ALGO-Verify</dc:title>
  <dc:creator>Mohammad Mudassir</dc:creator>
  <cp:lastModifiedBy>Mohammad Mudassir</cp:lastModifiedBy>
  <cp:revision>3</cp:revision>
  <dcterms:created xsi:type="dcterms:W3CDTF">2023-06-20T14:09:33Z</dcterms:created>
  <dcterms:modified xsi:type="dcterms:W3CDTF">2023-06-28T07:43:43Z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