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Lucida Sans" panose="020B060203050402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Verdana" panose="020B060403050404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ucYcoR//R9DYUTaS+qo8RHim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10"/>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17;p10"/>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0"/>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 name="Google Shape;19;p10"/>
          <p:cNvGrpSpPr/>
          <p:nvPr/>
        </p:nvGrpSpPr>
        <p:grpSpPr>
          <a:xfrm>
            <a:off x="-3765" y="4953000"/>
            <a:ext cx="9147765" cy="1912088"/>
            <a:chOff x="-3765" y="4832896"/>
            <a:chExt cx="9147765" cy="2032192"/>
          </a:xfrm>
        </p:grpSpPr>
        <p:sp>
          <p:nvSpPr>
            <p:cNvPr id="20" name="Google Shape;20;p10"/>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1" name="Google Shape;21;p10"/>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2" name="Google Shape;22;p10"/>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3" name="Google Shape;23;p10"/>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0"/>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2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9" name="Google Shape;29;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2"/>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0" name="Google Shape;40;p12"/>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13"/>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1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14"/>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14"/>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14"/>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1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17"/>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1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8"/>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8"/>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76" name="Google Shape;76;p1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8"/>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8"/>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2" name="Google Shape;82;p18"/>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3" name="Google Shape;83;p18"/>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8"/>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18"/>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9"/>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9"/>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9"/>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685800" y="1340769"/>
            <a:ext cx="8206680" cy="1368151"/>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33333"/>
              <a:buFont typeface="Lucida Sans"/>
              <a:buNone/>
            </a:pPr>
            <a:br>
              <a:rPr lang="en-US"/>
            </a:br>
            <a:br>
              <a:rPr lang="en-US"/>
            </a:br>
            <a:br>
              <a:rPr lang="en-US"/>
            </a:br>
            <a:br>
              <a:rPr lang="en-US"/>
            </a:br>
            <a:br>
              <a:rPr lang="en-US"/>
            </a:br>
            <a:br>
              <a:rPr lang="en-US"/>
            </a:br>
            <a:r>
              <a:rPr lang="en-US" sz="3600">
                <a:solidFill>
                  <a:schemeClr val="dk1"/>
                </a:solidFill>
              </a:rPr>
              <a:t>GALGOTIAS COLLEGE OF ENGINEERING AND TECHNOLOGY</a:t>
            </a:r>
            <a:endParaRPr sz="3600">
              <a:solidFill>
                <a:schemeClr val="dk1"/>
              </a:solidFill>
            </a:endParaRPr>
          </a:p>
        </p:txBody>
      </p:sp>
      <p:sp>
        <p:nvSpPr>
          <p:cNvPr id="103" name="Google Shape;103;p1"/>
          <p:cNvSpPr txBox="1">
            <a:spLocks noGrp="1"/>
          </p:cNvSpPr>
          <p:nvPr>
            <p:ph type="subTitle" idx="1"/>
          </p:nvPr>
        </p:nvSpPr>
        <p:spPr>
          <a:xfrm>
            <a:off x="251520" y="5229200"/>
            <a:ext cx="8892480" cy="1440160"/>
          </a:xfrm>
          <a:prstGeom prst="rect">
            <a:avLst/>
          </a:prstGeom>
          <a:noFill/>
          <a:ln>
            <a:noFill/>
          </a:ln>
        </p:spPr>
        <p:txBody>
          <a:bodyPr spcFirstLastPara="1" wrap="square" lIns="45700" tIns="45700" rIns="45700" bIns="45700" anchor="t" anchorCtr="0">
            <a:noAutofit/>
          </a:bodyPr>
          <a:lstStyle/>
          <a:p>
            <a:pPr marL="0" lvl="0" indent="0" algn="ctr" rtl="0">
              <a:spcBef>
                <a:spcPts val="0"/>
              </a:spcBef>
              <a:spcAft>
                <a:spcPts val="0"/>
              </a:spcAft>
              <a:buSzPts val="2176"/>
              <a:buNone/>
            </a:pPr>
            <a:endParaRPr sz="3200">
              <a:solidFill>
                <a:schemeClr val="dk1"/>
              </a:solidFill>
            </a:endParaRPr>
          </a:p>
          <a:p>
            <a:pPr marL="0" lvl="0" indent="0" algn="ctr" rtl="0">
              <a:spcBef>
                <a:spcPts val="400"/>
              </a:spcBef>
              <a:spcAft>
                <a:spcPts val="0"/>
              </a:spcAft>
              <a:buSzPts val="2176"/>
              <a:buNone/>
            </a:pPr>
            <a:r>
              <a:rPr lang="en-US" sz="3200">
                <a:solidFill>
                  <a:schemeClr val="dk1"/>
                </a:solidFill>
              </a:rPr>
              <a:t>DEPARTMENT OF COMPUTER SCIENCE AND ENGINEERING</a:t>
            </a:r>
            <a:endParaRPr sz="3200">
              <a:solidFill>
                <a:schemeClr val="dk1"/>
              </a:solidFill>
            </a:endParaRPr>
          </a:p>
        </p:txBody>
      </p:sp>
      <p:pic>
        <p:nvPicPr>
          <p:cNvPr id="104" name="Google Shape;104;p1" descr="C:\Users\BK Sharma\Desktop\Technothon-22\technothon logo.png"/>
          <p:cNvPicPr preferRelativeResize="0"/>
          <p:nvPr/>
        </p:nvPicPr>
        <p:blipFill rotWithShape="1">
          <a:blip r:embed="rId3">
            <a:alphaModFix/>
          </a:blip>
          <a:srcRect/>
          <a:stretch/>
        </p:blipFill>
        <p:spPr>
          <a:xfrm>
            <a:off x="3275856" y="2564904"/>
            <a:ext cx="3096344" cy="2736304"/>
          </a:xfrm>
          <a:prstGeom prst="rect">
            <a:avLst/>
          </a:prstGeom>
          <a:noFill/>
          <a:ln>
            <a:noFill/>
          </a:ln>
        </p:spPr>
      </p:pic>
      <p:pic>
        <p:nvPicPr>
          <p:cNvPr id="105" name="Google Shape;105;p1" descr="C:\Users\BK Sharma\Desktop\Technothon-22\college logo.jpeg"/>
          <p:cNvPicPr preferRelativeResize="0"/>
          <p:nvPr/>
        </p:nvPicPr>
        <p:blipFill rotWithShape="1">
          <a:blip r:embed="rId4">
            <a:alphaModFix/>
          </a:blip>
          <a:srcRect/>
          <a:stretch/>
        </p:blipFill>
        <p:spPr>
          <a:xfrm>
            <a:off x="323529" y="1556793"/>
            <a:ext cx="604630" cy="648071"/>
          </a:xfrm>
          <a:prstGeom prst="rect">
            <a:avLst/>
          </a:prstGeom>
          <a:noFill/>
          <a:ln>
            <a:noFill/>
          </a:ln>
        </p:spPr>
      </p:pic>
      <p:pic>
        <p:nvPicPr>
          <p:cNvPr id="106" name="Google Shape;106;p1" descr="C:\Users\BK Sharma\Desktop\Technothon-22\NIRF.png"/>
          <p:cNvPicPr preferRelativeResize="0"/>
          <p:nvPr/>
        </p:nvPicPr>
        <p:blipFill rotWithShape="1">
          <a:blip r:embed="rId5">
            <a:alphaModFix/>
          </a:blip>
          <a:srcRect/>
          <a:stretch/>
        </p:blipFill>
        <p:spPr>
          <a:xfrm>
            <a:off x="5292080" y="620688"/>
            <a:ext cx="1178818" cy="576064"/>
          </a:xfrm>
          <a:prstGeom prst="rect">
            <a:avLst/>
          </a:prstGeom>
          <a:noFill/>
          <a:ln>
            <a:noFill/>
          </a:ln>
        </p:spPr>
      </p:pic>
      <p:pic>
        <p:nvPicPr>
          <p:cNvPr id="107" name="Google Shape;107;p1" descr="C:\Users\BK Sharma\Downloads\BYJUS.jpg"/>
          <p:cNvPicPr preferRelativeResize="0"/>
          <p:nvPr/>
        </p:nvPicPr>
        <p:blipFill rotWithShape="1">
          <a:blip r:embed="rId6">
            <a:alphaModFix/>
          </a:blip>
          <a:srcRect/>
          <a:stretch/>
        </p:blipFill>
        <p:spPr>
          <a:xfrm>
            <a:off x="7236296" y="620688"/>
            <a:ext cx="1372766" cy="648071"/>
          </a:xfrm>
          <a:prstGeom prst="rect">
            <a:avLst/>
          </a:prstGeom>
          <a:noFill/>
          <a:ln>
            <a:noFill/>
          </a:ln>
        </p:spPr>
      </p:pic>
      <p:pic>
        <p:nvPicPr>
          <p:cNvPr id="108" name="Google Shape;108;p1" descr="C:\Users\BK Sharma\Desktop\Technothon-22\All_India_Council_for_Technical_Education_logo.png.png"/>
          <p:cNvPicPr preferRelativeResize="0"/>
          <p:nvPr/>
        </p:nvPicPr>
        <p:blipFill rotWithShape="1">
          <a:blip r:embed="rId7">
            <a:alphaModFix/>
          </a:blip>
          <a:srcRect/>
          <a:stretch/>
        </p:blipFill>
        <p:spPr>
          <a:xfrm>
            <a:off x="3059832" y="548680"/>
            <a:ext cx="1296144" cy="720080"/>
          </a:xfrm>
          <a:prstGeom prst="rect">
            <a:avLst/>
          </a:prstGeom>
          <a:noFill/>
          <a:ln>
            <a:noFill/>
          </a:ln>
        </p:spPr>
      </p:pic>
      <p:pic>
        <p:nvPicPr>
          <p:cNvPr id="109" name="Google Shape;109;p1" descr="C:\Users\BK Sharma\Desktop\Technothon-22\National_Board_of_Accreditation.svg.png.png"/>
          <p:cNvPicPr preferRelativeResize="0"/>
          <p:nvPr/>
        </p:nvPicPr>
        <p:blipFill rotWithShape="1">
          <a:blip r:embed="rId8">
            <a:alphaModFix/>
          </a:blip>
          <a:srcRect/>
          <a:stretch/>
        </p:blipFill>
        <p:spPr>
          <a:xfrm>
            <a:off x="1259632" y="548680"/>
            <a:ext cx="1067569" cy="8411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body" idx="1"/>
          </p:nvPr>
        </p:nvSpPr>
        <p:spPr>
          <a:xfrm>
            <a:off x="457200" y="2420888"/>
            <a:ext cx="8229600" cy="3586403"/>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b="1" dirty="0"/>
              <a:t>Team Name</a:t>
            </a:r>
            <a:r>
              <a:rPr lang="en-US" dirty="0"/>
              <a:t>: </a:t>
            </a:r>
            <a:r>
              <a:rPr lang="en-US" dirty="0" err="1"/>
              <a:t>ETHERnals</a:t>
            </a:r>
            <a:endParaRPr dirty="0"/>
          </a:p>
          <a:p>
            <a:pPr marL="109728" lvl="0" indent="0" algn="l" rtl="0">
              <a:spcBef>
                <a:spcPts val="400"/>
              </a:spcBef>
              <a:spcAft>
                <a:spcPts val="0"/>
              </a:spcAft>
              <a:buSzPts val="1836"/>
              <a:buNone/>
            </a:pPr>
            <a:r>
              <a:rPr lang="en-US" b="1" dirty="0"/>
              <a:t>Name of team members</a:t>
            </a:r>
            <a:r>
              <a:rPr lang="en-US" dirty="0"/>
              <a:t>: Mohammad Mudassir , Kunal Gupta</a:t>
            </a:r>
            <a:endParaRPr dirty="0"/>
          </a:p>
          <a:p>
            <a:pPr marL="109728" lvl="0" indent="0" algn="l" rtl="0">
              <a:spcBef>
                <a:spcPts val="400"/>
              </a:spcBef>
              <a:spcAft>
                <a:spcPts val="0"/>
              </a:spcAft>
              <a:buSzPts val="1836"/>
              <a:buNone/>
            </a:pPr>
            <a:r>
              <a:rPr lang="en-US" b="1" dirty="0"/>
              <a:t>Organization Name</a:t>
            </a:r>
            <a:r>
              <a:rPr lang="en-US" dirty="0"/>
              <a:t>: </a:t>
            </a:r>
            <a:r>
              <a:rPr lang="en-US" dirty="0" err="1"/>
              <a:t>Galgotias</a:t>
            </a:r>
            <a:r>
              <a:rPr lang="en-US" dirty="0"/>
              <a:t> College of Engineering and Technology</a:t>
            </a:r>
            <a:endParaRPr dirty="0"/>
          </a:p>
          <a:p>
            <a:pPr marL="109728" lvl="0" indent="0" algn="l" rtl="0">
              <a:spcBef>
                <a:spcPts val="400"/>
              </a:spcBef>
              <a:spcAft>
                <a:spcPts val="0"/>
              </a:spcAft>
              <a:buSzPts val="1836"/>
              <a:buNone/>
            </a:pPr>
            <a:r>
              <a:rPr lang="en-US" b="1" dirty="0"/>
              <a:t>City, State</a:t>
            </a:r>
            <a:r>
              <a:rPr lang="en-US" dirty="0"/>
              <a:t>: Greater Noida , Uttar Pradesh</a:t>
            </a:r>
            <a:endParaRPr dirty="0"/>
          </a:p>
          <a:p>
            <a:pPr marL="365760" lvl="0" indent="-256032" algn="l" rtl="0">
              <a:spcBef>
                <a:spcPts val="400"/>
              </a:spcBef>
              <a:spcAft>
                <a:spcPts val="0"/>
              </a:spcAft>
              <a:buSzPts val="1836"/>
              <a:buNone/>
            </a:pPr>
            <a:endParaRPr dirty="0"/>
          </a:p>
        </p:txBody>
      </p:sp>
      <p:sp>
        <p:nvSpPr>
          <p:cNvPr id="115" name="Google Shape;11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             TECHNOTHON- 2022</a:t>
            </a:r>
            <a:endParaRPr/>
          </a:p>
        </p:txBody>
      </p:sp>
      <p:pic>
        <p:nvPicPr>
          <p:cNvPr id="116" name="Google Shape;116;p2" descr="C:\Users\BK Sharma\Desktop\Technothon-22\technothon logo.png"/>
          <p:cNvPicPr preferRelativeResize="0"/>
          <p:nvPr/>
        </p:nvPicPr>
        <p:blipFill rotWithShape="1">
          <a:blip r:embed="rId3">
            <a:alphaModFix/>
          </a:blip>
          <a:srcRect/>
          <a:stretch/>
        </p:blipFill>
        <p:spPr>
          <a:xfrm>
            <a:off x="755576" y="0"/>
            <a:ext cx="1512168" cy="19112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body" idx="1"/>
          </p:nvPr>
        </p:nvSpPr>
        <p:spPr>
          <a:xfrm>
            <a:off x="457200" y="2852936"/>
            <a:ext cx="8229600" cy="3154355"/>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b="1" dirty="0"/>
              <a:t>Description of Problem</a:t>
            </a:r>
            <a:r>
              <a:rPr lang="en-US" dirty="0"/>
              <a:t>: Whenever someone wants to donate from other countries they have to pay lots of money in exchanges and in conversion fees and it take lots of time also.</a:t>
            </a:r>
            <a:endParaRPr dirty="0"/>
          </a:p>
        </p:txBody>
      </p:sp>
      <p:sp>
        <p:nvSpPr>
          <p:cNvPr id="122" name="Google Shape;122;p3"/>
          <p:cNvSpPr txBox="1">
            <a:spLocks noGrp="1"/>
          </p:cNvSpPr>
          <p:nvPr>
            <p:ph type="title"/>
          </p:nvPr>
        </p:nvSpPr>
        <p:spPr>
          <a:xfrm>
            <a:off x="457200" y="274638"/>
            <a:ext cx="8229600" cy="1570186"/>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23" name="Google Shape;123;p3" descr="C:\Users\BK Sharma\Desktop\Technothon-22\technothon logo.png"/>
          <p:cNvPicPr preferRelativeResize="0"/>
          <p:nvPr/>
        </p:nvPicPr>
        <p:blipFill rotWithShape="1">
          <a:blip r:embed="rId3">
            <a:alphaModFix/>
          </a:blip>
          <a:srcRect/>
          <a:stretch/>
        </p:blipFill>
        <p:spPr>
          <a:xfrm>
            <a:off x="467544" y="332656"/>
            <a:ext cx="2016224" cy="17291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body" idx="1"/>
          </p:nvPr>
        </p:nvSpPr>
        <p:spPr>
          <a:xfrm>
            <a:off x="457200" y="2420888"/>
            <a:ext cx="8229600" cy="3586403"/>
          </a:xfrm>
          <a:prstGeom prst="rect">
            <a:avLst/>
          </a:prstGeom>
          <a:noFill/>
          <a:ln>
            <a:noFill/>
          </a:ln>
        </p:spPr>
        <p:txBody>
          <a:bodyPr spcFirstLastPara="1" wrap="square" lIns="91425" tIns="45700" rIns="91425" bIns="45700" anchor="t" anchorCtr="0">
            <a:normAutofit lnSpcReduction="10000"/>
          </a:bodyPr>
          <a:lstStyle/>
          <a:p>
            <a:pPr marL="109728" lvl="0" indent="0" algn="l" rtl="0">
              <a:spcBef>
                <a:spcPts val="0"/>
              </a:spcBef>
              <a:spcAft>
                <a:spcPts val="0"/>
              </a:spcAft>
              <a:buSzPts val="1836"/>
              <a:buNone/>
            </a:pPr>
            <a:r>
              <a:rPr lang="en-US" b="1" dirty="0"/>
              <a:t>Proposed solution</a:t>
            </a:r>
            <a:r>
              <a:rPr lang="en-US" dirty="0"/>
              <a:t>: We will create a </a:t>
            </a:r>
            <a:r>
              <a:rPr lang="en-US" dirty="0" err="1"/>
              <a:t>decentralised</a:t>
            </a:r>
            <a:r>
              <a:rPr lang="en-US" dirty="0"/>
              <a:t> blockchain platform where anyone can donate from anywhere in the world without exchange fees in just seconds.</a:t>
            </a:r>
            <a:endParaRPr dirty="0"/>
          </a:p>
          <a:p>
            <a:pPr marL="148591" lvl="0" indent="0" algn="l" rtl="0">
              <a:spcBef>
                <a:spcPts val="0"/>
              </a:spcBef>
              <a:spcAft>
                <a:spcPts val="0"/>
              </a:spcAft>
              <a:buSzPts val="1224"/>
              <a:buNone/>
            </a:pPr>
            <a:r>
              <a:rPr lang="en-US" dirty="0"/>
              <a:t>We know that blockchain is a distributed , immutable ledger so no any central authority can control this and it is transparent as well so that everyone will know the flow of donation money.</a:t>
            </a:r>
            <a:endParaRPr dirty="0"/>
          </a:p>
        </p:txBody>
      </p:sp>
      <p:sp>
        <p:nvSpPr>
          <p:cNvPr id="129" name="Google Shape;1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30" name="Google Shape;130;p4" descr="C:\Users\BK Sharma\Desktop\Technothon-22\technothon logo.png"/>
          <p:cNvPicPr preferRelativeResize="0"/>
          <p:nvPr/>
        </p:nvPicPr>
        <p:blipFill rotWithShape="1">
          <a:blip r:embed="rId3">
            <a:alphaModFix/>
          </a:blip>
          <a:srcRect/>
          <a:stretch/>
        </p:blipFill>
        <p:spPr>
          <a:xfrm>
            <a:off x="467544" y="332656"/>
            <a:ext cx="1800200" cy="1224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body" idx="1"/>
          </p:nvPr>
        </p:nvSpPr>
        <p:spPr>
          <a:xfrm>
            <a:off x="457200" y="2564904"/>
            <a:ext cx="8229600" cy="3442387"/>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b="1" dirty="0"/>
              <a:t>Technical feasibility</a:t>
            </a:r>
            <a:r>
              <a:rPr lang="en-US" dirty="0"/>
              <a:t>: We need to develop smart contracts for this project by using Solidity programming language and also some frontend by using HTML, CSS, JS and then we will connect front end with web3.js and also integrate web3 with </a:t>
            </a:r>
            <a:r>
              <a:rPr lang="en-US" dirty="0" err="1"/>
              <a:t>metamask</a:t>
            </a:r>
            <a:r>
              <a:rPr lang="en-US" dirty="0"/>
              <a:t>(wallet).</a:t>
            </a:r>
            <a:endParaRPr dirty="0"/>
          </a:p>
        </p:txBody>
      </p:sp>
      <p:sp>
        <p:nvSpPr>
          <p:cNvPr id="136" name="Google Shape;13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37" name="Google Shape;137;p5" descr="C:\Users\BK Sharma\Desktop\Technothon-22\technothon logo.png"/>
          <p:cNvPicPr preferRelativeResize="0"/>
          <p:nvPr/>
        </p:nvPicPr>
        <p:blipFill rotWithShape="1">
          <a:blip r:embed="rId3">
            <a:alphaModFix/>
          </a:blip>
          <a:srcRect/>
          <a:stretch/>
        </p:blipFill>
        <p:spPr>
          <a:xfrm>
            <a:off x="467544" y="332656"/>
            <a:ext cx="1944216" cy="12961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body" idx="1"/>
          </p:nvPr>
        </p:nvSpPr>
        <p:spPr>
          <a:xfrm>
            <a:off x="457200" y="2564904"/>
            <a:ext cx="8229600" cy="3442387"/>
          </a:xfrm>
          <a:prstGeom prst="rect">
            <a:avLst/>
          </a:prstGeom>
          <a:noFill/>
          <a:ln>
            <a:noFill/>
          </a:ln>
        </p:spPr>
        <p:txBody>
          <a:bodyPr spcFirstLastPara="1" wrap="square" lIns="91425" tIns="45700" rIns="91425" bIns="45700" anchor="t" anchorCtr="0">
            <a:normAutofit lnSpcReduction="10000"/>
          </a:bodyPr>
          <a:lstStyle/>
          <a:p>
            <a:pPr marL="109728" lvl="0" indent="0" algn="l" rtl="0">
              <a:spcBef>
                <a:spcPts val="0"/>
              </a:spcBef>
              <a:spcAft>
                <a:spcPts val="0"/>
              </a:spcAft>
              <a:buSzPts val="1836"/>
              <a:buNone/>
            </a:pPr>
            <a:r>
              <a:rPr lang="en-US" b="1" dirty="0"/>
              <a:t>Societal </a:t>
            </a:r>
            <a:r>
              <a:rPr lang="en-US" b="1" dirty="0" err="1"/>
              <a:t>Impact</a:t>
            </a:r>
            <a:r>
              <a:rPr lang="en-US" dirty="0" err="1"/>
              <a:t>:The</a:t>
            </a:r>
            <a:r>
              <a:rPr lang="en-US" dirty="0"/>
              <a:t> blockchain solution circumvents the bank as intermediary and thus bears only the costs required to conduct transactions on the Ethereum blockchain. Ether is divisible in up to 18 decimal places, allowing a large number of investors to invest reasonable small amounts in a student project (</a:t>
            </a:r>
            <a:r>
              <a:rPr lang="en-US" dirty="0" err="1"/>
              <a:t>Buterin</a:t>
            </a:r>
            <a:r>
              <a:rPr lang="en-US" dirty="0"/>
              <a:t> 2014). This is economically viable due to the decreased transaction costs. </a:t>
            </a:r>
            <a:endParaRPr dirty="0"/>
          </a:p>
        </p:txBody>
      </p:sp>
      <p:sp>
        <p:nvSpPr>
          <p:cNvPr id="143" name="Google Shape;14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44" name="Google Shape;144;p6" descr="C:\Users\BK Sharma\Desktop\Technothon-22\technothon logo.png"/>
          <p:cNvPicPr preferRelativeResize="0"/>
          <p:nvPr/>
        </p:nvPicPr>
        <p:blipFill rotWithShape="1">
          <a:blip r:embed="rId3">
            <a:alphaModFix/>
          </a:blip>
          <a:srcRect/>
          <a:stretch/>
        </p:blipFill>
        <p:spPr>
          <a:xfrm>
            <a:off x="467544" y="332656"/>
            <a:ext cx="1944216" cy="12961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body" idx="1"/>
          </p:nvPr>
        </p:nvSpPr>
        <p:spPr>
          <a:xfrm>
            <a:off x="457200" y="2564904"/>
            <a:ext cx="8229600" cy="3442387"/>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b="1" dirty="0"/>
              <a:t>Environmental Sustainability</a:t>
            </a:r>
            <a:r>
              <a:rPr lang="en-US" dirty="0"/>
              <a:t>: Ethereum 2.0 will reduce energy consumption by 99%.</a:t>
            </a:r>
            <a:endParaRPr dirty="0"/>
          </a:p>
          <a:p>
            <a:pPr marL="54864" lvl="0" indent="0" algn="l" rtl="0">
              <a:spcBef>
                <a:spcPts val="0"/>
              </a:spcBef>
              <a:spcAft>
                <a:spcPts val="0"/>
              </a:spcAft>
              <a:buSzPts val="2700"/>
              <a:buNone/>
            </a:pPr>
            <a:r>
              <a:rPr lang="en-US" dirty="0">
                <a:solidFill>
                  <a:srgbClr val="333333"/>
                </a:solidFill>
                <a:highlight>
                  <a:srgbClr val="FFFFFF"/>
                </a:highlight>
                <a:latin typeface="Roboto"/>
                <a:ea typeface="Roboto"/>
                <a:cs typeface="Roboto"/>
                <a:sym typeface="Roboto"/>
              </a:rPr>
              <a:t>Ethereum has a set of upgrades that address the environmental sustainability problems and more. This set of upgrades was originally called ‘SERANITY’ or ‘ETH2.0’ .</a:t>
            </a:r>
            <a:endParaRPr dirty="0"/>
          </a:p>
        </p:txBody>
      </p:sp>
      <p:sp>
        <p:nvSpPr>
          <p:cNvPr id="150" name="Google Shape;1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51" name="Google Shape;151;p7" descr="C:\Users\BK Sharma\Desktop\Technothon-22\technothon logo.png"/>
          <p:cNvPicPr preferRelativeResize="0"/>
          <p:nvPr/>
        </p:nvPicPr>
        <p:blipFill rotWithShape="1">
          <a:blip r:embed="rId3">
            <a:alphaModFix/>
          </a:blip>
          <a:srcRect/>
          <a:stretch/>
        </p:blipFill>
        <p:spPr>
          <a:xfrm>
            <a:off x="467544" y="332656"/>
            <a:ext cx="1944216" cy="12961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body" idx="1"/>
          </p:nvPr>
        </p:nvSpPr>
        <p:spPr>
          <a:xfrm>
            <a:off x="457200" y="2022831"/>
            <a:ext cx="8229600" cy="3874500"/>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dirty="0"/>
              <a:t>Flowchart/ Block Diagram</a:t>
            </a:r>
            <a:endParaRPr dirty="0"/>
          </a:p>
        </p:txBody>
      </p:sp>
      <p:sp>
        <p:nvSpPr>
          <p:cNvPr id="157" name="Google Shape;15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100"/>
              <a:buFont typeface="Lucida Sans"/>
              <a:buNone/>
            </a:pPr>
            <a:r>
              <a:rPr lang="en-US"/>
              <a:t>TECHNOTHON- 2022</a:t>
            </a:r>
            <a:endParaRPr/>
          </a:p>
        </p:txBody>
      </p:sp>
      <p:pic>
        <p:nvPicPr>
          <p:cNvPr id="158" name="Google Shape;158;p8" descr="C:\Users\BK Sharma\Desktop\Technothon-22\technothon logo.png"/>
          <p:cNvPicPr preferRelativeResize="0"/>
          <p:nvPr/>
        </p:nvPicPr>
        <p:blipFill rotWithShape="1">
          <a:blip r:embed="rId3">
            <a:alphaModFix/>
          </a:blip>
          <a:srcRect/>
          <a:stretch/>
        </p:blipFill>
        <p:spPr>
          <a:xfrm>
            <a:off x="467544" y="332656"/>
            <a:ext cx="1800200" cy="1368151"/>
          </a:xfrm>
          <a:prstGeom prst="rect">
            <a:avLst/>
          </a:prstGeom>
          <a:noFill/>
          <a:ln>
            <a:noFill/>
          </a:ln>
        </p:spPr>
      </p:pic>
      <p:pic>
        <p:nvPicPr>
          <p:cNvPr id="159" name="Google Shape;159;p8"/>
          <p:cNvPicPr preferRelativeResize="0"/>
          <p:nvPr/>
        </p:nvPicPr>
        <p:blipFill>
          <a:blip r:embed="rId4">
            <a:alphaModFix/>
          </a:blip>
          <a:stretch>
            <a:fillRect/>
          </a:stretch>
        </p:blipFill>
        <p:spPr>
          <a:xfrm>
            <a:off x="609100" y="2482875"/>
            <a:ext cx="7925797" cy="4246776"/>
          </a:xfrm>
          <a:prstGeom prst="rect">
            <a:avLst/>
          </a:prstGeom>
          <a:noFill/>
          <a:ln>
            <a:noFill/>
          </a:ln>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On-screen Show (4:3)</PresentationFormat>
  <Paragraphs>22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Noto Sans Symbols</vt:lpstr>
      <vt:lpstr>Lucida Sans</vt:lpstr>
      <vt:lpstr>Roboto</vt:lpstr>
      <vt:lpstr>Verdana</vt:lpstr>
      <vt:lpstr>Arial</vt:lpstr>
      <vt:lpstr>Concourse</vt:lpstr>
      <vt:lpstr>      GALGOTIAS COLLEGE OF ENGINEERING AND TECHNOLOGY</vt:lpstr>
      <vt:lpstr>             TECHNOTHON- 2022</vt:lpstr>
      <vt:lpstr>TECHNOTHON- 2022</vt:lpstr>
      <vt:lpstr>TECHNOTHON- 2022</vt:lpstr>
      <vt:lpstr>TECHNOTHON- 2022</vt:lpstr>
      <vt:lpstr>TECHNOTHON- 2022</vt:lpstr>
      <vt:lpstr>TECHNOTHON- 2022</vt:lpstr>
      <vt:lpstr>TECHNOTHON- 2022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GALGOTIAS COLLEGE OF ENGINEERING AND TECHNOLOGY</dc:title>
  <dc:creator>Anika</dc:creator>
  <cp:lastModifiedBy>Mohammad Mudassir</cp:lastModifiedBy>
  <cp:revision>1</cp:revision>
  <dcterms:created xsi:type="dcterms:W3CDTF">2022-02-28T10:42:29Z</dcterms:created>
  <dcterms:modified xsi:type="dcterms:W3CDTF">2022-04-05T05:23:07Z</dcterms:modified>
</cp:coreProperties>
</file>