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/>
    <p:restoredTop sz="84203"/>
  </p:normalViewPr>
  <p:slideViewPr>
    <p:cSldViewPr snapToGrid="0" snapToObjects="1">
      <p:cViewPr varScale="1">
        <p:scale>
          <a:sx n="109" d="100"/>
          <a:sy n="109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4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96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4360" y="2812059"/>
            <a:ext cx="777240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Code Review and Standups</a:t>
            </a:r>
            <a:endParaRPr lang="en-US" sz="3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60248" y="6410399"/>
            <a:ext cx="8761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Helvetica" charset="0"/>
              </a:rPr>
              <a:t>2017</a:t>
            </a:r>
            <a:r>
              <a:rPr lang="en-US" sz="1400" dirty="0">
                <a:solidFill>
                  <a:srgbClr val="000000"/>
                </a:solidFill>
                <a:latin typeface="Helvetica" charset="0"/>
              </a:rPr>
              <a:t>, Copyright of David Beck, University of Washington. Provided under the 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hlinkClick r:id="rId6"/>
              </a:rPr>
              <a:t>CC-BY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68446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827466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2773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59192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26832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813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12085</TotalTime>
  <Words>156</Words>
  <Application>Microsoft Macintosh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Helvetica</vt:lpstr>
      <vt:lpstr>Arial</vt:lpstr>
      <vt:lpstr>Office Theme</vt:lpstr>
      <vt:lpstr>PowerPoint Presentation</vt:lpstr>
      <vt:lpstr>Code Review Template</vt:lpstr>
      <vt:lpstr>Standup Template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485</cp:revision>
  <dcterms:created xsi:type="dcterms:W3CDTF">2015-01-21T04:58:27Z</dcterms:created>
  <dcterms:modified xsi:type="dcterms:W3CDTF">2017-10-04T16:05:25Z</dcterms:modified>
</cp:coreProperties>
</file>