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9"/>
    <p:restoredTop sz="84203"/>
  </p:normalViewPr>
  <p:slideViewPr>
    <p:cSldViewPr snapToGrid="0" snapToObjects="1">
      <p:cViewPr varScale="1">
        <p:scale>
          <a:sx n="109" d="100"/>
          <a:sy n="109" d="100"/>
        </p:scale>
        <p:origin x="18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9483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296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94360" y="2812059"/>
            <a:ext cx="777240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Code Review and Standups</a:t>
            </a:r>
            <a:endParaRPr lang="en-US" sz="36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860248" y="6410399"/>
            <a:ext cx="8761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Helvetica" charset="0"/>
              </a:rPr>
              <a:t>2017</a:t>
            </a:r>
            <a:r>
              <a:rPr lang="en-US" sz="1400" dirty="0">
                <a:solidFill>
                  <a:srgbClr val="000000"/>
                </a:solidFill>
                <a:latin typeface="Helvetica" charset="0"/>
              </a:rPr>
              <a:t>, Copyright of David Beck, University of Washington. Provided under the </a:t>
            </a:r>
            <a:r>
              <a:rPr lang="en-US" sz="1400" dirty="0">
                <a:solidFill>
                  <a:srgbClr val="000000"/>
                </a:solidFill>
                <a:latin typeface="Helvetica" charset="0"/>
                <a:hlinkClick r:id="rId6"/>
              </a:rPr>
              <a:t>CC-BY license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Review Template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42656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code review?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code quality and find bugs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57200" y="2569560"/>
            <a:ext cx="8229600" cy="3733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what the application does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role of the code being reviewed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 variable and function names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Readability of the code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improve reuse and efficiency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use existing python packages</a:t>
            </a:r>
          </a:p>
        </p:txBody>
      </p:sp>
    </p:spTree>
    <p:extLst>
      <p:ext uri="{BB962C8B-B14F-4D97-AF65-F5344CB8AC3E}">
        <p14:creationId xmlns:p14="http://schemas.microsoft.com/office/powerpoint/2010/main" val="27735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Standup Template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04800" y="1474692"/>
            <a:ext cx="84582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standups?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status and actions within and between teams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presented in 1-2 minutes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457200" y="3151092"/>
            <a:ext cx="8229600" cy="32003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 this period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it compares with the plan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behind plan, how compensate to make plan end date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Deliverables for next period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to making next deliverables such as: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uncertainties and blockers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issues</a:t>
            </a:r>
          </a:p>
        </p:txBody>
      </p:sp>
    </p:spTree>
    <p:extLst>
      <p:ext uri="{BB962C8B-B14F-4D97-AF65-F5344CB8AC3E}">
        <p14:creationId xmlns:p14="http://schemas.microsoft.com/office/powerpoint/2010/main" val="8132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12078</TotalTime>
  <Words>156</Words>
  <Application>Microsoft Macintosh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Helvetica</vt:lpstr>
      <vt:lpstr>Arial</vt:lpstr>
      <vt:lpstr>Office Theme</vt:lpstr>
      <vt:lpstr>PowerPoint Presentation</vt:lpstr>
      <vt:lpstr>Code Review Template</vt:lpstr>
      <vt:lpstr>Standup Template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 Beck</cp:lastModifiedBy>
  <cp:revision>484</cp:revision>
  <dcterms:created xsi:type="dcterms:W3CDTF">2015-01-21T04:58:27Z</dcterms:created>
  <dcterms:modified xsi:type="dcterms:W3CDTF">2017-10-04T15:58:00Z</dcterms:modified>
</cp:coreProperties>
</file>