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/>
    <p:restoredTop sz="84203"/>
  </p:normalViewPr>
  <p:slideViewPr>
    <p:cSldViewPr snapToGrid="0" snapToObjects="1">
      <p:cViewPr varScale="1">
        <p:scale>
          <a:sx n="109" d="100"/>
          <a:sy n="109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9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Code Review and Standups</a:t>
            </a:r>
            <a:endParaRPr lang="en-US" sz="3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, 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68446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827466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2773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59192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26832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8132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156</Words>
  <Application>Microsoft Macintosh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Office Theme</vt:lpstr>
      <vt:lpstr>PowerPoint Presentation</vt:lpstr>
      <vt:lpstr>Code Review Template</vt:lpstr>
      <vt:lpstr>Standup Template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485</cp:revision>
  <dcterms:created xsi:type="dcterms:W3CDTF">2015-01-21T04:58:27Z</dcterms:created>
  <dcterms:modified xsi:type="dcterms:W3CDTF">2017-10-04T15:58:57Z</dcterms:modified>
</cp:coreProperties>
</file>