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7" r:id="rId9"/>
    <p:sldId id="268" r:id="rId10"/>
    <p:sldId id="264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5316-42EE-4AE8-9748-839B996E0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FD496-1299-4971-ACDB-BE6C12196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58EF-CDE0-45BE-A28F-7E77ED8A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7C1D-AE26-449B-80B5-042C9800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7E5B-ACFB-45F4-B47D-34DCFFB7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C2D-45E9-49DB-A0F7-81011037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2B77E-66EE-43B2-94FC-0A82A4C9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380E-3545-4D8F-8375-D2BB8168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F6B9-9F26-4F15-94F9-CE9B6855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320F-C74A-4D1E-9A12-2AFACBEE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482A5-C8EE-4936-A313-1D097E1C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6952E-A2C1-4257-85D6-02D80E56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0B0E-D262-4A81-B436-1F23E68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446F-6E88-4B71-AAD4-817C749B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BA7E-EBDD-4175-A622-B13EA69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3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5075-5151-4512-B7A1-01E841C0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4083-4E7F-4588-A43C-D74D4386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7688-C97C-4EA4-BA22-23DC6828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69E5-3595-4248-9354-BD9834BD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81CD-6D0D-4AA2-BB53-E3EA2099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6157-0383-45D1-8461-22A8173B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0B26-6DE8-48EA-A4D8-6B486F28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FB6-13FE-40A9-9ABF-7F18B3F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A634-C073-40F6-B9C6-EE77AB0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07D6-70B8-4A78-B957-69E51927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C788-BEDE-4B3F-AE85-462922E8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BB8A-5382-417C-B9B4-CA346D6B8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12BCF-D8D6-4213-BCE2-1FF0BBBC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2FDBE-658E-4DE8-9566-6F46A71C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DFA6-59A3-4CD8-91AD-A861643E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D911-008D-459B-8F56-104964D7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13FC-FC18-4B88-B75F-32D9A42F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CA75-0F6B-4350-89D2-BAA1676E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428E-4DEF-44B6-B736-0EA2C63D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C51CC-7132-4E01-9638-67997493A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2E0FB-B9A2-4783-9D12-D1638DEC7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687E7-C667-4916-9FE7-ED7193F6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8D6D-6EB3-4946-A5F3-D4D9C455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3840-FE57-4906-9D2A-894CEA81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7A51-E075-46E8-92F4-51739348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C9A1C-3B81-48B7-BF57-AE98A6DA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47E1D-35C6-467F-AE9E-95B06B64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40ABC-41B6-4248-B47A-3E01AD8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6DC39-B2CB-42B3-A427-A5F2E210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9DF01-27E9-4A85-869D-FEC83F8D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5867-CDA1-414F-B9D3-CE869314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31D-42DB-4873-89B5-3AC55CD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BAD9-8C51-4437-9254-10C82FF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0273-169B-4816-85F4-7E46A5FB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2080-BD52-4B5F-8127-371DFD23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47040-9F3F-481C-87A9-F554EEFA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5A45-DFF1-4229-8F04-536C18E8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10B-8362-4F68-8D19-CF8C7EB8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98741-457B-4D10-B276-8998650A1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0BE1D-286B-4824-93DA-41613473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4693-8B3C-48E6-8D03-930FE6DA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F9EE7-B5C7-481C-B60C-7617C46F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6874-E91A-4BD8-9609-5ED912F5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1CAD7-147A-4D0F-B6BC-E7DFEC84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F389-55F7-4C7F-B3A9-04B8272F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A3BC-C7AF-4E70-8EDB-9C1CCB044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EF8-0E12-4D84-AB9F-1FD4DF74CD4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D435-AF5A-4430-BE79-8D378D651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317A-B71D-4C18-9F6A-BC6C6EC0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A369-BD4E-4A81-B787-BA677699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12.svg"/><Relationship Id="rId15" Type="http://schemas.openxmlformats.org/officeDocument/2006/relationships/image" Target="../media/image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12.svg"/><Relationship Id="rId15" Type="http://schemas.openxmlformats.org/officeDocument/2006/relationships/image" Target="../media/image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332-388A-43B7-85B7-46A2FA01C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B7503-D0EF-43CE-9143-C5D9BCA9D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09189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5" name="Content Placeholder 4" descr="Man">
            <a:extLst>
              <a:ext uri="{FF2B5EF4-FFF2-40B4-BE49-F238E27FC236}">
                <a16:creationId xmlns:a16="http://schemas.microsoft.com/office/drawing/2014/main" id="{E5A0591D-1EF3-484B-B11C-569F28C559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01775" y="4554163"/>
            <a:ext cx="1332661" cy="1332661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F62ABDE2-0F74-4073-A9DE-F48FD6A98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44" y="4205192"/>
            <a:ext cx="860084" cy="860084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96662921-DA2D-445F-A1BD-B3847CF87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152" y="5026740"/>
            <a:ext cx="860084" cy="860084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A309A944-27FB-4423-A3BB-D8E5206CA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44" y="5026740"/>
            <a:ext cx="860084" cy="860084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23C1C0C2-0A5B-42E3-98F8-7FD359C82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152" y="4205192"/>
            <a:ext cx="860084" cy="860084"/>
          </a:xfrm>
          <a:prstGeom prst="rect">
            <a:avLst/>
          </a:prstGeom>
        </p:spPr>
      </p:pic>
      <p:sp>
        <p:nvSpPr>
          <p:cNvPr id="2" name="Not Equal 1">
            <a:extLst>
              <a:ext uri="{FF2B5EF4-FFF2-40B4-BE49-F238E27FC236}">
                <a16:creationId xmlns:a16="http://schemas.microsoft.com/office/drawing/2014/main" id="{F54ABD10-FEC6-443C-BEA5-6AB273CF29CA}"/>
              </a:ext>
            </a:extLst>
          </p:cNvPr>
          <p:cNvSpPr/>
          <p:nvPr/>
        </p:nvSpPr>
        <p:spPr>
          <a:xfrm>
            <a:off x="5301411" y="4914030"/>
            <a:ext cx="1148416" cy="67979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8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5" name="Content Placeholder 4" descr="Man">
            <a:extLst>
              <a:ext uri="{FF2B5EF4-FFF2-40B4-BE49-F238E27FC236}">
                <a16:creationId xmlns:a16="http://schemas.microsoft.com/office/drawing/2014/main" id="{E5A0591D-1EF3-484B-B11C-569F28C559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01775" y="4554163"/>
            <a:ext cx="1332661" cy="1332661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F62ABDE2-0F74-4073-A9DE-F48FD6A98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44" y="4205192"/>
            <a:ext cx="860084" cy="860084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96662921-DA2D-445F-A1BD-B3847CF87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152" y="5026740"/>
            <a:ext cx="860084" cy="860084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A309A944-27FB-4423-A3BB-D8E5206CA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44" y="5026740"/>
            <a:ext cx="860084" cy="860084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23C1C0C2-0A5B-42E3-98F8-7FD359C82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152" y="4205192"/>
            <a:ext cx="860084" cy="8600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E0290E-1D10-4B46-BEA4-32B0DFADA1A9}"/>
              </a:ext>
            </a:extLst>
          </p:cNvPr>
          <p:cNvCxnSpPr/>
          <p:nvPr/>
        </p:nvCxnSpPr>
        <p:spPr>
          <a:xfrm>
            <a:off x="6801775" y="2228850"/>
            <a:ext cx="1989800" cy="1976342"/>
          </a:xfrm>
          <a:prstGeom prst="straightConnector1">
            <a:avLst/>
          </a:prstGeom>
          <a:ln w="158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5" name="Content Placeholder 4" descr="Man">
            <a:extLst>
              <a:ext uri="{FF2B5EF4-FFF2-40B4-BE49-F238E27FC236}">
                <a16:creationId xmlns:a16="http://schemas.microsoft.com/office/drawing/2014/main" id="{E5A0591D-1EF3-484B-B11C-569F28C559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1775" y="4554163"/>
            <a:ext cx="1332661" cy="1332661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F62ABDE2-0F74-4073-A9DE-F48FD6A98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44" y="4205192"/>
            <a:ext cx="860084" cy="860084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96662921-DA2D-445F-A1BD-B3847CF87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152" y="5026740"/>
            <a:ext cx="860084" cy="860084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A309A944-27FB-4423-A3BB-D8E5206CA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44" y="5026740"/>
            <a:ext cx="860084" cy="860084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23C1C0C2-0A5B-42E3-98F8-7FD359C82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152" y="4205192"/>
            <a:ext cx="860084" cy="860084"/>
          </a:xfrm>
          <a:prstGeom prst="rect">
            <a:avLst/>
          </a:prstGeom>
        </p:spPr>
      </p:pic>
      <p:sp>
        <p:nvSpPr>
          <p:cNvPr id="2" name="Equals 1">
            <a:extLst>
              <a:ext uri="{FF2B5EF4-FFF2-40B4-BE49-F238E27FC236}">
                <a16:creationId xmlns:a16="http://schemas.microsoft.com/office/drawing/2014/main" id="{43B529D8-E108-4756-9931-74AD87598025}"/>
              </a:ext>
            </a:extLst>
          </p:cNvPr>
          <p:cNvSpPr/>
          <p:nvPr/>
        </p:nvSpPr>
        <p:spPr>
          <a:xfrm>
            <a:off x="5185056" y="4835178"/>
            <a:ext cx="1381125" cy="9338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4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D4D52-8BB0-452E-BDFC-0A660AC9F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388306"/>
            <a:ext cx="11160690" cy="6175331"/>
          </a:xfrm>
        </p:spPr>
      </p:pic>
    </p:spTree>
    <p:extLst>
      <p:ext uri="{BB962C8B-B14F-4D97-AF65-F5344CB8AC3E}">
        <p14:creationId xmlns:p14="http://schemas.microsoft.com/office/powerpoint/2010/main" val="1894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709095D7-C02F-4E22-8003-64ACEECB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912" y="1246869"/>
            <a:ext cx="2353469" cy="2353469"/>
          </a:xfr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B17AE7C9-A248-4FBD-88E2-96660CFD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094" y="1213137"/>
            <a:ext cx="2353469" cy="2353469"/>
          </a:xfrm>
          <a:prstGeom prst="rect">
            <a:avLst/>
          </a:prstGeom>
        </p:spPr>
      </p:pic>
      <p:pic>
        <p:nvPicPr>
          <p:cNvPr id="8" name="Content Placeholder 4" descr="Man">
            <a:extLst>
              <a:ext uri="{FF2B5EF4-FFF2-40B4-BE49-F238E27FC236}">
                <a16:creationId xmlns:a16="http://schemas.microsoft.com/office/drawing/2014/main" id="{E6C0D648-6EDE-4B90-87A5-48250E6E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626" y="1185354"/>
            <a:ext cx="2353469" cy="2353469"/>
          </a:xfrm>
          <a:prstGeom prst="rect">
            <a:avLst/>
          </a:prstGeom>
        </p:spPr>
      </p:pic>
      <p:pic>
        <p:nvPicPr>
          <p:cNvPr id="9" name="Content Placeholder 4" descr="Man">
            <a:extLst>
              <a:ext uri="{FF2B5EF4-FFF2-40B4-BE49-F238E27FC236}">
                <a16:creationId xmlns:a16="http://schemas.microsoft.com/office/drawing/2014/main" id="{76F0DED0-4EF9-482E-BB1D-800437A8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158" y="1185355"/>
            <a:ext cx="2353469" cy="23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709095D7-C02F-4E22-8003-64ACEECB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912" y="1246869"/>
            <a:ext cx="2353469" cy="2353469"/>
          </a:xfr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B17AE7C9-A248-4FBD-88E2-96660CFD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094" y="1213137"/>
            <a:ext cx="2353469" cy="2353469"/>
          </a:xfrm>
          <a:prstGeom prst="rect">
            <a:avLst/>
          </a:prstGeom>
        </p:spPr>
      </p:pic>
      <p:pic>
        <p:nvPicPr>
          <p:cNvPr id="8" name="Content Placeholder 4" descr="Man">
            <a:extLst>
              <a:ext uri="{FF2B5EF4-FFF2-40B4-BE49-F238E27FC236}">
                <a16:creationId xmlns:a16="http://schemas.microsoft.com/office/drawing/2014/main" id="{E6C0D648-6EDE-4B90-87A5-48250E6E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626" y="1185354"/>
            <a:ext cx="2353469" cy="2353469"/>
          </a:xfrm>
          <a:prstGeom prst="rect">
            <a:avLst/>
          </a:prstGeom>
        </p:spPr>
      </p:pic>
      <p:pic>
        <p:nvPicPr>
          <p:cNvPr id="9" name="Content Placeholder 4" descr="Man">
            <a:extLst>
              <a:ext uri="{FF2B5EF4-FFF2-40B4-BE49-F238E27FC236}">
                <a16:creationId xmlns:a16="http://schemas.microsoft.com/office/drawing/2014/main" id="{76F0DED0-4EF9-482E-BB1D-800437A8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158" y="1185355"/>
            <a:ext cx="2353469" cy="2353469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9D6ECFEA-773D-44FE-9DBB-50824636E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627" y="3566606"/>
            <a:ext cx="2353469" cy="2353469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7E6D11CE-9251-4C74-8FC2-771E84EBF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1159" y="3538824"/>
            <a:ext cx="2353469" cy="2353469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CA24349-3A6E-42F8-BCA9-2C136169D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1563" y="3566606"/>
            <a:ext cx="2353469" cy="2353469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1DE121B5-C8DF-4AF7-B4F0-BE87055DE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095" y="3538823"/>
            <a:ext cx="2353469" cy="23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3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arth Globe Americas">
            <a:extLst>
              <a:ext uri="{FF2B5EF4-FFF2-40B4-BE49-F238E27FC236}">
                <a16:creationId xmlns:a16="http://schemas.microsoft.com/office/drawing/2014/main" id="{B0702523-CADC-41B4-A7D6-C2F7CF464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9453" y="909925"/>
            <a:ext cx="4996369" cy="4996369"/>
          </a:xfr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EEF479B-0A9E-4CF5-93AD-94F69C66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53" y="1159170"/>
            <a:ext cx="2398575" cy="2398575"/>
          </a:xfrm>
          <a:prstGeom prst="rect">
            <a:avLst/>
          </a:prstGeom>
        </p:spPr>
      </p:pic>
      <p:pic>
        <p:nvPicPr>
          <p:cNvPr id="9" name="Content Placeholder 4" descr="Man">
            <a:extLst>
              <a:ext uri="{FF2B5EF4-FFF2-40B4-BE49-F238E27FC236}">
                <a16:creationId xmlns:a16="http://schemas.microsoft.com/office/drawing/2014/main" id="{9964EEE3-13F4-4FDF-81EA-E21C7DBD8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8908" y="3838369"/>
            <a:ext cx="2418863" cy="2418863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BC6DB429-B20F-4CD2-8A62-65956C4664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041" y="3739798"/>
            <a:ext cx="2517434" cy="2517434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33E7D65E-6C53-4295-BA78-5B0440B46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041" y="1131140"/>
            <a:ext cx="2517434" cy="2517434"/>
          </a:xfrm>
          <a:prstGeom prst="rect">
            <a:avLst/>
          </a:prstGeom>
        </p:spPr>
      </p:pic>
      <p:pic>
        <p:nvPicPr>
          <p:cNvPr id="15" name="Content Placeholder 4" descr="Man">
            <a:extLst>
              <a:ext uri="{FF2B5EF4-FFF2-40B4-BE49-F238E27FC236}">
                <a16:creationId xmlns:a16="http://schemas.microsoft.com/office/drawing/2014/main" id="{C0B4E50D-5EF1-4937-B4C6-B4F0FB205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8569" y="3648574"/>
            <a:ext cx="2418863" cy="2418863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B23964E3-6924-4C21-A2E0-437988C09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0180" y="3648574"/>
            <a:ext cx="2517434" cy="2517434"/>
          </a:xfrm>
          <a:prstGeom prst="rect">
            <a:avLst/>
          </a:prstGeom>
        </p:spPr>
      </p:pic>
      <p:pic>
        <p:nvPicPr>
          <p:cNvPr id="17" name="Content Placeholder 4" descr="Man">
            <a:extLst>
              <a:ext uri="{FF2B5EF4-FFF2-40B4-BE49-F238E27FC236}">
                <a16:creationId xmlns:a16="http://schemas.microsoft.com/office/drawing/2014/main" id="{F1CB52B7-62CC-4F20-9F72-BB1525EAB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8570" y="1159170"/>
            <a:ext cx="2418863" cy="2418863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CD37E998-0851-479F-9E63-B7AD575FF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0180" y="1099740"/>
            <a:ext cx="2517434" cy="25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DC5F56-C6A4-43F6-AF63-1873AD3A4B9A}"/>
              </a:ext>
            </a:extLst>
          </p:cNvPr>
          <p:cNvCxnSpPr/>
          <p:nvPr/>
        </p:nvCxnSpPr>
        <p:spPr>
          <a:xfrm flipV="1">
            <a:off x="4410075" y="2160070"/>
            <a:ext cx="1891336" cy="1773755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6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E1EAFAAB-3835-4164-B3C3-B6665D1CE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545" y="768003"/>
            <a:ext cx="1200150" cy="1200150"/>
          </a:xfr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D638B03-4B58-46C6-BA3E-0030BA6B2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1095" y="768003"/>
            <a:ext cx="1314450" cy="131445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BA70F90-01EB-4FB9-90DC-CC2099AE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1411" y="478438"/>
            <a:ext cx="860084" cy="86008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33599DE-22B9-4CD5-98F8-1020162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1299986"/>
            <a:ext cx="860084" cy="8600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7D5DB610-095E-4FD5-AF8F-9BA17AA39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411" y="1299986"/>
            <a:ext cx="860084" cy="86008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40AA421-5FA7-4A33-92B6-9DCB4A6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19" y="478438"/>
            <a:ext cx="860084" cy="860084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0DC64C87-B0EF-40B7-8BC2-868102B31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353" y="4589067"/>
            <a:ext cx="1321483" cy="1321483"/>
          </a:xfrm>
          <a:prstGeom prst="rect">
            <a:avLst/>
          </a:prstGeom>
        </p:spPr>
      </p:pic>
      <p:pic>
        <p:nvPicPr>
          <p:cNvPr id="13" name="Content Placeholder 4" descr="Earth Globe Americas">
            <a:extLst>
              <a:ext uri="{FF2B5EF4-FFF2-40B4-BE49-F238E27FC236}">
                <a16:creationId xmlns:a16="http://schemas.microsoft.com/office/drawing/2014/main" id="{4ED3FF2A-152D-46EA-A130-F189D7FFF3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9257" y="2082453"/>
            <a:ext cx="2752725" cy="275272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F481E2D-478F-4E7C-A7FA-422C5636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5473" y="3798876"/>
            <a:ext cx="1386968" cy="1386968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1A23F7-F452-49CE-B23E-11B1F1A43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4228918"/>
            <a:ext cx="860084" cy="86008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99A09279-3F54-4319-B1D8-2D14E8A9E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3922" y="5050466"/>
            <a:ext cx="860084" cy="860084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B608E912-F528-4A4F-8F02-291609ECF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1914" y="5050466"/>
            <a:ext cx="860084" cy="8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7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Dale Murry</dc:creator>
  <cp:lastModifiedBy>Dale Murry</cp:lastModifiedBy>
  <cp:revision>7</cp:revision>
  <dcterms:created xsi:type="dcterms:W3CDTF">2017-06-20T18:10:34Z</dcterms:created>
  <dcterms:modified xsi:type="dcterms:W3CDTF">2017-06-21T17:48:57Z</dcterms:modified>
</cp:coreProperties>
</file>