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Robin%20Hunt\Desktop\Exercise%20Files\Ch07\07_02\07_02%20ChartingData_Start.xlsx" TargetMode="External"/><Relationship Id="rId4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Bottom 5%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'Bottom5%'!$B$1</c:f>
              <c:strCache>
                <c:ptCount val="1"/>
                <c:pt idx="0">
                  <c:v>CountOfVideoID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'Bottom5%'!$A$2:$A$191</c:f>
              <c:strCache>
                <c:ptCount val="190"/>
                <c:pt idx="0">
                  <c:v>Alicia Neville</c:v>
                </c:pt>
                <c:pt idx="1">
                  <c:v>Andy Maarouf</c:v>
                </c:pt>
                <c:pt idx="2">
                  <c:v>Angela Lockard</c:v>
                </c:pt>
                <c:pt idx="3">
                  <c:v>April Kellogg</c:v>
                </c:pt>
                <c:pt idx="4">
                  <c:v>Ashley Lea</c:v>
                </c:pt>
                <c:pt idx="5">
                  <c:v>Austin Kunneman</c:v>
                </c:pt>
                <c:pt idx="6">
                  <c:v>Bernita Moore</c:v>
                </c:pt>
                <c:pt idx="7">
                  <c:v>Beth Thompson</c:v>
                </c:pt>
                <c:pt idx="8">
                  <c:v>Billy Field</c:v>
                </c:pt>
                <c:pt idx="9">
                  <c:v>Bob John</c:v>
                </c:pt>
                <c:pt idx="10">
                  <c:v>Bobby Lawrence</c:v>
                </c:pt>
                <c:pt idx="11">
                  <c:v>Brad Schaeffer</c:v>
                </c:pt>
                <c:pt idx="12">
                  <c:v>Brian Kurien</c:v>
                </c:pt>
                <c:pt idx="13">
                  <c:v>Brittney Marrs</c:v>
                </c:pt>
                <c:pt idx="14">
                  <c:v>Bryan Lemmon</c:v>
                </c:pt>
                <c:pt idx="15">
                  <c:v>Caleb Polzien</c:v>
                </c:pt>
                <c:pt idx="16">
                  <c:v>Cameron Davis</c:v>
                </c:pt>
                <c:pt idx="17">
                  <c:v>Casey Stinson</c:v>
                </c:pt>
                <c:pt idx="18">
                  <c:v>Cecil North</c:v>
                </c:pt>
                <c:pt idx="19">
                  <c:v>Chadley Ward</c:v>
                </c:pt>
                <c:pt idx="20">
                  <c:v>Chance Harris</c:v>
                </c:pt>
                <c:pt idx="21">
                  <c:v>Cheryl Bragg</c:v>
                </c:pt>
                <c:pt idx="22">
                  <c:v>Chris Lawler</c:v>
                </c:pt>
                <c:pt idx="23">
                  <c:v>Christie Cason</c:v>
                </c:pt>
                <c:pt idx="24">
                  <c:v>Claudia Utterback</c:v>
                </c:pt>
                <c:pt idx="25">
                  <c:v>Cristina Huffman</c:v>
                </c:pt>
                <c:pt idx="26">
                  <c:v>Crystal Bryant</c:v>
                </c:pt>
                <c:pt idx="27">
                  <c:v>Cuc Green</c:v>
                </c:pt>
                <c:pt idx="28">
                  <c:v>Curtis Crossfield</c:v>
                </c:pt>
                <c:pt idx="29">
                  <c:v>Dalene Whipple</c:v>
                </c:pt>
                <c:pt idx="30">
                  <c:v>Dan Parry</c:v>
                </c:pt>
                <c:pt idx="31">
                  <c:v>Daniel Brandon</c:v>
                </c:pt>
                <c:pt idx="32">
                  <c:v>Danny Neeley</c:v>
                </c:pt>
                <c:pt idx="33">
                  <c:v>Darlene Davis</c:v>
                </c:pt>
                <c:pt idx="34">
                  <c:v>David Dewees</c:v>
                </c:pt>
                <c:pt idx="35">
                  <c:v>David Dossett</c:v>
                </c:pt>
                <c:pt idx="36">
                  <c:v>David Foreman</c:v>
                </c:pt>
                <c:pt idx="37">
                  <c:v>David Hale</c:v>
                </c:pt>
                <c:pt idx="38">
                  <c:v>Debbie Hart</c:v>
                </c:pt>
                <c:pt idx="39">
                  <c:v>Debbie Warnick</c:v>
                </c:pt>
                <c:pt idx="40">
                  <c:v>Dedra Wade</c:v>
                </c:pt>
                <c:pt idx="41">
                  <c:v>Derrek kalman</c:v>
                </c:pt>
                <c:pt idx="42">
                  <c:v>Don Cunningham</c:v>
                </c:pt>
                <c:pt idx="43">
                  <c:v>Donna Roberts</c:v>
                </c:pt>
                <c:pt idx="44">
                  <c:v>Doug Laughlin</c:v>
                </c:pt>
                <c:pt idx="45">
                  <c:v>Ed Bateson</c:v>
                </c:pt>
                <c:pt idx="46">
                  <c:v>Eddie Haun</c:v>
                </c:pt>
                <c:pt idx="47">
                  <c:v>Eddie Sinclair</c:v>
                </c:pt>
                <c:pt idx="48">
                  <c:v>Emily Higgins</c:v>
                </c:pt>
                <c:pt idx="49">
                  <c:v>Eppachen Sauchuk</c:v>
                </c:pt>
                <c:pt idx="50">
                  <c:v>Etha Helms</c:v>
                </c:pt>
                <c:pt idx="51">
                  <c:v>Forrest Stenulson</c:v>
                </c:pt>
                <c:pt idx="52">
                  <c:v>Frank Tran</c:v>
                </c:pt>
                <c:pt idx="53">
                  <c:v>Frank Whitlow</c:v>
                </c:pt>
                <c:pt idx="54">
                  <c:v>Garrett Grlicky</c:v>
                </c:pt>
                <c:pt idx="55">
                  <c:v>Glenn Lockwood</c:v>
                </c:pt>
                <c:pt idx="56">
                  <c:v>Gloria Nichols</c:v>
                </c:pt>
                <c:pt idx="57">
                  <c:v>Harris Stevenson</c:v>
                </c:pt>
                <c:pt idx="58">
                  <c:v>Henry Calderon</c:v>
                </c:pt>
                <c:pt idx="59">
                  <c:v>J Evans</c:v>
                </c:pt>
                <c:pt idx="60">
                  <c:v>Jack Doss</c:v>
                </c:pt>
                <c:pt idx="61">
                  <c:v>Jacob Kersey</c:v>
                </c:pt>
                <c:pt idx="62">
                  <c:v>James Hurst</c:v>
                </c:pt>
                <c:pt idx="63">
                  <c:v>Jamie Schultz</c:v>
                </c:pt>
                <c:pt idx="64">
                  <c:v>Jan Mullens</c:v>
                </c:pt>
                <c:pt idx="65">
                  <c:v>Jan Saltzman</c:v>
                </c:pt>
                <c:pt idx="66">
                  <c:v>Janae Whitmore</c:v>
                </c:pt>
                <c:pt idx="67">
                  <c:v>Jared Flood</c:v>
                </c:pt>
                <c:pt idx="68">
                  <c:v>Jasmine Wallace</c:v>
                </c:pt>
                <c:pt idx="69">
                  <c:v>Jason Howard</c:v>
                </c:pt>
                <c:pt idx="70">
                  <c:v>Javonna Brown</c:v>
                </c:pt>
                <c:pt idx="71">
                  <c:v>Jay Gonzales</c:v>
                </c:pt>
                <c:pt idx="72">
                  <c:v>Jean Avery</c:v>
                </c:pt>
                <c:pt idx="73">
                  <c:v>Jeannette Autry</c:v>
                </c:pt>
                <c:pt idx="74">
                  <c:v>Jeffrey Jones</c:v>
                </c:pt>
                <c:pt idx="75">
                  <c:v>Jennifer Perham</c:v>
                </c:pt>
                <c:pt idx="76">
                  <c:v>Jeremy Ashbaugh</c:v>
                </c:pt>
                <c:pt idx="77">
                  <c:v>Jerri Morgan</c:v>
                </c:pt>
                <c:pt idx="78">
                  <c:v>Jerry Johnson</c:v>
                </c:pt>
                <c:pt idx="79">
                  <c:v>Jim Tepker-McHughes</c:v>
                </c:pt>
                <c:pt idx="80">
                  <c:v>Jimmy Zhou</c:v>
                </c:pt>
                <c:pt idx="81">
                  <c:v>John Blick</c:v>
                </c:pt>
                <c:pt idx="82">
                  <c:v>John Parrish</c:v>
                </c:pt>
                <c:pt idx="83">
                  <c:v>Jordan Broomfield</c:v>
                </c:pt>
                <c:pt idx="84">
                  <c:v>Jordan Knoch</c:v>
                </c:pt>
                <c:pt idx="85">
                  <c:v>Joshua Thompson</c:v>
                </c:pt>
                <c:pt idx="86">
                  <c:v>JT Brown</c:v>
                </c:pt>
                <c:pt idx="87">
                  <c:v>Kaila Bradley</c:v>
                </c:pt>
                <c:pt idx="88">
                  <c:v>Karen Collins</c:v>
                </c:pt>
                <c:pt idx="89">
                  <c:v>Katy Ercanbrack</c:v>
                </c:pt>
                <c:pt idx="90">
                  <c:v>Kay Mullen</c:v>
                </c:pt>
                <c:pt idx="91">
                  <c:v>Kaylee Clark</c:v>
                </c:pt>
                <c:pt idx="92">
                  <c:v>Keith McKinley</c:v>
                </c:pt>
                <c:pt idx="93">
                  <c:v>Ken Jett</c:v>
                </c:pt>
                <c:pt idx="94">
                  <c:v>Kevin Hittle</c:v>
                </c:pt>
                <c:pt idx="95">
                  <c:v>Kimberly Dixon</c:v>
                </c:pt>
                <c:pt idx="96">
                  <c:v>Kirk Murray</c:v>
                </c:pt>
                <c:pt idx="97">
                  <c:v>Ladd Hoffman</c:v>
                </c:pt>
                <c:pt idx="98">
                  <c:v>Lance Stevenson</c:v>
                </c:pt>
                <c:pt idx="99">
                  <c:v>Landon Powe</c:v>
                </c:pt>
                <c:pt idx="100">
                  <c:v>Lauren Laubach</c:v>
                </c:pt>
                <c:pt idx="101">
                  <c:v>LeaAnn Aufill</c:v>
                </c:pt>
                <c:pt idx="102">
                  <c:v>Lia Bullington</c:v>
                </c:pt>
                <c:pt idx="103">
                  <c:v>Linda Mears</c:v>
                </c:pt>
                <c:pt idx="104">
                  <c:v>Lindsay Butler</c:v>
                </c:pt>
                <c:pt idx="105">
                  <c:v>Lisa Rowell</c:v>
                </c:pt>
                <c:pt idx="106">
                  <c:v>Lisa Westbrook</c:v>
                </c:pt>
                <c:pt idx="107">
                  <c:v>Lori Haley</c:v>
                </c:pt>
                <c:pt idx="108">
                  <c:v>Lori Strickland</c:v>
                </c:pt>
                <c:pt idx="109">
                  <c:v>Mark Thompson</c:v>
                </c:pt>
                <c:pt idx="110">
                  <c:v>Matthew Diehm</c:v>
                </c:pt>
                <c:pt idx="111">
                  <c:v>Megan Gage Jr.</c:v>
                </c:pt>
                <c:pt idx="112">
                  <c:v>Meghan Keesee</c:v>
                </c:pt>
                <c:pt idx="113">
                  <c:v>Melissa Harrison</c:v>
                </c:pt>
                <c:pt idx="114">
                  <c:v>Melvin Brundage</c:v>
                </c:pt>
                <c:pt idx="115">
                  <c:v>Michael Burns</c:v>
                </c:pt>
                <c:pt idx="116">
                  <c:v>MIguel Davis</c:v>
                </c:pt>
                <c:pt idx="117">
                  <c:v>Mike Mathews</c:v>
                </c:pt>
                <c:pt idx="118">
                  <c:v>Misti Stapp</c:v>
                </c:pt>
                <c:pt idx="119">
                  <c:v>Nancy Hoggatt</c:v>
                </c:pt>
                <c:pt idx="120">
                  <c:v>Nathalie Foster</c:v>
                </c:pt>
                <c:pt idx="121">
                  <c:v>Nevin Lipinski</c:v>
                </c:pt>
                <c:pt idx="122">
                  <c:v>Nichole Stogner</c:v>
                </c:pt>
                <c:pt idx="123">
                  <c:v>ODAFF Goeringer</c:v>
                </c:pt>
                <c:pt idx="124">
                  <c:v>ODAFF Mata</c:v>
                </c:pt>
                <c:pt idx="125">
                  <c:v>ODAFF Pittman</c:v>
                </c:pt>
                <c:pt idx="126">
                  <c:v>ODAFF Ramos</c:v>
                </c:pt>
                <c:pt idx="127">
                  <c:v>Pamela Aldridge</c:v>
                </c:pt>
                <c:pt idx="128">
                  <c:v>Patricia Davidson</c:v>
                </c:pt>
                <c:pt idx="129">
                  <c:v>Paul Amos</c:v>
                </c:pt>
                <c:pt idx="130">
                  <c:v>Paul Stasyszen</c:v>
                </c:pt>
                <c:pt idx="131">
                  <c:v>Pedro Lowrey</c:v>
                </c:pt>
                <c:pt idx="132">
                  <c:v>Pels Pirrong</c:v>
                </c:pt>
                <c:pt idx="133">
                  <c:v>Phillip Downing</c:v>
                </c:pt>
                <c:pt idx="134">
                  <c:v>Phillip Ginn</c:v>
                </c:pt>
                <c:pt idx="135">
                  <c:v>Quang Flute</c:v>
                </c:pt>
                <c:pt idx="136">
                  <c:v>Rachel Mote</c:v>
                </c:pt>
                <c:pt idx="137">
                  <c:v>Randy Bailey</c:v>
                </c:pt>
                <c:pt idx="138">
                  <c:v>Rane Brubaker</c:v>
                </c:pt>
                <c:pt idx="139">
                  <c:v>Rebecca Johnson</c:v>
                </c:pt>
                <c:pt idx="140">
                  <c:v>Renee Abbott</c:v>
                </c:pt>
                <c:pt idx="141">
                  <c:v>Rhonda Dorey</c:v>
                </c:pt>
                <c:pt idx="142">
                  <c:v>Robert Pennington</c:v>
                </c:pt>
                <c:pt idx="143">
                  <c:v>Robert Thompson</c:v>
                </c:pt>
                <c:pt idx="144">
                  <c:v>Robert Ward</c:v>
                </c:pt>
                <c:pt idx="145">
                  <c:v>Robert Wright</c:v>
                </c:pt>
                <c:pt idx="146">
                  <c:v>Ronald McKee</c:v>
                </c:pt>
                <c:pt idx="147">
                  <c:v>Ronald Moyer</c:v>
                </c:pt>
                <c:pt idx="148">
                  <c:v>Rose Vargas</c:v>
                </c:pt>
                <c:pt idx="149">
                  <c:v>Ryan Fitzpatrick</c:v>
                </c:pt>
                <c:pt idx="150">
                  <c:v>Sabra Sanders</c:v>
                </c:pt>
                <c:pt idx="151">
                  <c:v>Sabrina Thompson</c:v>
                </c:pt>
                <c:pt idx="152">
                  <c:v>Sadiki Antwine</c:v>
                </c:pt>
                <c:pt idx="153">
                  <c:v>Sally Zinck</c:v>
                </c:pt>
                <c:pt idx="154">
                  <c:v>Sarah Scott</c:v>
                </c:pt>
                <c:pt idx="155">
                  <c:v>Scott Stout</c:v>
                </c:pt>
                <c:pt idx="156">
                  <c:v>Shawn Taylor</c:v>
                </c:pt>
                <c:pt idx="157">
                  <c:v>Sheila Thompson</c:v>
                </c:pt>
                <c:pt idx="158">
                  <c:v>Sherri Cowden</c:v>
                </c:pt>
                <c:pt idx="159">
                  <c:v>Shirley Tackett</c:v>
                </c:pt>
                <c:pt idx="160">
                  <c:v>Shoshana Bellingar</c:v>
                </c:pt>
                <c:pt idx="161">
                  <c:v>Stacey Ashworth</c:v>
                </c:pt>
                <c:pt idx="162">
                  <c:v>Stephen Neal</c:v>
                </c:pt>
                <c:pt idx="163">
                  <c:v>Steven Brown</c:v>
                </c:pt>
                <c:pt idx="164">
                  <c:v>Steven Clark</c:v>
                </c:pt>
                <c:pt idx="165">
                  <c:v>Steven Hartz</c:v>
                </c:pt>
                <c:pt idx="166">
                  <c:v>Suma Howard</c:v>
                </c:pt>
                <c:pt idx="167">
                  <c:v>Susan Fisher</c:v>
                </c:pt>
                <c:pt idx="168">
                  <c:v>Susanna Smith</c:v>
                </c:pt>
                <c:pt idx="169">
                  <c:v>Taehwan Landon</c:v>
                </c:pt>
                <c:pt idx="170">
                  <c:v>Taleisha MacNiven</c:v>
                </c:pt>
                <c:pt idx="171">
                  <c:v>Tawni Bishop</c:v>
                </c:pt>
                <c:pt idx="172">
                  <c:v>Taylor Tanner</c:v>
                </c:pt>
                <c:pt idx="173">
                  <c:v>Terri Lindsay</c:v>
                </c:pt>
                <c:pt idx="174">
                  <c:v>Terry Leach</c:v>
                </c:pt>
                <c:pt idx="175">
                  <c:v>Terry Rains</c:v>
                </c:pt>
                <c:pt idx="176">
                  <c:v>Tiffany Reaves</c:v>
                </c:pt>
                <c:pt idx="177">
                  <c:v>Tim Caruthers</c:v>
                </c:pt>
                <c:pt idx="178">
                  <c:v>Timothy Doolin</c:v>
                </c:pt>
                <c:pt idx="179">
                  <c:v>Tonette Allen</c:v>
                </c:pt>
                <c:pt idx="180">
                  <c:v>Tony Cummings</c:v>
                </c:pt>
                <c:pt idx="181">
                  <c:v>Valerie Phillips</c:v>
                </c:pt>
                <c:pt idx="182">
                  <c:v>Victoria Wickersham</c:v>
                </c:pt>
                <c:pt idx="183">
                  <c:v>Vonsetta Batchelder</c:v>
                </c:pt>
                <c:pt idx="184">
                  <c:v>Wanda Thomas</c:v>
                </c:pt>
                <c:pt idx="185">
                  <c:v>Wednesday Cowan</c:v>
                </c:pt>
                <c:pt idx="186">
                  <c:v>Wendy Snead</c:v>
                </c:pt>
                <c:pt idx="187">
                  <c:v>William O’Dell</c:v>
                </c:pt>
                <c:pt idx="188">
                  <c:v>Ying Abner</c:v>
                </c:pt>
                <c:pt idx="189">
                  <c:v>Yolanda Robberson</c:v>
                </c:pt>
              </c:strCache>
            </c:strRef>
          </c:cat>
          <c:val>
            <c:numRef>
              <c:f>'Bottom5%'!$B$2:$B$191</c:f>
              <c:numCache>
                <c:formatCode>General</c:formatCode>
                <c:ptCount val="19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1</c:v>
                </c:pt>
                <c:pt idx="129">
                  <c:v>1</c:v>
                </c:pt>
                <c:pt idx="130">
                  <c:v>1</c:v>
                </c:pt>
                <c:pt idx="131">
                  <c:v>1</c:v>
                </c:pt>
                <c:pt idx="132">
                  <c:v>1</c:v>
                </c:pt>
                <c:pt idx="133">
                  <c:v>1</c:v>
                </c:pt>
                <c:pt idx="134">
                  <c:v>1</c:v>
                </c:pt>
                <c:pt idx="135">
                  <c:v>1</c:v>
                </c:pt>
                <c:pt idx="136">
                  <c:v>1</c:v>
                </c:pt>
                <c:pt idx="137">
                  <c:v>1</c:v>
                </c:pt>
                <c:pt idx="138">
                  <c:v>1</c:v>
                </c:pt>
                <c:pt idx="139">
                  <c:v>1</c:v>
                </c:pt>
                <c:pt idx="140">
                  <c:v>1</c:v>
                </c:pt>
                <c:pt idx="141">
                  <c:v>1</c:v>
                </c:pt>
                <c:pt idx="142">
                  <c:v>1</c:v>
                </c:pt>
                <c:pt idx="143">
                  <c:v>1</c:v>
                </c:pt>
                <c:pt idx="144">
                  <c:v>1</c:v>
                </c:pt>
                <c:pt idx="145">
                  <c:v>1</c:v>
                </c:pt>
                <c:pt idx="146">
                  <c:v>1</c:v>
                </c:pt>
                <c:pt idx="147">
                  <c:v>1</c:v>
                </c:pt>
                <c:pt idx="148">
                  <c:v>1</c:v>
                </c:pt>
                <c:pt idx="149">
                  <c:v>1</c:v>
                </c:pt>
                <c:pt idx="150">
                  <c:v>1</c:v>
                </c:pt>
                <c:pt idx="151">
                  <c:v>1</c:v>
                </c:pt>
                <c:pt idx="152">
                  <c:v>1</c:v>
                </c:pt>
                <c:pt idx="153">
                  <c:v>1</c:v>
                </c:pt>
                <c:pt idx="154">
                  <c:v>1</c:v>
                </c:pt>
                <c:pt idx="155">
                  <c:v>1</c:v>
                </c:pt>
                <c:pt idx="156">
                  <c:v>1</c:v>
                </c:pt>
                <c:pt idx="157">
                  <c:v>1</c:v>
                </c:pt>
                <c:pt idx="158">
                  <c:v>1</c:v>
                </c:pt>
                <c:pt idx="159">
                  <c:v>1</c:v>
                </c:pt>
                <c:pt idx="160">
                  <c:v>1</c:v>
                </c:pt>
                <c:pt idx="161">
                  <c:v>1</c:v>
                </c:pt>
                <c:pt idx="162">
                  <c:v>1</c:v>
                </c:pt>
                <c:pt idx="163">
                  <c:v>1</c:v>
                </c:pt>
                <c:pt idx="164">
                  <c:v>1</c:v>
                </c:pt>
                <c:pt idx="165">
                  <c:v>1</c:v>
                </c:pt>
                <c:pt idx="166">
                  <c:v>1</c:v>
                </c:pt>
                <c:pt idx="167">
                  <c:v>1</c:v>
                </c:pt>
                <c:pt idx="168">
                  <c:v>1</c:v>
                </c:pt>
                <c:pt idx="169">
                  <c:v>1</c:v>
                </c:pt>
                <c:pt idx="170">
                  <c:v>1</c:v>
                </c:pt>
                <c:pt idx="171">
                  <c:v>1</c:v>
                </c:pt>
                <c:pt idx="172">
                  <c:v>1</c:v>
                </c:pt>
                <c:pt idx="173">
                  <c:v>1</c:v>
                </c:pt>
                <c:pt idx="174">
                  <c:v>1</c:v>
                </c:pt>
                <c:pt idx="175">
                  <c:v>1</c:v>
                </c:pt>
                <c:pt idx="176">
                  <c:v>1</c:v>
                </c:pt>
                <c:pt idx="177">
                  <c:v>1</c:v>
                </c:pt>
                <c:pt idx="178">
                  <c:v>1</c:v>
                </c:pt>
                <c:pt idx="179">
                  <c:v>1</c:v>
                </c:pt>
                <c:pt idx="180">
                  <c:v>1</c:v>
                </c:pt>
                <c:pt idx="181">
                  <c:v>1</c:v>
                </c:pt>
                <c:pt idx="182">
                  <c:v>1</c:v>
                </c:pt>
                <c:pt idx="183">
                  <c:v>1</c:v>
                </c:pt>
                <c:pt idx="184">
                  <c:v>1</c:v>
                </c:pt>
                <c:pt idx="185">
                  <c:v>1</c:v>
                </c:pt>
                <c:pt idx="186">
                  <c:v>1</c:v>
                </c:pt>
                <c:pt idx="187">
                  <c:v>1</c:v>
                </c:pt>
                <c:pt idx="188">
                  <c:v>1</c:v>
                </c:pt>
                <c:pt idx="18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F5-480F-A295-608EE74697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1195952"/>
        <c:axId val="511192016"/>
      </c:barChart>
      <c:catAx>
        <c:axId val="511195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1192016"/>
        <c:crosses val="autoZero"/>
        <c:auto val="1"/>
        <c:lblAlgn val="ctr"/>
        <c:lblOffset val="100"/>
        <c:noMultiLvlLbl val="0"/>
      </c:catAx>
      <c:valAx>
        <c:axId val="511192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11959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VideoCounts!$A$1:$A$28</cx:f>
        <cx:lvl ptCount="28">
          <cx:pt idx="0">A first look at Getting Started with Office 365</cx:pt>
          <cx:pt idx="1">A first look at getting started with OneDrive for Business</cx:pt>
          <cx:pt idx="2">A first look at getting started with Outlook Groups</cx:pt>
          <cx:pt idx="3">A first look at getting Started with Skype For Business</cx:pt>
          <cx:pt idx="4">A Full Course on  Started with Groups in Office365</cx:pt>
          <cx:pt idx="5">Add people to your favorites and other groups</cx:pt>
          <cx:pt idx="6">Create New Calendar Appointments and Meetings</cx:pt>
          <cx:pt idx="7">Create new documents and folders in OneDrive</cx:pt>
          <cx:pt idx="8">Create new shared Excel files in OneDrive</cx:pt>
          <cx:pt idx="9">Drag, Drop and other mail management</cx:pt>
          <cx:pt idx="10">Embedded Email Feature</cx:pt>
          <cx:pt idx="11">Learn how to use Settings</cx:pt>
          <cx:pt idx="12">Manage and Restore Versions in OneDrive</cx:pt>
          <cx:pt idx="13">Move your files to OneDrive</cx:pt>
          <cx:pt idx="14">Navigate Outlook Web Access</cx:pt>
          <cx:pt idx="15">Navigate Outlook Web Access Calendar</cx:pt>
          <cx:pt idx="16">On the Go Techniques</cx:pt>
          <cx:pt idx="17">Retrieve Deleted files from OneDrive Recycle bin</cx:pt>
          <cx:pt idx="18">Search, Sort and Filter your email</cx:pt>
          <cx:pt idx="19">See the Change History of your files in OneDrive</cx:pt>
          <cx:pt idx="20">Share your files in OneDrive various ways</cx:pt>
          <cx:pt idx="21">Share Your Screen or the Burn</cx:pt>
          <cx:pt idx="22">Using Group Notebook with OneNote Online</cx:pt>
          <cx:pt idx="23">Using Sweep and Other Rules in the Browser</cx:pt>
          <cx:pt idx="24">Whiteboard with Skype at your Desk with others</cx:pt>
          <cx:pt idx="25">Work with a Shared Group Calendar</cx:pt>
          <cx:pt idx="26">Work with Group Conversations</cx:pt>
          <cx:pt idx="27">Work with People and Other Groups</cx:pt>
        </cx:lvl>
      </cx:strDim>
      <cx:numDim type="size">
        <cx:f>VideoCounts!$B$1:$B$28</cx:f>
        <cx:lvl ptCount="28" formatCode="General">
          <cx:pt idx="0">792</cx:pt>
          <cx:pt idx="1">205</cx:pt>
          <cx:pt idx="2">93</cx:pt>
          <cx:pt idx="3">84</cx:pt>
          <cx:pt idx="4">1</cx:pt>
          <cx:pt idx="5">15</cx:pt>
          <cx:pt idx="6">130</cx:pt>
          <cx:pt idx="7">31</cx:pt>
          <cx:pt idx="8">16</cx:pt>
          <cx:pt idx="9">55</cx:pt>
          <cx:pt idx="10">55</cx:pt>
          <cx:pt idx="11">68</cx:pt>
          <cx:pt idx="12">13</cx:pt>
          <cx:pt idx="13">24</cx:pt>
          <cx:pt idx="14">62</cx:pt>
          <cx:pt idx="15">5</cx:pt>
          <cx:pt idx="16">15</cx:pt>
          <cx:pt idx="17">9</cx:pt>
          <cx:pt idx="18">12</cx:pt>
          <cx:pt idx="19">1</cx:pt>
          <cx:pt idx="20">6</cx:pt>
          <cx:pt idx="21">9</cx:pt>
          <cx:pt idx="22">13</cx:pt>
          <cx:pt idx="23">12</cx:pt>
          <cx:pt idx="24">10</cx:pt>
          <cx:pt idx="25">17</cx:pt>
          <cx:pt idx="26">3</cx:pt>
          <cx:pt idx="27">13</cx:pt>
        </cx:lvl>
      </cx:numDim>
    </cx:data>
  </cx:chartData>
  <cx:chart>
    <cx:title pos="t" align="ctr" overlay="0">
      <cx:tx>
        <cx:rich>
          <a:bodyPr spcFirstLastPara="1" vertOverflow="ellipsis" wrap="square" lIns="0" tIns="0" rIns="0" bIns="0" anchor="ctr" anchorCtr="1"/>
          <a:lstStyle/>
          <a:p>
            <a:pPr algn="ctr">
              <a:defRPr/>
            </a:pPr>
            <a:r>
              <a:rPr lang="en-US"/>
              <a:t>Most Watched Videos</a:t>
            </a:r>
          </a:p>
        </cx:rich>
      </cx:tx>
    </cx:title>
    <cx:plotArea>
      <cx:plotAreaRegion>
        <cx:series layoutId="treemap" uniqueId="{BEDDE61B-DBDB-4206-A397-DD7B895C3BBF}">
          <cx:dataLabels pos="inEnd">
            <cx:visibility seriesName="0" categoryName="1" value="0"/>
          </cx:dataLabels>
          <cx:dataId val="0"/>
          <cx:layoutPr>
            <cx:parentLabelLayout val="overlapping"/>
          </cx:layoutPr>
        </cx:series>
      </cx:plotAreaRegion>
    </cx:plotArea>
  </cx:chart>
  <cx:clrMapOvr bg1="lt1" tx1="dk1" bg2="lt2" tx2="dk2" accent1="accent1" accent2="accent2" accent3="accent3" accent4="accent4" accent5="accent5" accent6="accent6" hlink="hlink" folHlink="folHlink"/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bg1"/>
    </cs:fontRef>
    <cs:defRPr sz="900" kern="1200"/>
    <cs:bodyPr lIns="38100" tIns="19050" rIns="38100" bIns="19050">
      <a:spAutoFit/>
    </cs:bodyPr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defRPr sz="900"/>
  </cs:dataTable>
  <cs:downBar>
    <cs:lnRef idx="0"/>
    <cs:fillRef idx="0"/>
    <cs:effectRef idx="0"/>
    <cs:fontRef idx="minor">
      <a:schemeClr val="tx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  <a:lumOff val="10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61C8-6A79-4ADD-BEDB-BE6E20633018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16DCD-C7B1-4182-8183-2118C8B45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65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61C8-6A79-4ADD-BEDB-BE6E20633018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16DCD-C7B1-4182-8183-2118C8B45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11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61C8-6A79-4ADD-BEDB-BE6E20633018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16DCD-C7B1-4182-8183-2118C8B45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09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61C8-6A79-4ADD-BEDB-BE6E20633018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16DCD-C7B1-4182-8183-2118C8B45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36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61C8-6A79-4ADD-BEDB-BE6E20633018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16DCD-C7B1-4182-8183-2118C8B45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40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61C8-6A79-4ADD-BEDB-BE6E20633018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16DCD-C7B1-4182-8183-2118C8B45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584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61C8-6A79-4ADD-BEDB-BE6E20633018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16DCD-C7B1-4182-8183-2118C8B45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08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61C8-6A79-4ADD-BEDB-BE6E20633018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16DCD-C7B1-4182-8183-2118C8B45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6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61C8-6A79-4ADD-BEDB-BE6E20633018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16DCD-C7B1-4182-8183-2118C8B45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10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61C8-6A79-4ADD-BEDB-BE6E20633018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16DCD-C7B1-4182-8183-2118C8B45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0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61C8-6A79-4ADD-BEDB-BE6E20633018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16DCD-C7B1-4182-8183-2118C8B45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319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C61C8-6A79-4ADD-BEDB-BE6E20633018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16DCD-C7B1-4182-8183-2118C8B45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012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Most Watched Videos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Presentation of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455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3" name="Chart 2"/>
              <p:cNvGraphicFramePr/>
              <p:nvPr>
                <p:extLst>
                  <p:ext uri="{D42A27DB-BD31-4B8C-83A1-F6EECF244321}">
                    <p14:modId xmlns:p14="http://schemas.microsoft.com/office/powerpoint/2010/main" val="80648945"/>
                  </p:ext>
                </p:extLst>
              </p:nvPr>
            </p:nvGraphicFramePr>
            <p:xfrm>
              <a:off x="360608" y="0"/>
              <a:ext cx="11500834" cy="667125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3" name="Chart 2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0608" y="0"/>
                <a:ext cx="11500834" cy="667125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7087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33" y="192432"/>
            <a:ext cx="5576053" cy="409623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626" y="192432"/>
            <a:ext cx="5452128" cy="260228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3627" y="3232597"/>
            <a:ext cx="5448165" cy="328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264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0397497"/>
              </p:ext>
            </p:extLst>
          </p:nvPr>
        </p:nvGraphicFramePr>
        <p:xfrm>
          <a:off x="798490" y="515155"/>
          <a:ext cx="10612192" cy="5808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12585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9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Most Watched Videos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Most Watched Videos</dc:title>
  <dc:creator>Robin Hunt</dc:creator>
  <cp:lastModifiedBy>Robin Hunt</cp:lastModifiedBy>
  <cp:revision>3</cp:revision>
  <dcterms:created xsi:type="dcterms:W3CDTF">2017-11-08T21:55:32Z</dcterms:created>
  <dcterms:modified xsi:type="dcterms:W3CDTF">2017-11-08T22:18:06Z</dcterms:modified>
</cp:coreProperties>
</file>