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6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61C8-6A79-4ADD-BEDB-BE6E2063301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16DCD-C7B1-4182-8183-2118C8B4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Hunt</dc:creator>
  <cp:lastModifiedBy>Robin Hunt</cp:lastModifiedBy>
  <cp:revision>1</cp:revision>
  <dcterms:created xsi:type="dcterms:W3CDTF">2017-11-08T21:55:32Z</dcterms:created>
  <dcterms:modified xsi:type="dcterms:W3CDTF">2017-11-08T22:01:19Z</dcterms:modified>
</cp:coreProperties>
</file>