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Specification for Data Structures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b="1" dirty="0" smtClean="0"/>
              <a:t>Name: Lê Công Đạt – BH01641</a:t>
            </a:r>
          </a:p>
          <a:p>
            <a:r>
              <a:rPr lang="vi-VN" b="1" dirty="0"/>
              <a:t>Date: </a:t>
            </a:r>
            <a:r>
              <a:rPr lang="vi-VN" b="1" dirty="0" smtClean="0"/>
              <a:t>[16/10/2024]</a:t>
            </a:r>
            <a:endParaRPr lang="vi-VN" b="1" dirty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Space Complexity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43848" y="2645117"/>
            <a:ext cx="87142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 of the amount of working storage an algorithm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Space used by variables, function calls.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Defining a Memory Stack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data structure that follows LIFO principles, used for storing function call information.</a:t>
            </a:r>
          </a:p>
          <a:p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74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6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Identifying Operations of a Stack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Stack Operations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Add an element.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Remove the top element.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View the top element without removing it.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Function Call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 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Each function call pushes a new frame onto the stack, storing local variables and return addresses.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Demonstrating Stack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Stack Frames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Visual representation showing how local variables are stored during function execution.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Importance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Critical Role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Used in recursion, backtracking, and managing function calls.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FIFO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Introduction </a:t>
            </a:r>
            <a:r>
              <a:rPr lang="vi-VN" dirty="0" smtClean="0"/>
              <a:t>to FIFO</a:t>
            </a:r>
          </a:p>
          <a:p>
            <a:r>
              <a:rPr lang="en-US" b="1" dirty="0"/>
              <a:t>FIFO Definition</a:t>
            </a:r>
            <a:r>
              <a:rPr lang="en-US" dirty="0"/>
              <a:t>: First In, First Out; elements are processed in the order they arrive.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Defining the Structure of FIFO Queue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Where elements are dequeued.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Rear: Where elements are enqueued.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 Implementation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 an array to hold queue elements, adjusting indices for front and rear.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Linked List-Based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Linked List Implementation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 nodes to represent elements, with pointers to the front and rear.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1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 of Data Structures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 are a way to store and organize data efficiently for various operations.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Importance in computer science: foundational for algorithms and efficient data management.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6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Concrete Example of FIFO Queue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Illustrate enqueuing and dequeuing operations, showing the state of the queue.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3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Introducing Sorting Algorithms</a:t>
            </a:r>
          </a:p>
          <a:p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Bubble Sort and Quick Sort.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Complexity Analysis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438817" y="2214694"/>
            <a:ext cx="50445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Sort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O(n²) in worst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Sort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O(n log n) on average.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7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Space Complexity Analysis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85434" y="2285255"/>
            <a:ext cx="46842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Sort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O(1) (in-place).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Sort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O(log n) due to recursion.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5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Stability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Bubble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Sort: Stable.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Sort: Not stable by default.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0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Table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41205571"/>
              </p:ext>
            </p:extLst>
          </p:nvPr>
        </p:nvGraphicFramePr>
        <p:xfrm>
          <a:off x="914400" y="2366963"/>
          <a:ext cx="10363200" cy="197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845481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079629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96104942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4253788"/>
                    </a:ext>
                  </a:extLst>
                </a:gridCol>
              </a:tblGrid>
              <a:tr h="6583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dirty="0" smtClean="0"/>
                        <a:t>Algorithm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Space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dirty="0" smtClean="0"/>
                        <a:t>Stable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33200"/>
                  </a:ext>
                </a:extLst>
              </a:tr>
              <a:tr h="658321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O(n²)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Yes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5094"/>
                  </a:ext>
                </a:extLst>
              </a:tr>
              <a:tr h="658321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572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Discuss scenarios where each algorithm performs best.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58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Concrete Example of Sorting Algorithms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Visualize sorting a small array with both algorithms.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7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Network Shortest Path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Introducing Shortest Path Algorithms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Critical in network routing and geographical mapping.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4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Dijkstra's 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61836" y="2214694"/>
            <a:ext cx="7220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Description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Finds shortest paths from a source to all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Complexity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O((V + E) log V) with priority queue.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Specification for Data Structures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Structures Overview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data structure is a specialized format for organizing, processing, and storing data.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Linear (arrays, lists) and non-linear (trees, graphs).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0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Prim-Jarnik </a:t>
            </a:r>
            <a:r>
              <a:rPr lang="vi-V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Algorithm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67158" y="2214694"/>
            <a:ext cx="80345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Description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Finds a minimum spanning tree for a connected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Complexity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O(E log V) with priority queue.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73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Performance Analysis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Discuss scenarios where each algorithm is preferable.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55070" y="2138634"/>
            <a:ext cx="110147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structures and algorithms are foundational for efficient data management and problem-solving.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vi-VN" altLang="vi-VN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these concepts is essential for software development and optimization.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Valid Operations on Data Structures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Operations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Add an element.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Delete: Remove an element.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Search: Find an element.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Traverse: Access elements sequentially.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Identifying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Fixed size, indexed.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Dynamic size, nodes connected by pointers.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Last in, first out (LIFO).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First in, first out (FIFO).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Hierarchical structure.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Network of nodes.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Operations on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Defining Operations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arrays: access, insert, delete.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linked lists: add, remove, search.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Specifying Input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insert/delete.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for arrays.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for searching.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Pre- and Post-conditions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State of the data structure before operation.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State of the data structure after operation.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Complexity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Measure of the time taken by an algorithm to run, relative to the input size.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Big O 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Represents the upper limit.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78" y="6131444"/>
            <a:ext cx="2216553" cy="66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51" y="6036177"/>
            <a:ext cx="1449605" cy="8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897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2695</TotalTime>
  <Words>763</Words>
  <Application>Microsoft Office PowerPoint</Application>
  <PresentationFormat>Widescreen</PresentationFormat>
  <Paragraphs>122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Tw Cen MT</vt:lpstr>
      <vt:lpstr>Droplet</vt:lpstr>
      <vt:lpstr>Design Specification for Data Structures</vt:lpstr>
      <vt:lpstr>Introduction</vt:lpstr>
      <vt:lpstr>Design Specification for Data Structures</vt:lpstr>
      <vt:lpstr>Valid Operations on Data Structures</vt:lpstr>
      <vt:lpstr>Identifying Data Structures</vt:lpstr>
      <vt:lpstr>Operations on Data Structures</vt:lpstr>
      <vt:lpstr>Specifying Input Parameters</vt:lpstr>
      <vt:lpstr>Pre- and Post-conditions</vt:lpstr>
      <vt:lpstr>Complexity Analysis</vt:lpstr>
      <vt:lpstr>Space Complexity</vt:lpstr>
      <vt:lpstr>Memory Stack</vt:lpstr>
      <vt:lpstr>Identifying Operations of a Stack</vt:lpstr>
      <vt:lpstr>Function Call Implementation</vt:lpstr>
      <vt:lpstr>Demonstrating Stack Frames</vt:lpstr>
      <vt:lpstr>Importance of Stacks</vt:lpstr>
      <vt:lpstr>FIFO Queue</vt:lpstr>
      <vt:lpstr>Defining the Structure of FIFO Queue</vt:lpstr>
      <vt:lpstr>Array-Based Implementation</vt:lpstr>
      <vt:lpstr>Linked List-Based Implementation</vt:lpstr>
      <vt:lpstr>Concrete Example of FIFO Queue</vt:lpstr>
      <vt:lpstr>Comparing Sorting Algorithms</vt:lpstr>
      <vt:lpstr>Time Complexity Analysis</vt:lpstr>
      <vt:lpstr>Space Complexity Analysis</vt:lpstr>
      <vt:lpstr>Stability of Algorithms</vt:lpstr>
      <vt:lpstr>Comparison Table</vt:lpstr>
      <vt:lpstr>Performance Comparison</vt:lpstr>
      <vt:lpstr>Concrete Example of Sorting Algorithms</vt:lpstr>
      <vt:lpstr>Network Shortest Path Algorithms</vt:lpstr>
      <vt:lpstr>Dijkstra's Algorithm</vt:lpstr>
      <vt:lpstr>Prim-Jarnik Algorithm</vt:lpstr>
      <vt:lpstr>Performance Analysis of Algorithms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Specification for Data Structures</dc:title>
  <dc:creator>Hi</dc:creator>
  <cp:lastModifiedBy>Hi</cp:lastModifiedBy>
  <cp:revision>4</cp:revision>
  <dcterms:created xsi:type="dcterms:W3CDTF">2024-10-16T05:12:33Z</dcterms:created>
  <dcterms:modified xsi:type="dcterms:W3CDTF">2024-10-18T02:08:07Z</dcterms:modified>
</cp:coreProperties>
</file>