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EDCE"/>
    <a:srgbClr val="0257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F03E-E48D-4EEC-8665-BE8B68B2E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C8898-98DB-473F-B326-FB3F6BD64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A5F9E-13D5-48CF-970D-9A05AB5F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EFC9-1CCB-4F79-BDC1-422C91FB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9CC6-B66B-45C6-8FEE-1F61FFBE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8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9E78-E565-45DF-B76A-73FB20C8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E8008-1312-4A06-9DF8-FBAEF0029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064FA-05E9-4724-8715-0DBFDB24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83A7-48AA-4111-ADCB-A6819428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DF17B-3512-4C4F-8F40-5C9D8F00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1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65CBC-347F-4791-9396-182DD7445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E532C-E8A4-4A35-8106-CD699E98E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0F05A-CE18-4A0E-84CE-B2733730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68B1-643F-4C8C-95B0-7D1F2840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2ADB-DBF0-4342-B891-AE406488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6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57D4-8E09-4806-8A3A-B97A0CFA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F803-0A36-4B54-87DF-5BBD0C7B9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2423E-59F9-4098-80B0-D67B5E6D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05E0-D159-458F-88A6-687A82F2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169D1-479C-48A7-9302-7083D2BB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0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60AD-447C-4CB7-BABB-740AE913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9825B-F138-485A-B1F2-A11BF737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7E84E-0140-430A-A34B-A08B162C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8568E-BE5D-49ED-AE4E-BBA5800B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3E2B-EE5D-4440-ADD1-4854595F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5373-B2CB-4689-876B-6E067C0F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A087-686A-48C4-BEB0-71458E764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22C8A-CA81-4531-AF0F-8E7F26A32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49A7B-B486-4EE5-A76E-823796FB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B0451-2356-48BF-8079-EABB3D6B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DE626-ACF5-450D-B21A-07E6D683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9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004C-7E94-404B-90FD-8B1440B4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9ACCB-80A2-4E55-8F74-BA4454F99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EECD0-2F77-4284-B015-1EE95B686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90531-F261-4036-B4AB-36CC2752D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8B2DB-7A5C-417D-BF8E-220336A57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C3DA6-6CE2-4DD0-B520-94687834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F1DF3-12DD-41A3-8162-C984BC6A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F9B0F-E25A-496E-9416-998AA8F7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8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D580-F59E-4060-9EC9-C8B019CE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070B3-2175-4473-A150-25CC400C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093D7-DC9D-4963-BBEB-14A74151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56ED6-F78D-476A-8EAF-E9EF2AB9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6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61E7B-4667-45E9-999E-70F08D4C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7C17E-98DE-4399-A9BF-3287A99C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6EA47-D14B-494E-8D9E-8E1F7E84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4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0B37-B08D-441F-9014-10AC379C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7F87B-2786-428F-B855-7388B61A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4CC2B-AF7B-4876-AF89-B1C7CD67F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60DF9-4EC7-4E7E-8F63-960FDBF7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43194-3FFC-466C-9BC6-DDDCFABA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7A213-DF3E-45F8-88EF-0E6A822B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6A04-7EBF-4A27-898A-9BBDE8CF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E68D5-10A1-4541-A431-A6DFE7109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A9567-6C5F-4C40-A35C-D8E835CF7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5A7C6-2E87-47F3-830A-0920E529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3D4FD-367F-4CF3-9921-D64E4984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83D27-D7CE-466D-AAC8-574FEA42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0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AA99C7-17B3-435F-88CB-6722107E5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B45F0-3320-4E48-A4B8-CE1026EF0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9507-13CD-47C6-B3E4-D7AF36538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2B83A-8DBC-4138-8F8E-346F2B186E55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5FE77-CB00-4F2E-A392-E8F9A2EE0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40AD-529A-4BE2-BC49-21AD5F4E0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9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9BA63F-AC42-45C9-8C70-4565C515748B}"/>
              </a:ext>
            </a:extLst>
          </p:cNvPr>
          <p:cNvSpPr/>
          <p:nvPr/>
        </p:nvSpPr>
        <p:spPr>
          <a:xfrm>
            <a:off x="3509439" y="1554608"/>
            <a:ext cx="3068185" cy="928465"/>
          </a:xfrm>
          <a:custGeom>
            <a:avLst/>
            <a:gdLst>
              <a:gd name="connsiteX0" fmla="*/ 137834 w 3068185"/>
              <a:gd name="connsiteY0" fmla="*/ 0 h 1856930"/>
              <a:gd name="connsiteX1" fmla="*/ 2931269 w 3068185"/>
              <a:gd name="connsiteY1" fmla="*/ 0 h 1856930"/>
              <a:gd name="connsiteX2" fmla="*/ 3068185 w 3068185"/>
              <a:gd name="connsiteY2" fmla="*/ 136916 h 1856930"/>
              <a:gd name="connsiteX3" fmla="*/ 3068185 w 3068185"/>
              <a:gd name="connsiteY3" fmla="*/ 1358293 h 1856930"/>
              <a:gd name="connsiteX4" fmla="*/ 2931269 w 3068185"/>
              <a:gd name="connsiteY4" fmla="*/ 1495209 h 1856930"/>
              <a:gd name="connsiteX5" fmla="*/ 646847 w 3068185"/>
              <a:gd name="connsiteY5" fmla="*/ 1495209 h 1856930"/>
              <a:gd name="connsiteX6" fmla="*/ 646847 w 3068185"/>
              <a:gd name="connsiteY6" fmla="*/ 1797698 h 1856930"/>
              <a:gd name="connsiteX7" fmla="*/ 587615 w 3068185"/>
              <a:gd name="connsiteY7" fmla="*/ 1856930 h 1856930"/>
              <a:gd name="connsiteX8" fmla="*/ 59232 w 3068185"/>
              <a:gd name="connsiteY8" fmla="*/ 1856930 h 1856930"/>
              <a:gd name="connsiteX9" fmla="*/ 0 w 3068185"/>
              <a:gd name="connsiteY9" fmla="*/ 1797698 h 1856930"/>
              <a:gd name="connsiteX10" fmla="*/ 0 w 3068185"/>
              <a:gd name="connsiteY10" fmla="*/ 420953 h 1856930"/>
              <a:gd name="connsiteX11" fmla="*/ 918 w 3068185"/>
              <a:gd name="connsiteY11" fmla="*/ 418737 h 1856930"/>
              <a:gd name="connsiteX12" fmla="*/ 918 w 3068185"/>
              <a:gd name="connsiteY12" fmla="*/ 136916 h 1856930"/>
              <a:gd name="connsiteX13" fmla="*/ 137834 w 3068185"/>
              <a:gd name="connsiteY13" fmla="*/ 0 h 1856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8185" h="1856930">
                <a:moveTo>
                  <a:pt x="137834" y="0"/>
                </a:moveTo>
                <a:lnTo>
                  <a:pt x="2931269" y="0"/>
                </a:lnTo>
                <a:cubicBezTo>
                  <a:pt x="3006886" y="0"/>
                  <a:pt x="3068185" y="61299"/>
                  <a:pt x="3068185" y="136916"/>
                </a:cubicBezTo>
                <a:lnTo>
                  <a:pt x="3068185" y="1358293"/>
                </a:lnTo>
                <a:cubicBezTo>
                  <a:pt x="3068185" y="1433910"/>
                  <a:pt x="3006886" y="1495209"/>
                  <a:pt x="2931269" y="1495209"/>
                </a:cubicBezTo>
                <a:lnTo>
                  <a:pt x="646847" y="1495209"/>
                </a:lnTo>
                <a:lnTo>
                  <a:pt x="646847" y="1797698"/>
                </a:lnTo>
                <a:cubicBezTo>
                  <a:pt x="646847" y="1830411"/>
                  <a:pt x="620328" y="1856930"/>
                  <a:pt x="587615" y="1856930"/>
                </a:cubicBezTo>
                <a:lnTo>
                  <a:pt x="59232" y="1856930"/>
                </a:lnTo>
                <a:cubicBezTo>
                  <a:pt x="26519" y="1856930"/>
                  <a:pt x="0" y="1830411"/>
                  <a:pt x="0" y="1797698"/>
                </a:cubicBezTo>
                <a:lnTo>
                  <a:pt x="0" y="420953"/>
                </a:lnTo>
                <a:lnTo>
                  <a:pt x="918" y="418737"/>
                </a:lnTo>
                <a:lnTo>
                  <a:pt x="918" y="136916"/>
                </a:lnTo>
                <a:cubicBezTo>
                  <a:pt x="918" y="61299"/>
                  <a:pt x="62217" y="0"/>
                  <a:pt x="1378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B30082-0889-4E37-B68B-23B3CDF18ED5}"/>
              </a:ext>
            </a:extLst>
          </p:cNvPr>
          <p:cNvSpPr/>
          <p:nvPr/>
        </p:nvSpPr>
        <p:spPr>
          <a:xfrm>
            <a:off x="2261106" y="1554608"/>
            <a:ext cx="1701479" cy="1454810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76D73B5C-4F62-4B21-99FC-EA36E59ADA0E}"/>
              </a:ext>
            </a:extLst>
          </p:cNvPr>
          <p:cNvSpPr/>
          <p:nvPr/>
        </p:nvSpPr>
        <p:spPr>
          <a:xfrm>
            <a:off x="4446815" y="2657789"/>
            <a:ext cx="2385452" cy="703257"/>
          </a:xfrm>
          <a:prstGeom prst="round2DiagRect">
            <a:avLst>
              <a:gd name="adj1" fmla="val 13482"/>
              <a:gd name="adj2" fmla="val 0"/>
            </a:avLst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A1CFD4-D245-4CE5-A2DB-1628DBA25100}"/>
              </a:ext>
            </a:extLst>
          </p:cNvPr>
          <p:cNvSpPr/>
          <p:nvPr/>
        </p:nvSpPr>
        <p:spPr>
          <a:xfrm>
            <a:off x="559627" y="1819784"/>
            <a:ext cx="1701479" cy="1454810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6C65C5-FC6E-D448-D9B7-A3699A983EE4}"/>
              </a:ext>
            </a:extLst>
          </p:cNvPr>
          <p:cNvSpPr/>
          <p:nvPr/>
        </p:nvSpPr>
        <p:spPr>
          <a:xfrm>
            <a:off x="98533" y="556181"/>
            <a:ext cx="3106579" cy="1962342"/>
          </a:xfrm>
          <a:prstGeom prst="roundRect">
            <a:avLst/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BDBB19E1-5844-71D9-98BA-B639CFEF18E7}"/>
              </a:ext>
            </a:extLst>
          </p:cNvPr>
          <p:cNvSpPr/>
          <p:nvPr/>
        </p:nvSpPr>
        <p:spPr>
          <a:xfrm>
            <a:off x="3345338" y="559325"/>
            <a:ext cx="1429338" cy="1962342"/>
          </a:xfrm>
          <a:prstGeom prst="round2Diag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6A402F46-624A-E42F-45A0-F8BEEE002501}"/>
              </a:ext>
            </a:extLst>
          </p:cNvPr>
          <p:cNvSpPr/>
          <p:nvPr/>
        </p:nvSpPr>
        <p:spPr>
          <a:xfrm>
            <a:off x="8403610" y="556181"/>
            <a:ext cx="3663986" cy="766712"/>
          </a:xfrm>
          <a:prstGeom prst="round2DiagRect">
            <a:avLst>
              <a:gd name="adj1" fmla="val 16216"/>
              <a:gd name="adj2" fmla="val 0"/>
            </a:avLst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0AEB91BD-0B5B-6DE5-303D-0C7B86F28AAA}"/>
              </a:ext>
            </a:extLst>
          </p:cNvPr>
          <p:cNvSpPr/>
          <p:nvPr/>
        </p:nvSpPr>
        <p:spPr>
          <a:xfrm>
            <a:off x="8403610" y="1416210"/>
            <a:ext cx="3663987" cy="2796618"/>
          </a:xfrm>
          <a:prstGeom prst="round2DiagRect">
            <a:avLst>
              <a:gd name="adj1" fmla="val 2923"/>
              <a:gd name="adj2" fmla="val 6647"/>
            </a:avLst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616EF33A-726D-FA44-F53E-C6A148E6D2A2}"/>
              </a:ext>
            </a:extLst>
          </p:cNvPr>
          <p:cNvSpPr/>
          <p:nvPr/>
        </p:nvSpPr>
        <p:spPr>
          <a:xfrm>
            <a:off x="98533" y="2647788"/>
            <a:ext cx="5283946" cy="2049472"/>
          </a:xfrm>
          <a:prstGeom prst="round2DiagRect">
            <a:avLst>
              <a:gd name="adj1" fmla="val 2923"/>
              <a:gd name="adj2" fmla="val 6647"/>
            </a:avLst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7D0D4CF-A5F2-C5D4-F9AF-F3C6AE197E54}"/>
              </a:ext>
            </a:extLst>
          </p:cNvPr>
          <p:cNvSpPr/>
          <p:nvPr/>
        </p:nvSpPr>
        <p:spPr>
          <a:xfrm>
            <a:off x="5479169" y="2647787"/>
            <a:ext cx="2825904" cy="2049472"/>
          </a:xfrm>
          <a:custGeom>
            <a:avLst/>
            <a:gdLst>
              <a:gd name="connsiteX0" fmla="*/ 54804 w 2705382"/>
              <a:gd name="connsiteY0" fmla="*/ 0 h 2049472"/>
              <a:gd name="connsiteX1" fmla="*/ 2601354 w 2705382"/>
              <a:gd name="connsiteY1" fmla="*/ 0 h 2049472"/>
              <a:gd name="connsiteX2" fmla="*/ 2705382 w 2705382"/>
              <a:gd name="connsiteY2" fmla="*/ 104028 h 2049472"/>
              <a:gd name="connsiteX3" fmla="*/ 2705382 w 2705382"/>
              <a:gd name="connsiteY3" fmla="*/ 1519293 h 2049472"/>
              <a:gd name="connsiteX4" fmla="*/ 2659636 w 2705382"/>
              <a:gd name="connsiteY4" fmla="*/ 1565039 h 2049472"/>
              <a:gd name="connsiteX5" fmla="*/ 1276701 w 2705382"/>
              <a:gd name="connsiteY5" fmla="*/ 1565039 h 2049472"/>
              <a:gd name="connsiteX6" fmla="*/ 1276701 w 2705382"/>
              <a:gd name="connsiteY6" fmla="*/ 2012154 h 2049472"/>
              <a:gd name="connsiteX7" fmla="*/ 1239383 w 2705382"/>
              <a:gd name="connsiteY7" fmla="*/ 2049472 h 2049472"/>
              <a:gd name="connsiteX8" fmla="*/ 84862 w 2705382"/>
              <a:gd name="connsiteY8" fmla="*/ 2049472 h 2049472"/>
              <a:gd name="connsiteX9" fmla="*/ 0 w 2705382"/>
              <a:gd name="connsiteY9" fmla="*/ 1964610 h 2049472"/>
              <a:gd name="connsiteX10" fmla="*/ 0 w 2705382"/>
              <a:gd name="connsiteY10" fmla="*/ 542533 h 2049472"/>
              <a:gd name="connsiteX11" fmla="*/ 9058 w 2705382"/>
              <a:gd name="connsiteY11" fmla="*/ 520665 h 2049472"/>
              <a:gd name="connsiteX12" fmla="*/ 9058 w 2705382"/>
              <a:gd name="connsiteY12" fmla="*/ 45746 h 2049472"/>
              <a:gd name="connsiteX13" fmla="*/ 54804 w 2705382"/>
              <a:gd name="connsiteY13" fmla="*/ 0 h 2049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05382" h="2049472">
                <a:moveTo>
                  <a:pt x="54804" y="0"/>
                </a:moveTo>
                <a:lnTo>
                  <a:pt x="2601354" y="0"/>
                </a:lnTo>
                <a:cubicBezTo>
                  <a:pt x="2658807" y="0"/>
                  <a:pt x="2705382" y="46575"/>
                  <a:pt x="2705382" y="104028"/>
                </a:cubicBezTo>
                <a:lnTo>
                  <a:pt x="2705382" y="1519293"/>
                </a:lnTo>
                <a:cubicBezTo>
                  <a:pt x="2705382" y="1544558"/>
                  <a:pt x="2684901" y="1565039"/>
                  <a:pt x="2659636" y="1565039"/>
                </a:cubicBezTo>
                <a:lnTo>
                  <a:pt x="1276701" y="1565039"/>
                </a:lnTo>
                <a:lnTo>
                  <a:pt x="1276701" y="2012154"/>
                </a:lnTo>
                <a:cubicBezTo>
                  <a:pt x="1276701" y="2032764"/>
                  <a:pt x="1259993" y="2049472"/>
                  <a:pt x="1239383" y="2049472"/>
                </a:cubicBezTo>
                <a:lnTo>
                  <a:pt x="84862" y="2049472"/>
                </a:lnTo>
                <a:cubicBezTo>
                  <a:pt x="37994" y="2049472"/>
                  <a:pt x="0" y="2011478"/>
                  <a:pt x="0" y="1964610"/>
                </a:cubicBezTo>
                <a:lnTo>
                  <a:pt x="0" y="542533"/>
                </a:lnTo>
                <a:lnTo>
                  <a:pt x="9058" y="520665"/>
                </a:lnTo>
                <a:lnTo>
                  <a:pt x="9058" y="45746"/>
                </a:lnTo>
                <a:cubicBezTo>
                  <a:pt x="9058" y="20481"/>
                  <a:pt x="29539" y="0"/>
                  <a:pt x="54804" y="0"/>
                </a:cubicBezTo>
                <a:close/>
              </a:path>
            </a:pathLst>
          </a:custGeom>
          <a:solidFill>
            <a:schemeClr val="bg1">
              <a:lumMod val="85000"/>
              <a:alpha val="48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0D3FD749-43D0-0219-2EB6-05E2C07C93D4}"/>
              </a:ext>
            </a:extLst>
          </p:cNvPr>
          <p:cNvSpPr/>
          <p:nvPr/>
        </p:nvSpPr>
        <p:spPr>
          <a:xfrm>
            <a:off x="6854408" y="4338948"/>
            <a:ext cx="5239055" cy="2449921"/>
          </a:xfrm>
          <a:prstGeom prst="round2DiagRect">
            <a:avLst>
              <a:gd name="adj1" fmla="val 2923"/>
              <a:gd name="adj2" fmla="val 6647"/>
            </a:avLst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2EA45451-19B4-C4FD-2B87-677D6DF14A88}"/>
              </a:ext>
            </a:extLst>
          </p:cNvPr>
          <p:cNvSpPr/>
          <p:nvPr/>
        </p:nvSpPr>
        <p:spPr>
          <a:xfrm>
            <a:off x="98533" y="4820235"/>
            <a:ext cx="4365692" cy="1968634"/>
          </a:xfrm>
          <a:prstGeom prst="round2DiagRect">
            <a:avLst>
              <a:gd name="adj1" fmla="val 2923"/>
              <a:gd name="adj2" fmla="val 6647"/>
            </a:avLst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25182972-E8A4-71B2-BA57-3DF34C641275}"/>
              </a:ext>
            </a:extLst>
          </p:cNvPr>
          <p:cNvSpPr/>
          <p:nvPr/>
        </p:nvSpPr>
        <p:spPr>
          <a:xfrm>
            <a:off x="4562763" y="4823381"/>
            <a:ext cx="2193107" cy="1965488"/>
          </a:xfrm>
          <a:prstGeom prst="round2DiagRect">
            <a:avLst>
              <a:gd name="adj1" fmla="val 2923"/>
              <a:gd name="adj2" fmla="val 6647"/>
            </a:avLst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81DBAF8E-1698-1353-2C02-5ECC5310C70B}"/>
              </a:ext>
            </a:extLst>
          </p:cNvPr>
          <p:cNvSpPr/>
          <p:nvPr/>
        </p:nvSpPr>
        <p:spPr>
          <a:xfrm>
            <a:off x="5089692" y="556181"/>
            <a:ext cx="1429338" cy="1965486"/>
          </a:xfrm>
          <a:prstGeom prst="round2Diag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70174D9E-7228-5DF8-FA02-314E3F8396D1}"/>
              </a:ext>
            </a:extLst>
          </p:cNvPr>
          <p:cNvSpPr/>
          <p:nvPr/>
        </p:nvSpPr>
        <p:spPr>
          <a:xfrm>
            <a:off x="6834046" y="556181"/>
            <a:ext cx="1429338" cy="1965486"/>
          </a:xfrm>
          <a:prstGeom prst="round2Diag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00562F1-4BDF-9170-E0EA-23C15F730E06}"/>
              </a:ext>
            </a:extLst>
          </p:cNvPr>
          <p:cNvSpPr/>
          <p:nvPr/>
        </p:nvSpPr>
        <p:spPr>
          <a:xfrm>
            <a:off x="73888" y="571489"/>
            <a:ext cx="3106579" cy="19285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46E7A5-B4F9-4198-2A38-FDF086F431CF}"/>
              </a:ext>
            </a:extLst>
          </p:cNvPr>
          <p:cNvSpPr/>
          <p:nvPr/>
        </p:nvSpPr>
        <p:spPr>
          <a:xfrm>
            <a:off x="3699946" y="599999"/>
            <a:ext cx="698539" cy="597954"/>
          </a:xfrm>
          <a:prstGeom prst="ellipse">
            <a:avLst/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335D85-FD2F-F792-E2DC-263A5D6546A2}"/>
              </a:ext>
            </a:extLst>
          </p:cNvPr>
          <p:cNvSpPr/>
          <p:nvPr/>
        </p:nvSpPr>
        <p:spPr>
          <a:xfrm>
            <a:off x="5449695" y="599999"/>
            <a:ext cx="698539" cy="597954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55DD742-49ED-6961-88B0-74B273753323}"/>
              </a:ext>
            </a:extLst>
          </p:cNvPr>
          <p:cNvSpPr/>
          <p:nvPr/>
        </p:nvSpPr>
        <p:spPr>
          <a:xfrm>
            <a:off x="7199445" y="599999"/>
            <a:ext cx="698539" cy="597954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5BD863-D8F2-CAA3-986C-4F80055D0517}"/>
              </a:ext>
            </a:extLst>
          </p:cNvPr>
          <p:cNvSpPr/>
          <p:nvPr/>
        </p:nvSpPr>
        <p:spPr>
          <a:xfrm>
            <a:off x="4683940" y="4965954"/>
            <a:ext cx="571551" cy="489251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36A37E9-002F-2D63-2AA4-AF9EAE07F869}"/>
              </a:ext>
            </a:extLst>
          </p:cNvPr>
          <p:cNvSpPr/>
          <p:nvPr/>
        </p:nvSpPr>
        <p:spPr>
          <a:xfrm>
            <a:off x="4683940" y="5607055"/>
            <a:ext cx="571551" cy="4892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B0BB36A-BF77-267E-0017-6C69EF87B664}"/>
              </a:ext>
            </a:extLst>
          </p:cNvPr>
          <p:cNvSpPr/>
          <p:nvPr/>
        </p:nvSpPr>
        <p:spPr>
          <a:xfrm>
            <a:off x="4683940" y="6248157"/>
            <a:ext cx="571551" cy="489251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A stethoscope with a black background&#10;&#10;Description automatically generated">
            <a:extLst>
              <a:ext uri="{FF2B5EF4-FFF2-40B4-BE49-F238E27FC236}">
                <a16:creationId xmlns:a16="http://schemas.microsoft.com/office/drawing/2014/main" id="{4526D7A2-FAA6-A5D6-A2CF-EA0797E42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8667">
            <a:off x="319151" y="72044"/>
            <a:ext cx="379505" cy="379505"/>
          </a:xfrm>
          <a:prstGeom prst="rect">
            <a:avLst/>
          </a:prstGeom>
        </p:spPr>
      </p:pic>
      <p:pic>
        <p:nvPicPr>
          <p:cNvPr id="39" name="Picture 3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E5399C8-C9C5-D8AC-C492-EDF06C049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533" y="724848"/>
            <a:ext cx="380862" cy="380862"/>
          </a:xfrm>
          <a:prstGeom prst="rect">
            <a:avLst/>
          </a:prstGeom>
        </p:spPr>
      </p:pic>
      <p:pic>
        <p:nvPicPr>
          <p:cNvPr id="41" name="Picture 4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57917A8-C159-FBC7-21A9-14C6C9090DC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036" y="680004"/>
            <a:ext cx="437941" cy="437941"/>
          </a:xfrm>
          <a:prstGeom prst="rect">
            <a:avLst/>
          </a:prstGeom>
        </p:spPr>
      </p:pic>
      <p:pic>
        <p:nvPicPr>
          <p:cNvPr id="43" name="Picture 4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36D7249-F302-A5A7-135D-4444A26B5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905" y="665578"/>
            <a:ext cx="466795" cy="466795"/>
          </a:xfrm>
          <a:prstGeom prst="rect">
            <a:avLst/>
          </a:prstGeom>
        </p:spPr>
      </p:pic>
      <p:pic>
        <p:nvPicPr>
          <p:cNvPr id="45" name="Picture 4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B7AEF96-29FF-88E0-660E-214173E4AD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984" y="5670843"/>
            <a:ext cx="351462" cy="351462"/>
          </a:xfrm>
          <a:prstGeom prst="rect">
            <a:avLst/>
          </a:prstGeom>
        </p:spPr>
      </p:pic>
      <p:pic>
        <p:nvPicPr>
          <p:cNvPr id="47" name="Picture 4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AE81D5C-943B-826C-FECA-D3BA35CF64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085" y="6214743"/>
            <a:ext cx="505329" cy="398494"/>
          </a:xfrm>
          <a:prstGeom prst="rect">
            <a:avLst/>
          </a:prstGeom>
        </p:spPr>
      </p:pic>
      <p:pic>
        <p:nvPicPr>
          <p:cNvPr id="49" name="Picture 4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73B9437-CCF4-1E9A-E1E3-61447058EA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173" y="4998008"/>
            <a:ext cx="583318" cy="38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74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Ismaila Mumuni</dc:creator>
  <cp:lastModifiedBy>Md Nazrul Islam</cp:lastModifiedBy>
  <cp:revision>9</cp:revision>
  <dcterms:created xsi:type="dcterms:W3CDTF">2023-12-06T06:56:06Z</dcterms:created>
  <dcterms:modified xsi:type="dcterms:W3CDTF">2024-06-25T18:12:02Z</dcterms:modified>
</cp:coreProperties>
</file>