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C1"/>
    <a:srgbClr val="505059"/>
    <a:srgbClr val="8F653C"/>
    <a:srgbClr val="40612E"/>
    <a:srgbClr val="1B2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9"/>
  </p:normalViewPr>
  <p:slideViewPr>
    <p:cSldViewPr snapToGrid="0" snapToObjects="1">
      <p:cViewPr>
        <p:scale>
          <a:sx n="180" d="100"/>
          <a:sy n="18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44D-9C3B-CD45-A9D7-9EA6BBF390D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EA63-2FC4-A54F-8A08-0688C4BB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DB89-A977-C349-8313-B2FCDF46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17D6-9382-2E4A-9CD8-98A98B27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B7D0-8611-7443-8841-026A914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9FC-FECA-5E40-94EA-F3A8FD9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192-799B-864E-BD21-FD7791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FA-D2E2-CE44-B25A-11238F0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2A41-7F47-F44C-AA99-9E343A7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92BD-48C0-1C4C-A1F9-D76722D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A44-7DA6-A345-A337-B0D4FD5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9F5C-34A7-0640-B251-04B0220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7BFB2-AE2E-C446-B013-A6229D07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ECCD-DFDA-1046-BF91-1BAC80E8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07E7-FA69-9C46-A135-6B678CF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872D-4710-3342-9046-51AA06F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C71A-09D5-7C41-88BF-D753627E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0A4E-A261-C04F-95A2-81EB642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5E3-5310-304D-B973-69B0BB3E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5475-D6E0-0142-8C1E-92ABFF4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25F8-FF9E-204F-A5AB-C5D7128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37C-235A-AC4C-9D9C-EF633D8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6D4-E078-9348-9291-4123B75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9F6-7419-9F47-8314-20980E62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D11-5804-1C45-98AE-E599057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93D3-E692-5C4F-A683-376D1D1D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A08-4133-D345-971B-F5E7FAD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3AD9-5426-704A-87B2-AC20ED7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AE9-286A-FF44-ABD9-F45A7D3E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8EFD-A3D9-C447-ADD5-A5DA5478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B0D-B927-AD40-A8A0-3D8EC0B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326E-D8EF-D840-88BA-EE418E6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405E-D6DE-7D48-8093-62600F4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A39-E4BF-EE41-A5CC-354BB62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F7EF-E790-A44D-8D4C-04306E3A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115B-A14B-1E4A-A74B-0D205F4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DC93A-3CF2-2647-87FB-22A840AC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6E66-AB39-E44D-8031-9BB7E916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26D2-1272-2A4A-AA62-7F75063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2EA2-5ADA-8742-94F2-CCE60329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5376-0EC2-C84D-BB5E-C64DA74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00C-4FB7-CF4E-BA7F-A984C5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3A2B-C57A-4D41-B620-57E9065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49F2-6665-094C-8C36-B8CBBCE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0EF5-08EA-174D-AA4F-A61B626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D9EC-33B9-9846-A11F-622F4A3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A222-8C9C-1644-BA41-9FC9612E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9407-DE8A-5C47-84B9-4ED665C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3DD-F963-C74A-B76B-0D06C70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CFF-A10D-D242-B443-17145747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6665-6F45-9940-8171-C1886050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C43-BE58-BC47-9DCA-2FED0B0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B5BA-83A4-0540-8C86-ACBFD61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6D87-F4D5-6C4B-B879-2C11739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68C-0EB4-7B49-B53A-63722F7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9204-7FD4-6940-8A69-5A196250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FCD9-168A-0542-87DF-1A944E7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54B8-2C9A-DC49-8266-3180E7D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DE70-F210-184F-816C-C5D83DB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DC5B-C083-6949-89F1-C177C3C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F663-E0F5-444D-8A22-B1376FB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2A98-CB88-8346-BBFC-2DCDAB2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DCF1-A0A4-6848-B270-5A649851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4F-D129-FD4A-9280-0810AAA19FB6}" type="datetimeFigureOut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0C1A-9A74-A34F-AB3D-68E7FDDC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21B0-E93F-7342-88FA-FD1CEB83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D3241-1595-F54A-9087-335224A8A00E}"/>
              </a:ext>
            </a:extLst>
          </p:cNvPr>
          <p:cNvSpPr/>
          <p:nvPr/>
        </p:nvSpPr>
        <p:spPr>
          <a:xfrm>
            <a:off x="1536023" y="2453896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4C972-8FA6-6E43-93BC-2973047095A7}"/>
              </a:ext>
            </a:extLst>
          </p:cNvPr>
          <p:cNvSpPr/>
          <p:nvPr/>
        </p:nvSpPr>
        <p:spPr>
          <a:xfrm>
            <a:off x="1536023" y="3359663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61FBE-D43D-6D47-A331-B6986520EE67}"/>
              </a:ext>
            </a:extLst>
          </p:cNvPr>
          <p:cNvSpPr/>
          <p:nvPr/>
        </p:nvSpPr>
        <p:spPr>
          <a:xfrm>
            <a:off x="1544901" y="4269573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40567-C6C3-B84B-A4B4-02F6611BAF8E}"/>
              </a:ext>
            </a:extLst>
          </p:cNvPr>
          <p:cNvSpPr/>
          <p:nvPr/>
        </p:nvSpPr>
        <p:spPr>
          <a:xfrm>
            <a:off x="6637177" y="2449783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9660-8D96-084A-91C1-74E02A2EA995}"/>
              </a:ext>
            </a:extLst>
          </p:cNvPr>
          <p:cNvSpPr/>
          <p:nvPr/>
        </p:nvSpPr>
        <p:spPr>
          <a:xfrm>
            <a:off x="6637177" y="3351437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E2B59-B204-B846-A176-45DB19724B97}"/>
              </a:ext>
            </a:extLst>
          </p:cNvPr>
          <p:cNvSpPr/>
          <p:nvPr/>
        </p:nvSpPr>
        <p:spPr>
          <a:xfrm>
            <a:off x="1536023" y="1548129"/>
            <a:ext cx="1920240" cy="749483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F00270-C52D-7D4D-9507-1299997B46E2}"/>
              </a:ext>
            </a:extLst>
          </p:cNvPr>
          <p:cNvSpPr/>
          <p:nvPr/>
        </p:nvSpPr>
        <p:spPr>
          <a:xfrm>
            <a:off x="5623951" y="1548129"/>
            <a:ext cx="910610" cy="3465174"/>
          </a:xfrm>
          <a:prstGeom prst="downArrow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72EB-F810-9F43-BAB4-06DF3C57F5AC}"/>
              </a:ext>
            </a:extLst>
          </p:cNvPr>
          <p:cNvSpPr/>
          <p:nvPr/>
        </p:nvSpPr>
        <p:spPr>
          <a:xfrm>
            <a:off x="1536024" y="1007464"/>
            <a:ext cx="3985311" cy="364593"/>
          </a:xfrm>
          <a:prstGeom prst="rect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C022-39C8-C446-8D36-3447C0442198}"/>
              </a:ext>
            </a:extLst>
          </p:cNvPr>
          <p:cNvSpPr/>
          <p:nvPr/>
        </p:nvSpPr>
        <p:spPr>
          <a:xfrm>
            <a:off x="6637177" y="1012124"/>
            <a:ext cx="3986784" cy="364593"/>
          </a:xfrm>
          <a:prstGeom prst="rect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C46A4-AE9B-C34A-82FD-18223594963C}"/>
              </a:ext>
            </a:extLst>
          </p:cNvPr>
          <p:cNvSpPr/>
          <p:nvPr/>
        </p:nvSpPr>
        <p:spPr>
          <a:xfrm>
            <a:off x="3601095" y="1548129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5F324-38C4-D14C-8318-102538BE0AAE}"/>
              </a:ext>
            </a:extLst>
          </p:cNvPr>
          <p:cNvSpPr/>
          <p:nvPr/>
        </p:nvSpPr>
        <p:spPr>
          <a:xfrm>
            <a:off x="3601095" y="2453895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tar_make_future()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tar_make_clustermq()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1F682-D39B-D644-BEDE-3677B5D6B6E1}"/>
              </a:ext>
            </a:extLst>
          </p:cNvPr>
          <p:cNvSpPr/>
          <p:nvPr/>
        </p:nvSpPr>
        <p:spPr>
          <a:xfrm>
            <a:off x="3601095" y="3359661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2E421-34DC-0A44-84D6-916078A10FE4}"/>
              </a:ext>
            </a:extLst>
          </p:cNvPr>
          <p:cNvSpPr/>
          <p:nvPr/>
        </p:nvSpPr>
        <p:spPr>
          <a:xfrm>
            <a:off x="6637177" y="1548129"/>
            <a:ext cx="1920240" cy="749483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454CA-DA2C-1A44-AE0A-7A32CF29A413}"/>
              </a:ext>
            </a:extLst>
          </p:cNvPr>
          <p:cNvSpPr/>
          <p:nvPr/>
        </p:nvSpPr>
        <p:spPr>
          <a:xfrm>
            <a:off x="3601095" y="4265427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tar_git_init()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tar_git_status()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tar_git_snapshot()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FFFA83-FA41-4147-AC60-0A46E3F4BA0D}"/>
              </a:ext>
            </a:extLst>
          </p:cNvPr>
          <p:cNvSpPr/>
          <p:nvPr/>
        </p:nvSpPr>
        <p:spPr>
          <a:xfrm>
            <a:off x="8702249" y="1543152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tar_git_log()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2DD5E-E5DC-664B-A7BE-C9939EE687B6}"/>
              </a:ext>
            </a:extLst>
          </p:cNvPr>
          <p:cNvSpPr/>
          <p:nvPr/>
        </p:nvSpPr>
        <p:spPr>
          <a:xfrm>
            <a:off x="8701245" y="2459070"/>
            <a:ext cx="1920240" cy="749483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95439-3CBB-F343-AF82-A425CAAEAEE5}"/>
              </a:ext>
            </a:extLst>
          </p:cNvPr>
          <p:cNvSpPr/>
          <p:nvPr/>
        </p:nvSpPr>
        <p:spPr>
          <a:xfrm>
            <a:off x="8701245" y="3343379"/>
            <a:ext cx="1920240" cy="749483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tar_git_checkout()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176C225-8FEF-3047-B7B4-4A83B20F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81" y="3036972"/>
            <a:ext cx="1179507" cy="1362296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5FFD9D-5B49-6340-A274-9BC2F4AE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4" y="3959020"/>
            <a:ext cx="1179507" cy="1362296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0C56FEF-3DC3-F645-9424-3EB2E89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80" y="1236745"/>
            <a:ext cx="1179507" cy="1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1C1369-54B0-D741-9417-E08738D6CEF2}"/>
              </a:ext>
            </a:extLst>
          </p:cNvPr>
          <p:cNvSpPr/>
          <p:nvPr/>
        </p:nvSpPr>
        <p:spPr>
          <a:xfrm>
            <a:off x="1828333" y="1151221"/>
            <a:ext cx="2743200" cy="2459736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4113a61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646D4-0FA9-674F-ACBD-D9A5C7E55063}"/>
              </a:ext>
            </a:extLst>
          </p:cNvPr>
          <p:cNvSpPr/>
          <p:nvPr/>
        </p:nvSpPr>
        <p:spPr>
          <a:xfrm>
            <a:off x="4724400" y="1151221"/>
            <a:ext cx="2743200" cy="2459736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9b17d08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C5C61-4778-6244-98FB-FDE90FE8EF3D}"/>
              </a:ext>
            </a:extLst>
          </p:cNvPr>
          <p:cNvSpPr/>
          <p:nvPr/>
        </p:nvSpPr>
        <p:spPr>
          <a:xfrm>
            <a:off x="7620467" y="1151221"/>
            <a:ext cx="2743200" cy="2459736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714493b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23404-A2BC-C946-ABFC-B71EC08849ED}"/>
              </a:ext>
            </a:extLst>
          </p:cNvPr>
          <p:cNvSpPr/>
          <p:nvPr/>
        </p:nvSpPr>
        <p:spPr>
          <a:xfrm>
            <a:off x="1940501" y="1629422"/>
            <a:ext cx="2532888" cy="1865376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code=4113a61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F6B1E-A57D-9245-BEBE-E0AB3FFF10D6}"/>
              </a:ext>
            </a:extLst>
          </p:cNvPr>
          <p:cNvSpPr/>
          <p:nvPr/>
        </p:nvSpPr>
        <p:spPr>
          <a:xfrm>
            <a:off x="4833062" y="1629422"/>
            <a:ext cx="2532888" cy="1865376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code=9b17d08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F6D35-630A-1D4F-A5DC-66096A4D12F0}"/>
              </a:ext>
            </a:extLst>
          </p:cNvPr>
          <p:cNvSpPr/>
          <p:nvPr/>
        </p:nvSpPr>
        <p:spPr>
          <a:xfrm>
            <a:off x="7725623" y="1629422"/>
            <a:ext cx="2532888" cy="1865376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code=714493b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A1220-AA0B-7146-B612-095D92E87656}"/>
              </a:ext>
            </a:extLst>
          </p:cNvPr>
          <p:cNvSpPr/>
          <p:nvPr/>
        </p:nvSpPr>
        <p:spPr>
          <a:xfrm>
            <a:off x="355292" y="1151222"/>
            <a:ext cx="1371600" cy="27432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commit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66FC6-9792-FE48-9ACD-3479A7C2569D}"/>
              </a:ext>
            </a:extLst>
          </p:cNvPr>
          <p:cNvSpPr/>
          <p:nvPr/>
        </p:nvSpPr>
        <p:spPr>
          <a:xfrm>
            <a:off x="355292" y="1629422"/>
            <a:ext cx="1371600" cy="27432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948B3-891E-9A44-A197-8CF82221828F}"/>
              </a:ext>
            </a:extLst>
          </p:cNvPr>
          <p:cNvSpPr/>
          <p:nvPr/>
        </p:nvSpPr>
        <p:spPr>
          <a:xfrm>
            <a:off x="351577" y="2107621"/>
            <a:ext cx="1371600" cy="274321"/>
          </a:xfrm>
          <a:prstGeom prst="rect">
            <a:avLst/>
          </a:prstGeom>
          <a:solidFill>
            <a:srgbClr val="5050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commit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E2EFDF-01B8-534A-AF84-EDB1C862422C}"/>
              </a:ext>
            </a:extLst>
          </p:cNvPr>
          <p:cNvSpPr/>
          <p:nvPr/>
        </p:nvSpPr>
        <p:spPr>
          <a:xfrm rot="16200000">
            <a:off x="4904177" y="-4433918"/>
            <a:ext cx="910610" cy="10008376"/>
          </a:xfrm>
          <a:prstGeom prst="downArrow">
            <a:avLst/>
          </a:prstGeom>
          <a:solidFill>
            <a:srgbClr val="505059">
              <a:alpha val="396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28E6B-E7A6-F54F-8F47-5E17DDD11403}"/>
              </a:ext>
            </a:extLst>
          </p:cNvPr>
          <p:cNvSpPr/>
          <p:nvPr/>
        </p:nvSpPr>
        <p:spPr>
          <a:xfrm>
            <a:off x="2062150" y="2107622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bfb5fd3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44F0D-6140-284D-B1A9-604D0D9CF475}"/>
              </a:ext>
            </a:extLst>
          </p:cNvPr>
          <p:cNvSpPr/>
          <p:nvPr/>
        </p:nvSpPr>
        <p:spPr>
          <a:xfrm>
            <a:off x="2062149" y="2576184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339991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1821D7-D691-874C-91B3-CCD69CE7EE7B}"/>
              </a:ext>
            </a:extLst>
          </p:cNvPr>
          <p:cNvSpPr/>
          <p:nvPr/>
        </p:nvSpPr>
        <p:spPr>
          <a:xfrm>
            <a:off x="2062148" y="3044746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8fd1097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0FEEB8-8A7B-814F-B581-19D828CAC5AB}"/>
              </a:ext>
            </a:extLst>
          </p:cNvPr>
          <p:cNvSpPr/>
          <p:nvPr/>
        </p:nvSpPr>
        <p:spPr>
          <a:xfrm>
            <a:off x="4958217" y="2107621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a4f526d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7E5D6-BBD2-044B-878D-45BCE19A1BF9}"/>
              </a:ext>
            </a:extLst>
          </p:cNvPr>
          <p:cNvSpPr/>
          <p:nvPr/>
        </p:nvSpPr>
        <p:spPr>
          <a:xfrm>
            <a:off x="7854286" y="2107622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148107b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(HEAD)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38301-C677-7144-B9AE-7ABA8ADBBB8A}"/>
              </a:ext>
            </a:extLst>
          </p:cNvPr>
          <p:cNvSpPr/>
          <p:nvPr/>
        </p:nvSpPr>
        <p:spPr>
          <a:xfrm>
            <a:off x="7854285" y="2576184"/>
            <a:ext cx="2275565" cy="274320"/>
          </a:xfrm>
          <a:prstGeom prst="rect">
            <a:avLst/>
          </a:prstGeom>
          <a:solidFill>
            <a:srgbClr val="BE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0ee0d45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A75D7-49A7-3144-AF8B-DE060112B379}"/>
              </a:ext>
            </a:extLst>
          </p:cNvPr>
          <p:cNvSpPr/>
          <p:nvPr/>
        </p:nvSpPr>
        <p:spPr>
          <a:xfrm>
            <a:off x="351577" y="2560847"/>
            <a:ext cx="1371600" cy="758219"/>
          </a:xfrm>
          <a:prstGeom prst="rect">
            <a:avLst/>
          </a:prstGeom>
          <a:solidFill>
            <a:srgbClr val="5050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Superseded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186302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114</Words>
  <Application>Microsoft Macintosh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14</cp:revision>
  <dcterms:created xsi:type="dcterms:W3CDTF">2021-11-13T19:24:29Z</dcterms:created>
  <dcterms:modified xsi:type="dcterms:W3CDTF">2021-11-18T16:51:41Z</dcterms:modified>
</cp:coreProperties>
</file>