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653C"/>
    <a:srgbClr val="505059"/>
    <a:srgbClr val="1B2A13"/>
    <a:srgbClr val="406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19"/>
  </p:normalViewPr>
  <p:slideViewPr>
    <p:cSldViewPr snapToGrid="0" snapToObjects="1">
      <p:cViewPr>
        <p:scale>
          <a:sx n="160" d="100"/>
          <a:sy n="160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144D-9C3B-CD45-A9D7-9EA6BBF390D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EA63-2FC4-A54F-8A08-0688C4BB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EA63-2FC4-A54F-8A08-0688C4BBF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DB89-A977-C349-8313-B2FCDF46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17D6-9382-2E4A-9CD8-98A98B27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B7D0-8611-7443-8841-026A914C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19FC-FECA-5E40-94EA-F3A8FD9F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A192-799B-864E-BD21-FD7791BE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E6FA-D2E2-CE44-B25A-11238F0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A2A41-7F47-F44C-AA99-9E343A71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92BD-48C0-1C4C-A1F9-D76722D6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DA44-7DA6-A345-A337-B0D4FD52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9F5C-34A7-0640-B251-04B02202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7BFB2-AE2E-C446-B013-A6229D07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EECCD-DFDA-1046-BF91-1BAC80E8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07E7-FA69-9C46-A135-6B678CF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872D-4710-3342-9046-51AA06FD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C71A-09D5-7C41-88BF-D753627E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0A4E-A261-C04F-95A2-81EB642B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B5E3-5310-304D-B973-69B0BB3E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5475-D6E0-0142-8C1E-92ABFF4C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25F8-FF9E-204F-A5AB-C5D7128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37C-235A-AC4C-9D9C-EF633D8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6D4-E078-9348-9291-4123B750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D9F6-7419-9F47-8314-20980E62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6D11-5804-1C45-98AE-E599057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93D3-E692-5C4F-A683-376D1D1D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2A08-4133-D345-971B-F5E7FAD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3AD9-5426-704A-87B2-AC20ED7B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5AE9-286A-FF44-ABD9-F45A7D3EC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8EFD-A3D9-C447-ADD5-A5DA54785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EB0D-B927-AD40-A8A0-3D8EC0B6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326E-D8EF-D840-88BA-EE418E69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405E-D6DE-7D48-8093-62600F40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A39-E4BF-EE41-A5CC-354BB623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4F7EF-E790-A44D-8D4C-04306E3A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115B-A14B-1E4A-A74B-0D205F42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DC93A-3CF2-2647-87FB-22A840AC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6E66-AB39-E44D-8031-9BB7E916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26D2-1272-2A4A-AA62-7F75063B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72EA2-5ADA-8742-94F2-CCE60329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25376-0EC2-C84D-BB5E-C64DA743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00C-4FB7-CF4E-BA7F-A984C51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93A2B-C57A-4D41-B620-57E90657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49F2-6665-094C-8C36-B8CBBCE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00EF5-08EA-174D-AA4F-A61B6265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D9EC-33B9-9846-A11F-622F4A3D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5A222-8C9C-1644-BA41-9FC9612E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9407-DE8A-5C47-84B9-4ED665C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3DD-F963-C74A-B76B-0D06C702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CFF-A10D-D242-B443-17145747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6665-6F45-9940-8171-C1886050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DC43-BE58-BC47-9DCA-2FED0B01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B5BA-83A4-0540-8C86-ACBFD616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6D87-F4D5-6C4B-B879-2C117396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9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E68C-0EB4-7B49-B53A-63722F7F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D9204-7FD4-6940-8A69-5A196250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FCD9-168A-0542-87DF-1A944E7B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54B8-2C9A-DC49-8266-3180E7D4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DE70-F210-184F-816C-C5D83DB7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DC5B-C083-6949-89F1-C177C3CC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7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3F663-E0F5-444D-8A22-B1376FB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2A98-CB88-8346-BBFC-2DCDAB24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DCF1-A0A4-6848-B270-5A649851B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0C1A-9A74-A34F-AB3D-68E7FDDC2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21B0-E93F-7342-88FA-FD1CEB83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0D3241-1595-F54A-9087-335224A8A00E}"/>
              </a:ext>
            </a:extLst>
          </p:cNvPr>
          <p:cNvSpPr/>
          <p:nvPr/>
        </p:nvSpPr>
        <p:spPr>
          <a:xfrm>
            <a:off x="1295109" y="2076753"/>
            <a:ext cx="2011680" cy="914400"/>
          </a:xfrm>
          <a:prstGeom prst="rect">
            <a:avLst/>
          </a:prstGeom>
          <a:solidFill>
            <a:srgbClr val="4061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Commit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4C972-8FA6-6E43-93BC-2973047095A7}"/>
              </a:ext>
            </a:extLst>
          </p:cNvPr>
          <p:cNvSpPr/>
          <p:nvPr/>
        </p:nvSpPr>
        <p:spPr>
          <a:xfrm>
            <a:off x="1295109" y="3183670"/>
            <a:ext cx="2011680" cy="914400"/>
          </a:xfrm>
          <a:prstGeom prst="rect">
            <a:avLst/>
          </a:prstGeom>
          <a:solidFill>
            <a:srgbClr val="4061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 pipeline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61FBE-D43D-6D47-A331-B6986520EE67}"/>
              </a:ext>
            </a:extLst>
          </p:cNvPr>
          <p:cNvSpPr/>
          <p:nvPr/>
        </p:nvSpPr>
        <p:spPr>
          <a:xfrm>
            <a:off x="1295109" y="4290587"/>
            <a:ext cx="2011680" cy="914400"/>
          </a:xfrm>
          <a:prstGeom prst="rect">
            <a:avLst/>
          </a:prstGeom>
          <a:solidFill>
            <a:srgbClr val="4061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Snapshot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40567-C6C3-B84B-A4B4-02F6611BAF8E}"/>
              </a:ext>
            </a:extLst>
          </p:cNvPr>
          <p:cNvSpPr/>
          <p:nvPr/>
        </p:nvSpPr>
        <p:spPr>
          <a:xfrm>
            <a:off x="7353785" y="2086149"/>
            <a:ext cx="2011680" cy="914400"/>
          </a:xfrm>
          <a:prstGeom prst="rect">
            <a:avLst/>
          </a:prstGeom>
          <a:solidFill>
            <a:srgbClr val="4061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Checkout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C9660-8D96-084A-91C1-74E02A2EA995}"/>
              </a:ext>
            </a:extLst>
          </p:cNvPr>
          <p:cNvSpPr/>
          <p:nvPr/>
        </p:nvSpPr>
        <p:spPr>
          <a:xfrm>
            <a:off x="7353785" y="3202462"/>
            <a:ext cx="2011680" cy="914400"/>
          </a:xfrm>
          <a:prstGeom prst="rect">
            <a:avLst/>
          </a:prstGeom>
          <a:solidFill>
            <a:srgbClr val="4061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Checkout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8E2B59-B204-B846-A176-45DB19724B97}"/>
              </a:ext>
            </a:extLst>
          </p:cNvPr>
          <p:cNvSpPr/>
          <p:nvPr/>
        </p:nvSpPr>
        <p:spPr>
          <a:xfrm>
            <a:off x="1295109" y="969836"/>
            <a:ext cx="2011680" cy="914400"/>
          </a:xfrm>
          <a:prstGeom prst="rect">
            <a:avLst/>
          </a:prstGeom>
          <a:solidFill>
            <a:srgbClr val="4061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 code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F00270-C52D-7D4D-9507-1299997B46E2}"/>
              </a:ext>
            </a:extLst>
          </p:cNvPr>
          <p:cNvSpPr/>
          <p:nvPr/>
        </p:nvSpPr>
        <p:spPr>
          <a:xfrm>
            <a:off x="195308" y="969836"/>
            <a:ext cx="1027134" cy="4235151"/>
          </a:xfrm>
          <a:prstGeom prst="downArrow">
            <a:avLst/>
          </a:prstGeom>
          <a:solidFill>
            <a:srgbClr val="4061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2D76742-22C0-E54A-AB1C-E05C48DABB2E}"/>
              </a:ext>
            </a:extLst>
          </p:cNvPr>
          <p:cNvSpPr/>
          <p:nvPr/>
        </p:nvSpPr>
        <p:spPr>
          <a:xfrm>
            <a:off x="6255092" y="969837"/>
            <a:ext cx="1027134" cy="3128233"/>
          </a:xfrm>
          <a:prstGeom prst="downArrow">
            <a:avLst/>
          </a:prstGeom>
          <a:solidFill>
            <a:srgbClr val="4061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C72EB-F810-9F43-BAB4-06DF3C57F5AC}"/>
              </a:ext>
            </a:extLst>
          </p:cNvPr>
          <p:cNvSpPr/>
          <p:nvPr/>
        </p:nvSpPr>
        <p:spPr>
          <a:xfrm>
            <a:off x="429589" y="245517"/>
            <a:ext cx="5360804" cy="444819"/>
          </a:xfrm>
          <a:prstGeom prst="rect">
            <a:avLst/>
          </a:prstGeom>
          <a:solidFill>
            <a:srgbClr val="5050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C022-39C8-C446-8D36-3447C0442198}"/>
              </a:ext>
            </a:extLst>
          </p:cNvPr>
          <p:cNvSpPr/>
          <p:nvPr/>
        </p:nvSpPr>
        <p:spPr>
          <a:xfrm>
            <a:off x="6515057" y="245516"/>
            <a:ext cx="5367528" cy="444819"/>
          </a:xfrm>
          <a:prstGeom prst="rect">
            <a:avLst/>
          </a:prstGeom>
          <a:solidFill>
            <a:srgbClr val="5050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Inspection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FC46A4-AE9B-C34A-82FD-18223594963C}"/>
              </a:ext>
            </a:extLst>
          </p:cNvPr>
          <p:cNvSpPr/>
          <p:nvPr/>
        </p:nvSpPr>
        <p:spPr>
          <a:xfrm>
            <a:off x="3504826" y="969836"/>
            <a:ext cx="2285567" cy="914400"/>
          </a:xfrm>
          <a:prstGeom prst="rect">
            <a:avLst/>
          </a:prstGeom>
          <a:solidFill>
            <a:srgbClr val="8F65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5F324-38C4-D14C-8318-102538BE0AAE}"/>
              </a:ext>
            </a:extLst>
          </p:cNvPr>
          <p:cNvSpPr/>
          <p:nvPr/>
        </p:nvSpPr>
        <p:spPr>
          <a:xfrm>
            <a:off x="3504825" y="2076753"/>
            <a:ext cx="2285568" cy="914400"/>
          </a:xfrm>
          <a:prstGeom prst="rect">
            <a:avLst/>
          </a:prstGeom>
          <a:solidFill>
            <a:srgbClr val="8F65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1F682-D39B-D644-BEDE-3677B5D6B6E1}"/>
              </a:ext>
            </a:extLst>
          </p:cNvPr>
          <p:cNvSpPr/>
          <p:nvPr/>
        </p:nvSpPr>
        <p:spPr>
          <a:xfrm>
            <a:off x="3504826" y="3183670"/>
            <a:ext cx="2285568" cy="914400"/>
          </a:xfrm>
          <a:prstGeom prst="rect">
            <a:avLst/>
          </a:prstGeom>
          <a:solidFill>
            <a:srgbClr val="8F65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tar_make_future()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tar_make_clustermq()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2E421-34DC-0A44-84D6-916078A10FE4}"/>
              </a:ext>
            </a:extLst>
          </p:cNvPr>
          <p:cNvSpPr/>
          <p:nvPr/>
        </p:nvSpPr>
        <p:spPr>
          <a:xfrm>
            <a:off x="7353785" y="969836"/>
            <a:ext cx="2011680" cy="914400"/>
          </a:xfrm>
          <a:prstGeom prst="rect">
            <a:avLst/>
          </a:prstGeom>
          <a:solidFill>
            <a:srgbClr val="4061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Inspect log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454CA-DA2C-1A44-AE0A-7A32CF29A413}"/>
              </a:ext>
            </a:extLst>
          </p:cNvPr>
          <p:cNvSpPr/>
          <p:nvPr/>
        </p:nvSpPr>
        <p:spPr>
          <a:xfrm>
            <a:off x="3511550" y="4290587"/>
            <a:ext cx="2285567" cy="914400"/>
          </a:xfrm>
          <a:prstGeom prst="rect">
            <a:avLst/>
          </a:prstGeom>
          <a:solidFill>
            <a:srgbClr val="8F65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tar_git_init()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tar_git_status()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tar_git_snapshot()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FFFA83-FA41-4147-AC60-0A46E3F4BA0D}"/>
              </a:ext>
            </a:extLst>
          </p:cNvPr>
          <p:cNvSpPr/>
          <p:nvPr/>
        </p:nvSpPr>
        <p:spPr>
          <a:xfrm>
            <a:off x="9585028" y="969836"/>
            <a:ext cx="2286000" cy="914400"/>
          </a:xfrm>
          <a:prstGeom prst="rect">
            <a:avLst/>
          </a:prstGeom>
          <a:solidFill>
            <a:srgbClr val="8F65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tar_git_log()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12DD5E-E5DC-664B-A7BE-C9939EE687B6}"/>
              </a:ext>
            </a:extLst>
          </p:cNvPr>
          <p:cNvSpPr/>
          <p:nvPr/>
        </p:nvSpPr>
        <p:spPr>
          <a:xfrm>
            <a:off x="9585028" y="2086149"/>
            <a:ext cx="2286000" cy="914400"/>
          </a:xfrm>
          <a:prstGeom prst="rect">
            <a:avLst/>
          </a:prstGeom>
          <a:solidFill>
            <a:srgbClr val="8F65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A95439-3CBB-F343-AF82-A425CAAEAEE5}"/>
              </a:ext>
            </a:extLst>
          </p:cNvPr>
          <p:cNvSpPr/>
          <p:nvPr/>
        </p:nvSpPr>
        <p:spPr>
          <a:xfrm>
            <a:off x="9585028" y="3202462"/>
            <a:ext cx="2286000" cy="914400"/>
          </a:xfrm>
          <a:prstGeom prst="rect">
            <a:avLst/>
          </a:prstGeom>
          <a:solidFill>
            <a:srgbClr val="8F65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tar_git_checkout()</a:t>
            </a:r>
          </a:p>
        </p:txBody>
      </p:sp>
    </p:spTree>
    <p:extLst>
      <p:ext uri="{BB962C8B-B14F-4D97-AF65-F5344CB8AC3E}">
        <p14:creationId xmlns:p14="http://schemas.microsoft.com/office/powerpoint/2010/main" val="37023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83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4</cp:revision>
  <dcterms:created xsi:type="dcterms:W3CDTF">2021-11-13T19:24:29Z</dcterms:created>
  <dcterms:modified xsi:type="dcterms:W3CDTF">2021-11-13T20:16:12Z</dcterms:modified>
</cp:coreProperties>
</file>