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3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16/10/2014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OPD Patient</a:t>
            </a:r>
            <a:endParaRPr lang="en-US" dirty="0"/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66960" y="1524000"/>
            <a:ext cx="849572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Clinic Patient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33412" y="1696244"/>
            <a:ext cx="7877175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Ward Patient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720056"/>
            <a:ext cx="7924800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OPD LAB Order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33412" y="1705769"/>
            <a:ext cx="7877175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ward lab order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71512" y="1686719"/>
            <a:ext cx="7800975" cy="435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LABTech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08033" y="1981201"/>
            <a:ext cx="7527934" cy="376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OPD Lab Order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37" y="1705769"/>
            <a:ext cx="7858125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Admission Lab Order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52462" y="1715294"/>
            <a:ext cx="7839075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Room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37" y="1686719"/>
            <a:ext cx="7858125" cy="435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Admin</a:t>
            </a:r>
          </a:p>
          <a:p>
            <a:r>
              <a:rPr lang="en-US" dirty="0" smtClean="0"/>
              <a:t>Admission</a:t>
            </a:r>
          </a:p>
          <a:p>
            <a:r>
              <a:rPr lang="en-US" dirty="0" smtClean="0"/>
              <a:t>Nurse</a:t>
            </a:r>
          </a:p>
          <a:p>
            <a:r>
              <a:rPr lang="en-US" dirty="0" smtClean="0"/>
              <a:t>Doctor</a:t>
            </a:r>
          </a:p>
          <a:p>
            <a:r>
              <a:rPr lang="en-US" dirty="0" err="1" smtClean="0"/>
              <a:t>LabTech</a:t>
            </a:r>
            <a:endParaRPr lang="en-US" dirty="0" smtClean="0"/>
          </a:p>
          <a:p>
            <a:r>
              <a:rPr lang="en-US" dirty="0" err="1" smtClean="0"/>
              <a:t>Pharm</a:t>
            </a:r>
            <a:endParaRPr lang="en-US" dirty="0" smtClean="0"/>
          </a:p>
          <a:p>
            <a:r>
              <a:rPr lang="en-US" dirty="0" smtClean="0"/>
              <a:t>Programmer</a:t>
            </a:r>
          </a:p>
          <a:p>
            <a:r>
              <a:rPr lang="en-US" dirty="0" smtClean="0"/>
              <a:t>User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Home</a:t>
            </a:r>
          </a:p>
          <a:p>
            <a:r>
              <a:rPr lang="en-US" dirty="0" smtClean="0"/>
              <a:t>New Patient</a:t>
            </a:r>
          </a:p>
          <a:p>
            <a:pPr lvl="1"/>
            <a:r>
              <a:rPr lang="en-US" dirty="0" smtClean="0"/>
              <a:t>Create a Visit (Add History, Add Allergy, Examination, Order Lab Test, Prescription Drugs, Treatment)</a:t>
            </a:r>
          </a:p>
          <a:p>
            <a:pPr lvl="1"/>
            <a:r>
              <a:rPr lang="en-US" dirty="0" smtClean="0"/>
              <a:t>Give Admission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Give Appointment</a:t>
            </a:r>
          </a:p>
          <a:p>
            <a:pPr lvl="1"/>
            <a:r>
              <a:rPr lang="en-US" dirty="0" smtClean="0"/>
              <a:t>Add History</a:t>
            </a:r>
          </a:p>
          <a:p>
            <a:pPr lvl="1"/>
            <a:r>
              <a:rPr lang="en-US" dirty="0" smtClean="0"/>
              <a:t>Add Allergy</a:t>
            </a:r>
          </a:p>
          <a:p>
            <a:pPr lvl="1"/>
            <a:r>
              <a:rPr lang="en-US" dirty="0" smtClean="0"/>
              <a:t>Examination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Search</a:t>
            </a:r>
          </a:p>
          <a:p>
            <a:r>
              <a:rPr lang="en-US" dirty="0" smtClean="0"/>
              <a:t>Registry</a:t>
            </a:r>
          </a:p>
          <a:p>
            <a:pPr lvl="1"/>
            <a:r>
              <a:rPr lang="en-US" dirty="0" smtClean="0"/>
              <a:t>Admission Registry</a:t>
            </a:r>
          </a:p>
          <a:p>
            <a:pPr lvl="1"/>
            <a:r>
              <a:rPr lang="en-US" dirty="0" smtClean="0"/>
              <a:t>OPD Registry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Patient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0130" y="1600200"/>
            <a:ext cx="610373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Visit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14450" y="1986756"/>
            <a:ext cx="6515100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Order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76300" y="2253456"/>
            <a:ext cx="7391400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Give an Admission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00200" y="2133600"/>
            <a:ext cx="5953125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REGISTRY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743200"/>
            <a:ext cx="6296025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DOCTOR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09801" y="1930474"/>
            <a:ext cx="4724398" cy="386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89</Words>
  <Application>Microsoft Office PowerPoint</Application>
  <PresentationFormat>On-screen Show (4:3)</PresentationFormat>
  <Paragraphs>39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HMS</vt:lpstr>
      <vt:lpstr>USER GROUP</vt:lpstr>
      <vt:lpstr>Admission</vt:lpstr>
      <vt:lpstr>New Patient</vt:lpstr>
      <vt:lpstr>Create a Visit</vt:lpstr>
      <vt:lpstr>Lab Order</vt:lpstr>
      <vt:lpstr>Give an Admission</vt:lpstr>
      <vt:lpstr>REGISTRY</vt:lpstr>
      <vt:lpstr>DOCTOR</vt:lpstr>
      <vt:lpstr>MY OPD Patient</vt:lpstr>
      <vt:lpstr>My Clinic Patient</vt:lpstr>
      <vt:lpstr>MY Ward Patient</vt:lpstr>
      <vt:lpstr>My OPD LAB Order</vt:lpstr>
      <vt:lpstr>My ward lab order</vt:lpstr>
      <vt:lpstr>LABTech</vt:lpstr>
      <vt:lpstr>OPD Lab Order</vt:lpstr>
      <vt:lpstr>Admission Lab Order</vt:lpstr>
      <vt:lpstr>Collection Room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HMS</dc:title>
  <dc:creator/>
  <cp:lastModifiedBy>Swostim</cp:lastModifiedBy>
  <cp:revision>32</cp:revision>
  <dcterms:created xsi:type="dcterms:W3CDTF">2006-08-16T00:00:00Z</dcterms:created>
  <dcterms:modified xsi:type="dcterms:W3CDTF">2014-10-16T08:03:04Z</dcterms:modified>
</cp:coreProperties>
</file>