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313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6A0FA-8200-400D-A73E-B2A280A145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4FE7E-27EA-4671-9857-07148622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7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9DA-3A8A-49DE-9358-D3AFE424BD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5B0F-A37D-470D-9F89-091BD231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4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9DA-3A8A-49DE-9358-D3AFE424BD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5B0F-A37D-470D-9F89-091BD231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1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9DA-3A8A-49DE-9358-D3AFE424BD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5B0F-A37D-470D-9F89-091BD231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9DA-3A8A-49DE-9358-D3AFE424BD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5B0F-A37D-470D-9F89-091BD231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9DA-3A8A-49DE-9358-D3AFE424BD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5B0F-A37D-470D-9F89-091BD231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8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9DA-3A8A-49DE-9358-D3AFE424BD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5B0F-A37D-470D-9F89-091BD231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9DA-3A8A-49DE-9358-D3AFE424BD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5B0F-A37D-470D-9F89-091BD231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5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9DA-3A8A-49DE-9358-D3AFE424BD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5B0F-A37D-470D-9F89-091BD231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2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9DA-3A8A-49DE-9358-D3AFE424BD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5B0F-A37D-470D-9F89-091BD231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9DA-3A8A-49DE-9358-D3AFE424BD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5B0F-A37D-470D-9F89-091BD231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9DA-3A8A-49DE-9358-D3AFE424BD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5B0F-A37D-470D-9F89-091BD231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6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79DA-3A8A-49DE-9358-D3AFE424BD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5B0F-A37D-470D-9F89-091BD231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8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8339959" y="5002567"/>
            <a:ext cx="17483959" cy="1855433"/>
            <a:chOff x="301841" y="3941684"/>
            <a:chExt cx="7599285" cy="1855433"/>
          </a:xfrm>
        </p:grpSpPr>
        <p:grpSp>
          <p:nvGrpSpPr>
            <p:cNvPr id="14" name="Group 13"/>
            <p:cNvGrpSpPr/>
            <p:nvPr/>
          </p:nvGrpSpPr>
          <p:grpSpPr>
            <a:xfrm>
              <a:off x="301841" y="4012706"/>
              <a:ext cx="3808520" cy="1784411"/>
              <a:chOff x="301841" y="4012706"/>
              <a:chExt cx="3808520" cy="178441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01841" y="4012706"/>
                <a:ext cx="3808520" cy="1012054"/>
                <a:chOff x="301841" y="4012706"/>
                <a:chExt cx="3808520" cy="1012054"/>
              </a:xfrm>
            </p:grpSpPr>
            <p:sp>
              <p:nvSpPr>
                <p:cNvPr id="8" name="Flowchart: Punched Tape 7"/>
                <p:cNvSpPr/>
                <p:nvPr/>
              </p:nvSpPr>
              <p:spPr>
                <a:xfrm>
                  <a:off x="301841" y="4048217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lowchart: Punched Tape 8"/>
                <p:cNvSpPr/>
                <p:nvPr/>
              </p:nvSpPr>
              <p:spPr>
                <a:xfrm>
                  <a:off x="2201662" y="4012706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01841" y="4785063"/>
                <a:ext cx="3808520" cy="1012054"/>
                <a:chOff x="301841" y="4012706"/>
                <a:chExt cx="3808520" cy="1012054"/>
              </a:xfrm>
            </p:grpSpPr>
            <p:sp>
              <p:nvSpPr>
                <p:cNvPr id="12" name="Flowchart: Punched Tape 11"/>
                <p:cNvSpPr/>
                <p:nvPr/>
              </p:nvSpPr>
              <p:spPr>
                <a:xfrm>
                  <a:off x="301841" y="4048217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Punched Tape 12"/>
                <p:cNvSpPr/>
                <p:nvPr/>
              </p:nvSpPr>
              <p:spPr>
                <a:xfrm>
                  <a:off x="2201662" y="4012706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4092606" y="3941684"/>
              <a:ext cx="3808520" cy="1784411"/>
              <a:chOff x="301841" y="4012706"/>
              <a:chExt cx="3808520" cy="178441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01841" y="4012706"/>
                <a:ext cx="3808520" cy="1012054"/>
                <a:chOff x="301841" y="4012706"/>
                <a:chExt cx="3808520" cy="1012054"/>
              </a:xfrm>
            </p:grpSpPr>
            <p:sp>
              <p:nvSpPr>
                <p:cNvPr id="20" name="Flowchart: Punched Tape 19"/>
                <p:cNvSpPr/>
                <p:nvPr/>
              </p:nvSpPr>
              <p:spPr>
                <a:xfrm>
                  <a:off x="301841" y="4048217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lowchart: Punched Tape 20"/>
                <p:cNvSpPr/>
                <p:nvPr/>
              </p:nvSpPr>
              <p:spPr>
                <a:xfrm>
                  <a:off x="2201662" y="4012706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01841" y="4785063"/>
                <a:ext cx="3808520" cy="1012054"/>
                <a:chOff x="301841" y="4012706"/>
                <a:chExt cx="3808520" cy="1012054"/>
              </a:xfrm>
            </p:grpSpPr>
            <p:sp>
              <p:nvSpPr>
                <p:cNvPr id="18" name="Flowchart: Punched Tape 17"/>
                <p:cNvSpPr/>
                <p:nvPr/>
              </p:nvSpPr>
              <p:spPr>
                <a:xfrm>
                  <a:off x="301841" y="4048217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lowchart: Punched Tape 18"/>
                <p:cNvSpPr/>
                <p:nvPr/>
              </p:nvSpPr>
              <p:spPr>
                <a:xfrm>
                  <a:off x="2201662" y="4012706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3" name="Rectangle 22"/>
          <p:cNvSpPr/>
          <p:nvPr/>
        </p:nvSpPr>
        <p:spPr>
          <a:xfrm>
            <a:off x="7851228" y="110359"/>
            <a:ext cx="1292772" cy="6574219"/>
          </a:xfrm>
          <a:prstGeom prst="rect">
            <a:avLst/>
          </a:prstGeom>
          <a:solidFill>
            <a:srgbClr val="7030A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074278" y="1434662"/>
            <a:ext cx="3641834" cy="4272454"/>
            <a:chOff x="3090043" y="662151"/>
            <a:chExt cx="3641834" cy="4272454"/>
          </a:xfrm>
        </p:grpSpPr>
        <p:sp>
          <p:nvSpPr>
            <p:cNvPr id="24" name="Right Triangle 23"/>
            <p:cNvSpPr/>
            <p:nvPr/>
          </p:nvSpPr>
          <p:spPr>
            <a:xfrm>
              <a:off x="4461641" y="662151"/>
              <a:ext cx="1229710" cy="3105807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/>
            <p:cNvSpPr/>
            <p:nvPr/>
          </p:nvSpPr>
          <p:spPr>
            <a:xfrm flipH="1">
              <a:off x="3484180" y="1292774"/>
              <a:ext cx="945930" cy="2475186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flipV="1">
              <a:off x="3090043" y="3783722"/>
              <a:ext cx="3641834" cy="1150883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11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  <p:sndAc>
          <p:stSnd>
            <p:snd r:embed="rId2" name="chimes.wav"/>
          </p:stSnd>
        </p:sndAc>
      </p:transition>
    </mc:Choice>
    <mc:Fallback xmlns="">
      <p:transition spd="slow">
        <p:dissolv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542 -0.0162 L -0.26754 0.06435 C -0.21129 0.08287 -0.12726 0.09306 -0.03976 0.09306 C 0.06007 0.09306 0.13993 0.08287 0.19635 0.06435 L 0.46458 -0.0162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5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0.95608 -0.0166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5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8339959" y="5002567"/>
            <a:ext cx="17483959" cy="1855433"/>
            <a:chOff x="301841" y="3941684"/>
            <a:chExt cx="7599285" cy="1855433"/>
          </a:xfrm>
        </p:grpSpPr>
        <p:grpSp>
          <p:nvGrpSpPr>
            <p:cNvPr id="14" name="Group 13"/>
            <p:cNvGrpSpPr/>
            <p:nvPr/>
          </p:nvGrpSpPr>
          <p:grpSpPr>
            <a:xfrm>
              <a:off x="301841" y="4012706"/>
              <a:ext cx="3808520" cy="1784411"/>
              <a:chOff x="301841" y="4012706"/>
              <a:chExt cx="3808520" cy="178441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01841" y="4012706"/>
                <a:ext cx="3808520" cy="1012054"/>
                <a:chOff x="301841" y="4012706"/>
                <a:chExt cx="3808520" cy="1012054"/>
              </a:xfrm>
            </p:grpSpPr>
            <p:sp>
              <p:nvSpPr>
                <p:cNvPr id="8" name="Flowchart: Punched Tape 7"/>
                <p:cNvSpPr/>
                <p:nvPr/>
              </p:nvSpPr>
              <p:spPr>
                <a:xfrm>
                  <a:off x="301841" y="4048217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lowchart: Punched Tape 8"/>
                <p:cNvSpPr/>
                <p:nvPr/>
              </p:nvSpPr>
              <p:spPr>
                <a:xfrm>
                  <a:off x="2201662" y="4012706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01841" y="4785063"/>
                <a:ext cx="3808520" cy="1012054"/>
                <a:chOff x="301841" y="4012706"/>
                <a:chExt cx="3808520" cy="1012054"/>
              </a:xfrm>
            </p:grpSpPr>
            <p:sp>
              <p:nvSpPr>
                <p:cNvPr id="12" name="Flowchart: Punched Tape 11"/>
                <p:cNvSpPr/>
                <p:nvPr/>
              </p:nvSpPr>
              <p:spPr>
                <a:xfrm>
                  <a:off x="301841" y="4048217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Punched Tape 12"/>
                <p:cNvSpPr/>
                <p:nvPr/>
              </p:nvSpPr>
              <p:spPr>
                <a:xfrm>
                  <a:off x="2201662" y="4012706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4092606" y="3941684"/>
              <a:ext cx="3808520" cy="1784411"/>
              <a:chOff x="301841" y="4012706"/>
              <a:chExt cx="3808520" cy="178441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01841" y="4012706"/>
                <a:ext cx="3808520" cy="1012054"/>
                <a:chOff x="301841" y="4012706"/>
                <a:chExt cx="3808520" cy="1012054"/>
              </a:xfrm>
            </p:grpSpPr>
            <p:sp>
              <p:nvSpPr>
                <p:cNvPr id="20" name="Flowchart: Punched Tape 19"/>
                <p:cNvSpPr/>
                <p:nvPr/>
              </p:nvSpPr>
              <p:spPr>
                <a:xfrm>
                  <a:off x="301841" y="4048217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lowchart: Punched Tape 20"/>
                <p:cNvSpPr/>
                <p:nvPr/>
              </p:nvSpPr>
              <p:spPr>
                <a:xfrm>
                  <a:off x="2201662" y="4012706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01841" y="4785063"/>
                <a:ext cx="3808520" cy="1012054"/>
                <a:chOff x="301841" y="4012706"/>
                <a:chExt cx="3808520" cy="1012054"/>
              </a:xfrm>
            </p:grpSpPr>
            <p:sp>
              <p:nvSpPr>
                <p:cNvPr id="18" name="Flowchart: Punched Tape 17"/>
                <p:cNvSpPr/>
                <p:nvPr/>
              </p:nvSpPr>
              <p:spPr>
                <a:xfrm>
                  <a:off x="301841" y="4048217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lowchart: Punched Tape 18"/>
                <p:cNvSpPr/>
                <p:nvPr/>
              </p:nvSpPr>
              <p:spPr>
                <a:xfrm>
                  <a:off x="2201662" y="4012706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3" name="Rectangle 22"/>
          <p:cNvSpPr/>
          <p:nvPr/>
        </p:nvSpPr>
        <p:spPr>
          <a:xfrm>
            <a:off x="7851228" y="331076"/>
            <a:ext cx="1292772" cy="47296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074278" y="1434662"/>
            <a:ext cx="3641834" cy="4272454"/>
            <a:chOff x="3090043" y="662151"/>
            <a:chExt cx="3641834" cy="4272454"/>
          </a:xfrm>
        </p:grpSpPr>
        <p:sp>
          <p:nvSpPr>
            <p:cNvPr id="24" name="Right Triangle 23"/>
            <p:cNvSpPr/>
            <p:nvPr/>
          </p:nvSpPr>
          <p:spPr>
            <a:xfrm>
              <a:off x="4461641" y="662151"/>
              <a:ext cx="1229710" cy="3105807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/>
            <p:cNvSpPr/>
            <p:nvPr/>
          </p:nvSpPr>
          <p:spPr>
            <a:xfrm flipH="1">
              <a:off x="3484180" y="1292774"/>
              <a:ext cx="945930" cy="2475186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flipV="1">
              <a:off x="3090043" y="3783722"/>
              <a:ext cx="3641834" cy="1150883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79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542 -0.0162 L -0.26754 0.09676 C -0.21129 0.12246 -0.12726 0.13658 -0.03976 0.13658 C 0.06007 0.13658 0.13993 0.12246 0.19635 0.09676 L 0.46458 -0.0162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0.92327 -0.016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63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8339959" y="5002567"/>
            <a:ext cx="17483959" cy="1855433"/>
            <a:chOff x="301841" y="3941684"/>
            <a:chExt cx="7599285" cy="1855433"/>
          </a:xfrm>
        </p:grpSpPr>
        <p:grpSp>
          <p:nvGrpSpPr>
            <p:cNvPr id="14" name="Group 13"/>
            <p:cNvGrpSpPr/>
            <p:nvPr/>
          </p:nvGrpSpPr>
          <p:grpSpPr>
            <a:xfrm>
              <a:off x="301841" y="4012706"/>
              <a:ext cx="3808520" cy="1784411"/>
              <a:chOff x="301841" y="4012706"/>
              <a:chExt cx="3808520" cy="178441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01841" y="4012706"/>
                <a:ext cx="3808520" cy="1012054"/>
                <a:chOff x="301841" y="4012706"/>
                <a:chExt cx="3808520" cy="1012054"/>
              </a:xfrm>
            </p:grpSpPr>
            <p:sp>
              <p:nvSpPr>
                <p:cNvPr id="8" name="Flowchart: Punched Tape 7"/>
                <p:cNvSpPr/>
                <p:nvPr/>
              </p:nvSpPr>
              <p:spPr>
                <a:xfrm>
                  <a:off x="301841" y="4048217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lowchart: Punched Tape 8"/>
                <p:cNvSpPr/>
                <p:nvPr/>
              </p:nvSpPr>
              <p:spPr>
                <a:xfrm>
                  <a:off x="2201662" y="4012706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01841" y="4785063"/>
                <a:ext cx="3808520" cy="1012054"/>
                <a:chOff x="301841" y="4012706"/>
                <a:chExt cx="3808520" cy="1012054"/>
              </a:xfrm>
            </p:grpSpPr>
            <p:sp>
              <p:nvSpPr>
                <p:cNvPr id="12" name="Flowchart: Punched Tape 11"/>
                <p:cNvSpPr/>
                <p:nvPr/>
              </p:nvSpPr>
              <p:spPr>
                <a:xfrm>
                  <a:off x="301841" y="4048217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Punched Tape 12"/>
                <p:cNvSpPr/>
                <p:nvPr/>
              </p:nvSpPr>
              <p:spPr>
                <a:xfrm>
                  <a:off x="2201662" y="4012706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4092606" y="3941684"/>
              <a:ext cx="3808520" cy="1784411"/>
              <a:chOff x="301841" y="4012706"/>
              <a:chExt cx="3808520" cy="178441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01841" y="4012706"/>
                <a:ext cx="3808520" cy="1012054"/>
                <a:chOff x="301841" y="4012706"/>
                <a:chExt cx="3808520" cy="1012054"/>
              </a:xfrm>
            </p:grpSpPr>
            <p:sp>
              <p:nvSpPr>
                <p:cNvPr id="20" name="Flowchart: Punched Tape 19"/>
                <p:cNvSpPr/>
                <p:nvPr/>
              </p:nvSpPr>
              <p:spPr>
                <a:xfrm>
                  <a:off x="301841" y="4048217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lowchart: Punched Tape 20"/>
                <p:cNvSpPr/>
                <p:nvPr/>
              </p:nvSpPr>
              <p:spPr>
                <a:xfrm>
                  <a:off x="2201662" y="4012706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01841" y="4785063"/>
                <a:ext cx="3808520" cy="1012054"/>
                <a:chOff x="301841" y="4012706"/>
                <a:chExt cx="3808520" cy="1012054"/>
              </a:xfrm>
            </p:grpSpPr>
            <p:sp>
              <p:nvSpPr>
                <p:cNvPr id="18" name="Flowchart: Punched Tape 17"/>
                <p:cNvSpPr/>
                <p:nvPr/>
              </p:nvSpPr>
              <p:spPr>
                <a:xfrm>
                  <a:off x="301841" y="4048217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lowchart: Punched Tape 18"/>
                <p:cNvSpPr/>
                <p:nvPr/>
              </p:nvSpPr>
              <p:spPr>
                <a:xfrm>
                  <a:off x="2201662" y="4012706"/>
                  <a:ext cx="1908699" cy="976543"/>
                </a:xfrm>
                <a:prstGeom prst="flowChartPunchedTap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3" name="Rectangle 22"/>
          <p:cNvSpPr/>
          <p:nvPr/>
        </p:nvSpPr>
        <p:spPr>
          <a:xfrm>
            <a:off x="7851228" y="331076"/>
            <a:ext cx="1292772" cy="47296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074278" y="1434662"/>
            <a:ext cx="3641834" cy="4272454"/>
            <a:chOff x="3090043" y="662151"/>
            <a:chExt cx="3641834" cy="4272454"/>
          </a:xfrm>
        </p:grpSpPr>
        <p:sp>
          <p:nvSpPr>
            <p:cNvPr id="24" name="Right Triangle 23"/>
            <p:cNvSpPr/>
            <p:nvPr/>
          </p:nvSpPr>
          <p:spPr>
            <a:xfrm>
              <a:off x="4461641" y="662151"/>
              <a:ext cx="1229710" cy="3105807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/>
            <p:cNvSpPr/>
            <p:nvPr/>
          </p:nvSpPr>
          <p:spPr>
            <a:xfrm flipH="1">
              <a:off x="3484180" y="1292774"/>
              <a:ext cx="945930" cy="2475186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flipV="1">
              <a:off x="3090043" y="3783722"/>
              <a:ext cx="3641834" cy="1150883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79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542 -0.0162 L -0.26754 0.09676 C -0.21129 0.12246 -0.12726 0.13658 -0.03976 0.13658 C 0.06007 0.13658 0.13993 0.12246 0.19635 0.09676 L 0.46458 -0.0162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0.95608 0.005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5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sonatonmurm80@gmail.com</dc:creator>
  <cp:lastModifiedBy>sonatonmurm80@gmail.com</cp:lastModifiedBy>
  <cp:revision>10</cp:revision>
  <dcterms:created xsi:type="dcterms:W3CDTF">2020-02-05T11:53:17Z</dcterms:created>
  <dcterms:modified xsi:type="dcterms:W3CDTF">2020-03-03T09:10:24Z</dcterms:modified>
</cp:coreProperties>
</file>