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C63B-D856-42EC-ABCE-51DD21CA4FF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5B62-17DB-46ED-921F-F298E987A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C63B-D856-42EC-ABCE-51DD21CA4FF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5B62-17DB-46ED-921F-F298E987A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C63B-D856-42EC-ABCE-51DD21CA4FF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5B62-17DB-46ED-921F-F298E987A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646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C63B-D856-42EC-ABCE-51DD21CA4FF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5B62-17DB-46ED-921F-F298E987A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260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C63B-D856-42EC-ABCE-51DD21CA4FF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5B62-17DB-46ED-921F-F298E987A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67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C63B-D856-42EC-ABCE-51DD21CA4FF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5B62-17DB-46ED-921F-F298E987A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987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C63B-D856-42EC-ABCE-51DD21CA4FF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5B62-17DB-46ED-921F-F298E987A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22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C63B-D856-42EC-ABCE-51DD21CA4FF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5B62-17DB-46ED-921F-F298E987A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281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C63B-D856-42EC-ABCE-51DD21CA4FF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5B62-17DB-46ED-921F-F298E987A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06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C63B-D856-42EC-ABCE-51DD21CA4FF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5B62-17DB-46ED-921F-F298E987A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65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C63B-D856-42EC-ABCE-51DD21CA4FF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5B62-17DB-46ED-921F-F298E987A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28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C63B-D856-42EC-ABCE-51DD21CA4FF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5B62-17DB-46ED-921F-F298E987A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17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C63B-D856-42EC-ABCE-51DD21CA4FF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5B62-17DB-46ED-921F-F298E987A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66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C63B-D856-42EC-ABCE-51DD21CA4FF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5B62-17DB-46ED-921F-F298E987A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82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C63B-D856-42EC-ABCE-51DD21CA4FF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5B62-17DB-46ED-921F-F298E987A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59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C63B-D856-42EC-ABCE-51DD21CA4FF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5B62-17DB-46ED-921F-F298E987A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96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669C63B-D856-42EC-ABCE-51DD21CA4FF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1015B62-17DB-46ED-921F-F298E987A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68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669C63B-D856-42EC-ABCE-51DD21CA4FF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1015B62-17DB-46ED-921F-F298E987A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414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439C9-8FC0-A38B-68BC-529374E95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Опрос студентов 1 курса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470133-3F1C-8313-9BEF-07578B3DA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MLBB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33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A7987-CA88-7B64-DE3D-59E66B0F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D8689B-37C6-14A5-0A26-2ACC91410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09600"/>
            <a:ext cx="9905998" cy="5638800"/>
          </a:xfrm>
        </p:spPr>
      </p:pic>
    </p:spTree>
    <p:extLst>
      <p:ext uri="{BB962C8B-B14F-4D97-AF65-F5344CB8AC3E}">
        <p14:creationId xmlns:p14="http://schemas.microsoft.com/office/powerpoint/2010/main" val="119363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5AFE0-8FA8-FB0A-4899-1167FD37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000" dirty="0"/>
              <a:t>Итог</a:t>
            </a:r>
            <a:r>
              <a:rPr lang="en-US" sz="5000" dirty="0"/>
              <a:t>:</a:t>
            </a:r>
            <a:endParaRPr lang="ru-RU" sz="5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AF80F-3DFB-D7D3-D50C-05E792565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851355"/>
            <a:ext cx="9905998" cy="766916"/>
          </a:xfrm>
        </p:spPr>
        <p:txBody>
          <a:bodyPr>
            <a:normAutofit/>
          </a:bodyPr>
          <a:lstStyle/>
          <a:p>
            <a:r>
              <a:rPr lang="ru-RU" sz="3000" dirty="0"/>
              <a:t>Всем все нравится😁</a:t>
            </a:r>
          </a:p>
        </p:txBody>
      </p:sp>
    </p:spTree>
    <p:extLst>
      <p:ext uri="{BB962C8B-B14F-4D97-AF65-F5344CB8AC3E}">
        <p14:creationId xmlns:p14="http://schemas.microsoft.com/office/powerpoint/2010/main" val="229847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5CA82-2B28-75F6-1C9D-6F19F33D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/>
              <a:t>Thx for attention🐒</a:t>
            </a:r>
            <a:endParaRPr lang="ru-RU" sz="5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11D833-2C57-2179-5F7E-B8EE0C98C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76" y="2571396"/>
            <a:ext cx="3997030" cy="3705435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480DF0-91B9-FEF0-282F-478D946A7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7487" y="3232094"/>
            <a:ext cx="2400381" cy="22226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FB4A55-0928-5643-E04C-6995B5D8B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6881" y="2571396"/>
            <a:ext cx="2967299" cy="37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2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AEFDE-1E91-AB19-F297-551A127A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C8B5B6-344A-55F5-7A87-0E6559BC5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09600"/>
            <a:ext cx="9905998" cy="5638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55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18473-660B-42A4-1D34-920469D9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380684-8671-E713-2583-262C37DB8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609601"/>
            <a:ext cx="9905997" cy="5638800"/>
          </a:xfrm>
        </p:spPr>
      </p:pic>
    </p:spTree>
    <p:extLst>
      <p:ext uri="{BB962C8B-B14F-4D97-AF65-F5344CB8AC3E}">
        <p14:creationId xmlns:p14="http://schemas.microsoft.com/office/powerpoint/2010/main" val="349041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096B8-6E33-85DE-66F7-6D9B5749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C73E91-646A-C39D-3039-8FBFB5F1F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09600"/>
            <a:ext cx="9905998" cy="5638799"/>
          </a:xfrm>
        </p:spPr>
      </p:pic>
    </p:spTree>
    <p:extLst>
      <p:ext uri="{BB962C8B-B14F-4D97-AF65-F5344CB8AC3E}">
        <p14:creationId xmlns:p14="http://schemas.microsoft.com/office/powerpoint/2010/main" val="51080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1A651-5E78-0DF1-0F4B-D7D81ED9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372353C-C165-03B5-9018-2BFCA7B10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09600"/>
            <a:ext cx="9905998" cy="5638800"/>
          </a:xfrm>
        </p:spPr>
      </p:pic>
    </p:spTree>
    <p:extLst>
      <p:ext uri="{BB962C8B-B14F-4D97-AF65-F5344CB8AC3E}">
        <p14:creationId xmlns:p14="http://schemas.microsoft.com/office/powerpoint/2010/main" val="270021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5590E-8B9D-B43F-BF1C-E8F15AB3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CE8231-CA18-B9EE-104C-158BF9352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09600"/>
            <a:ext cx="9905998" cy="5565058"/>
          </a:xfrm>
        </p:spPr>
      </p:pic>
    </p:spTree>
    <p:extLst>
      <p:ext uri="{BB962C8B-B14F-4D97-AF65-F5344CB8AC3E}">
        <p14:creationId xmlns:p14="http://schemas.microsoft.com/office/powerpoint/2010/main" val="424986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E9872-F59E-E4C8-7146-7F463A5E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774E2E6-8858-8F56-DF17-63095D4EC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09600"/>
            <a:ext cx="9905998" cy="5565057"/>
          </a:xfrm>
        </p:spPr>
      </p:pic>
    </p:spTree>
    <p:extLst>
      <p:ext uri="{BB962C8B-B14F-4D97-AF65-F5344CB8AC3E}">
        <p14:creationId xmlns:p14="http://schemas.microsoft.com/office/powerpoint/2010/main" val="229507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0A00-9AA1-A987-6305-B78D2BBE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BC7FE0-187E-31BC-57A3-865BBF340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09600"/>
            <a:ext cx="9905997" cy="5638800"/>
          </a:xfrm>
        </p:spPr>
      </p:pic>
    </p:spTree>
    <p:extLst>
      <p:ext uri="{BB962C8B-B14F-4D97-AF65-F5344CB8AC3E}">
        <p14:creationId xmlns:p14="http://schemas.microsoft.com/office/powerpoint/2010/main" val="393597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8A12A-5386-0B01-7E16-E17017B0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8A356D1-9A6D-D056-8941-8C9E9158C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4" y="609600"/>
            <a:ext cx="9905998" cy="5638800"/>
          </a:xfrm>
        </p:spPr>
      </p:pic>
    </p:spTree>
    <p:extLst>
      <p:ext uri="{BB962C8B-B14F-4D97-AF65-F5344CB8AC3E}">
        <p14:creationId xmlns:p14="http://schemas.microsoft.com/office/powerpoint/2010/main" val="4234399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10</TotalTime>
  <Words>15</Words>
  <Application>Microsoft Office PowerPoint</Application>
  <PresentationFormat>Широкоэкранный</PresentationFormat>
  <Paragraphs>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Сетка</vt:lpstr>
      <vt:lpstr>Опрос студентов 1 курса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Итог:</vt:lpstr>
      <vt:lpstr>Thx for attention🐒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Илияр Мидинов</dc:creator>
  <cp:lastModifiedBy>Илияр Мидинов</cp:lastModifiedBy>
  <cp:revision>1</cp:revision>
  <dcterms:created xsi:type="dcterms:W3CDTF">2024-10-28T07:43:02Z</dcterms:created>
  <dcterms:modified xsi:type="dcterms:W3CDTF">2024-10-28T07:53:57Z</dcterms:modified>
</cp:coreProperties>
</file>