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17"/>
  </p:notesMasterIdLst>
  <p:sldIdLst>
    <p:sldId id="256" r:id="rId3"/>
    <p:sldId id="273" r:id="rId4"/>
    <p:sldId id="257" r:id="rId5"/>
    <p:sldId id="259" r:id="rId6"/>
    <p:sldId id="258" r:id="rId7"/>
    <p:sldId id="263" r:id="rId8"/>
    <p:sldId id="264" r:id="rId9"/>
    <p:sldId id="265" r:id="rId10"/>
    <p:sldId id="266" r:id="rId11"/>
    <p:sldId id="267" r:id="rId12"/>
    <p:sldId id="271" r:id="rId13"/>
    <p:sldId id="269" r:id="rId14"/>
    <p:sldId id="268" r:id="rId15"/>
    <p:sldId id="270" r:id="rId16"/>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Maven Pro"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B425B-0BA7-9E14-62FD-D46B40BDF9D3}" v="1695" dt="2023-12-19T02:15:13.582"/>
    <p1510:client id="{331E2FF8-D44A-EF1A-7BDF-27AF28DDEDAA}" v="218" dt="2023-12-18T21:42:00.087"/>
    <p1510:client id="{BC58C1AC-9433-9D8E-697E-C98332BF9108}" v="4" dt="2023-12-19T07:51:19.836"/>
    <p1510:client id="{DB98075B-D056-7CC8-7A07-A3E0F485F07E}" v="455" dt="2023-12-18T22:15:17.627"/>
  </p1510:revLst>
</p1510:revInfo>
</file>

<file path=ppt/tableStyles.xml><?xml version="1.0" encoding="utf-8"?>
<a:tblStyleLst xmlns:a="http://schemas.openxmlformats.org/drawingml/2006/main" def="{3CC67CB0-27C6-4A63-93B3-29A2D03E3C5C}">
  <a:tblStyle styleId="{3CC67CB0-27C6-4A63-93B3-29A2D03E3C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A56F4D-97AF-4188-81FF-5D8EF269FD3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a:extLst>
            <a:ext uri="{FF2B5EF4-FFF2-40B4-BE49-F238E27FC236}">
              <a16:creationId xmlns:a16="http://schemas.microsoft.com/office/drawing/2014/main" id="{2F479DE7-A731-2AEF-358C-94DEF87B972F}"/>
            </a:ext>
          </a:extLst>
        </p:cNvPr>
        <p:cNvGrpSpPr/>
        <p:nvPr/>
      </p:nvGrpSpPr>
      <p:grpSpPr>
        <a:xfrm>
          <a:off x="0" y="0"/>
          <a:ext cx="0" cy="0"/>
          <a:chOff x="0" y="0"/>
          <a:chExt cx="0" cy="0"/>
        </a:xfrm>
      </p:grpSpPr>
      <p:sp>
        <p:nvSpPr>
          <p:cNvPr id="980" name="Google Shape;980;g13ce2af5b70_0_0:notes">
            <a:extLst>
              <a:ext uri="{FF2B5EF4-FFF2-40B4-BE49-F238E27FC236}">
                <a16:creationId xmlns:a16="http://schemas.microsoft.com/office/drawing/2014/main" id="{C70F6C7C-8753-F3C5-9B36-A71CF972FC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a:extLst>
              <a:ext uri="{FF2B5EF4-FFF2-40B4-BE49-F238E27FC236}">
                <a16:creationId xmlns:a16="http://schemas.microsoft.com/office/drawing/2014/main" id="{F86574DF-624F-F02F-7E4A-E2D87DE3A7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58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a:extLst>
            <a:ext uri="{FF2B5EF4-FFF2-40B4-BE49-F238E27FC236}">
              <a16:creationId xmlns:a16="http://schemas.microsoft.com/office/drawing/2014/main" id="{F0F41E95-43CB-3D1B-57B3-082DDED59DF7}"/>
            </a:ext>
          </a:extLst>
        </p:cNvPr>
        <p:cNvGrpSpPr/>
        <p:nvPr/>
      </p:nvGrpSpPr>
      <p:grpSpPr>
        <a:xfrm>
          <a:off x="0" y="0"/>
          <a:ext cx="0" cy="0"/>
          <a:chOff x="0" y="0"/>
          <a:chExt cx="0" cy="0"/>
        </a:xfrm>
      </p:grpSpPr>
      <p:sp>
        <p:nvSpPr>
          <p:cNvPr id="980" name="Google Shape;980;g13ce2af5b70_0_0:notes">
            <a:extLst>
              <a:ext uri="{FF2B5EF4-FFF2-40B4-BE49-F238E27FC236}">
                <a16:creationId xmlns:a16="http://schemas.microsoft.com/office/drawing/2014/main" id="{187D1C4D-CC44-406F-6D8E-836C30ED6C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a:extLst>
              <a:ext uri="{FF2B5EF4-FFF2-40B4-BE49-F238E27FC236}">
                <a16:creationId xmlns:a16="http://schemas.microsoft.com/office/drawing/2014/main" id="{E6010C23-1085-70EF-3051-A400FB4DD9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580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7924" y="0"/>
            <a:ext cx="9128151" cy="5143499"/>
          </a:xfrm>
          <a:prstGeom prst="rect">
            <a:avLst/>
          </a:prstGeom>
          <a:noFill/>
          <a:ln>
            <a:noFill/>
          </a:ln>
        </p:spPr>
      </p:pic>
      <p:sp>
        <p:nvSpPr>
          <p:cNvPr id="10" name="Google Shape;10;p2"/>
          <p:cNvSpPr/>
          <p:nvPr/>
        </p:nvSpPr>
        <p:spPr>
          <a:xfrm rot="10800000" flipH="1">
            <a:off x="-78450"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 name="Google Shape;11;p2"/>
          <p:cNvSpPr txBox="1">
            <a:spLocks noGrp="1"/>
          </p:cNvSpPr>
          <p:nvPr>
            <p:ph type="ctrTitle"/>
          </p:nvPr>
        </p:nvSpPr>
        <p:spPr>
          <a:xfrm>
            <a:off x="2308350" y="1494300"/>
            <a:ext cx="45273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308350" y="3204600"/>
            <a:ext cx="45273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2"/>
        <p:cNvGrpSpPr/>
        <p:nvPr/>
      </p:nvGrpSpPr>
      <p:grpSpPr>
        <a:xfrm>
          <a:off x="0" y="0"/>
          <a:ext cx="0" cy="0"/>
          <a:chOff x="0" y="0"/>
          <a:chExt cx="0" cy="0"/>
        </a:xfrm>
      </p:grpSpPr>
      <p:pic>
        <p:nvPicPr>
          <p:cNvPr id="223" name="Google Shape;223;p11"/>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224" name="Google Shape;224;p11"/>
          <p:cNvGrpSpPr/>
          <p:nvPr/>
        </p:nvGrpSpPr>
        <p:grpSpPr>
          <a:xfrm>
            <a:off x="-1404987" y="-1786325"/>
            <a:ext cx="7272100" cy="7030025"/>
            <a:chOff x="-1404987" y="-1786325"/>
            <a:chExt cx="7272100" cy="7030025"/>
          </a:xfrm>
        </p:grpSpPr>
        <p:sp>
          <p:nvSpPr>
            <p:cNvPr id="225" name="Google Shape;225;p11"/>
            <p:cNvSpPr/>
            <p:nvPr/>
          </p:nvSpPr>
          <p:spPr>
            <a:xfrm>
              <a:off x="-76200" y="4632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26" name="Google Shape;226;p11"/>
            <p:cNvGrpSpPr/>
            <p:nvPr/>
          </p:nvGrpSpPr>
          <p:grpSpPr>
            <a:xfrm>
              <a:off x="-1404987" y="2387838"/>
              <a:ext cx="1885275" cy="1884250"/>
              <a:chOff x="2609275" y="3149350"/>
              <a:chExt cx="1885275" cy="1884250"/>
            </a:xfrm>
          </p:grpSpPr>
          <p:sp>
            <p:nvSpPr>
              <p:cNvPr id="227" name="Google Shape;227;p11"/>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1"/>
            <p:cNvSpPr/>
            <p:nvPr/>
          </p:nvSpPr>
          <p:spPr>
            <a:xfrm rot="-5400000">
              <a:off x="3541288" y="-17863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1"/>
          <p:cNvSpPr txBox="1">
            <a:spLocks noGrp="1"/>
          </p:cNvSpPr>
          <p:nvPr>
            <p:ph type="title" hasCustomPrompt="1"/>
          </p:nvPr>
        </p:nvSpPr>
        <p:spPr>
          <a:xfrm>
            <a:off x="1490561" y="1752975"/>
            <a:ext cx="6162900" cy="1197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48" name="Google Shape;248;p11"/>
          <p:cNvSpPr txBox="1">
            <a:spLocks noGrp="1"/>
          </p:cNvSpPr>
          <p:nvPr>
            <p:ph type="subTitle" idx="1"/>
          </p:nvPr>
        </p:nvSpPr>
        <p:spPr>
          <a:xfrm>
            <a:off x="1490525" y="2951025"/>
            <a:ext cx="6162900" cy="439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grpSp>
        <p:nvGrpSpPr>
          <p:cNvPr id="249" name="Google Shape;249;p11"/>
          <p:cNvGrpSpPr/>
          <p:nvPr/>
        </p:nvGrpSpPr>
        <p:grpSpPr>
          <a:xfrm>
            <a:off x="0" y="0"/>
            <a:ext cx="2263500" cy="1871400"/>
            <a:chOff x="0" y="0"/>
            <a:chExt cx="2263500" cy="1871400"/>
          </a:xfrm>
        </p:grpSpPr>
        <p:sp>
          <p:nvSpPr>
            <p:cNvPr id="250" name="Google Shape;250;p11"/>
            <p:cNvSpPr/>
            <p:nvPr/>
          </p:nvSpPr>
          <p:spPr>
            <a:xfrm>
              <a:off x="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1" name="Google Shape;251;p11"/>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3"/>
        <p:cNvGrpSpPr/>
        <p:nvPr/>
      </p:nvGrpSpPr>
      <p:grpSpPr>
        <a:xfrm>
          <a:off x="0" y="0"/>
          <a:ext cx="0" cy="0"/>
          <a:chOff x="0" y="0"/>
          <a:chExt cx="0" cy="0"/>
        </a:xfrm>
      </p:grpSpPr>
      <p:pic>
        <p:nvPicPr>
          <p:cNvPr id="254" name="Google Shape;254;p13"/>
          <p:cNvPicPr preferRelativeResize="0"/>
          <p:nvPr/>
        </p:nvPicPr>
        <p:blipFill>
          <a:blip r:embed="rId2">
            <a:alphaModFix/>
          </a:blip>
          <a:stretch>
            <a:fillRect/>
          </a:stretch>
        </p:blipFill>
        <p:spPr>
          <a:xfrm rot="10800000">
            <a:off x="7924" y="0"/>
            <a:ext cx="9128151" cy="5143499"/>
          </a:xfrm>
          <a:prstGeom prst="rect">
            <a:avLst/>
          </a:prstGeom>
          <a:noFill/>
          <a:ln>
            <a:noFill/>
          </a:ln>
        </p:spPr>
      </p:pic>
      <p:grpSp>
        <p:nvGrpSpPr>
          <p:cNvPr id="255" name="Google Shape;255;p13"/>
          <p:cNvGrpSpPr/>
          <p:nvPr/>
        </p:nvGrpSpPr>
        <p:grpSpPr>
          <a:xfrm>
            <a:off x="-300" y="-12"/>
            <a:ext cx="9363175" cy="5143488"/>
            <a:chOff x="-300" y="-12"/>
            <a:chExt cx="9363175" cy="5143488"/>
          </a:xfrm>
        </p:grpSpPr>
        <p:sp>
          <p:nvSpPr>
            <p:cNvPr id="256" name="Google Shape;256;p13"/>
            <p:cNvSpPr/>
            <p:nvPr/>
          </p:nvSpPr>
          <p:spPr>
            <a:xfrm>
              <a:off x="8421575" y="3272075"/>
              <a:ext cx="717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7" name="Google Shape;257;p13"/>
            <p:cNvSpPr/>
            <p:nvPr/>
          </p:nvSpPr>
          <p:spPr>
            <a:xfrm rot="5400000">
              <a:off x="-568800" y="568500"/>
              <a:ext cx="1759500" cy="6225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8" name="Google Shape;258;p13"/>
            <p:cNvSpPr/>
            <p:nvPr/>
          </p:nvSpPr>
          <p:spPr>
            <a:xfrm rot="10800000" flipH="1">
              <a:off x="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9" name="Google Shape;259;p13"/>
            <p:cNvSpPr/>
            <p:nvPr/>
          </p:nvSpPr>
          <p:spPr>
            <a:xfrm>
              <a:off x="7480375" y="46543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60" name="Google Shape;260;p13"/>
          <p:cNvGrpSpPr/>
          <p:nvPr/>
        </p:nvGrpSpPr>
        <p:grpSpPr>
          <a:xfrm>
            <a:off x="-804387" y="-78325"/>
            <a:ext cx="11111225" cy="6776750"/>
            <a:chOff x="-804387" y="-78325"/>
            <a:chExt cx="11111225" cy="6776750"/>
          </a:xfrm>
        </p:grpSpPr>
        <p:sp>
          <p:nvSpPr>
            <p:cNvPr id="261" name="Google Shape;261;p13"/>
            <p:cNvSpPr/>
            <p:nvPr/>
          </p:nvSpPr>
          <p:spPr>
            <a:xfrm rot="10800000">
              <a:off x="5782225" y="-78325"/>
              <a:ext cx="3429000" cy="5826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62" name="Google Shape;262;p13"/>
            <p:cNvGrpSpPr/>
            <p:nvPr/>
          </p:nvGrpSpPr>
          <p:grpSpPr>
            <a:xfrm>
              <a:off x="-387025" y="1052225"/>
              <a:ext cx="910269" cy="2095500"/>
              <a:chOff x="7631225" y="2241175"/>
              <a:chExt cx="910269" cy="2095500"/>
            </a:xfrm>
          </p:grpSpPr>
          <p:cxnSp>
            <p:nvCxnSpPr>
              <p:cNvPr id="263" name="Google Shape;263;p1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4" name="Google Shape;264;p1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5" name="Google Shape;265;p1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6" name="Google Shape;266;p1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7" name="Google Shape;267;p1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8" name="Google Shape;268;p1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9" name="Google Shape;269;p1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0" name="Google Shape;270;p1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1" name="Google Shape;271;p1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2" name="Google Shape;272;p1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3" name="Google Shape;273;p1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1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1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276" name="Google Shape;276;p13"/>
            <p:cNvGrpSpPr/>
            <p:nvPr/>
          </p:nvGrpSpPr>
          <p:grpSpPr>
            <a:xfrm>
              <a:off x="8421563" y="946050"/>
              <a:ext cx="1885275" cy="1884250"/>
              <a:chOff x="2609275" y="3149350"/>
              <a:chExt cx="1885275" cy="1884250"/>
            </a:xfrm>
          </p:grpSpPr>
          <p:sp>
            <p:nvSpPr>
              <p:cNvPr id="277" name="Google Shape;277;p1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3"/>
            <p:cNvSpPr/>
            <p:nvPr/>
          </p:nvSpPr>
          <p:spPr>
            <a:xfrm rot="5400000">
              <a:off x="-804387" y="43726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98" name="Google Shape;298;p13"/>
          <p:cNvSpPr txBox="1">
            <a:spLocks noGrp="1"/>
          </p:cNvSpPr>
          <p:nvPr>
            <p:ph type="title" idx="2" hasCustomPrompt="1"/>
          </p:nvPr>
        </p:nvSpPr>
        <p:spPr>
          <a:xfrm>
            <a:off x="1522280" y="139395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9" name="Google Shape;299;p13"/>
          <p:cNvSpPr txBox="1">
            <a:spLocks noGrp="1"/>
          </p:cNvSpPr>
          <p:nvPr>
            <p:ph type="title" idx="3" hasCustomPrompt="1"/>
          </p:nvPr>
        </p:nvSpPr>
        <p:spPr>
          <a:xfrm>
            <a:off x="5238030" y="139395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0" name="Google Shape;300;p13"/>
          <p:cNvSpPr txBox="1">
            <a:spLocks noGrp="1"/>
          </p:cNvSpPr>
          <p:nvPr>
            <p:ph type="title" idx="4" hasCustomPrompt="1"/>
          </p:nvPr>
        </p:nvSpPr>
        <p:spPr>
          <a:xfrm>
            <a:off x="1522305" y="2494625"/>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1" name="Google Shape;301;p13"/>
          <p:cNvSpPr txBox="1">
            <a:spLocks noGrp="1"/>
          </p:cNvSpPr>
          <p:nvPr>
            <p:ph type="title" idx="5" hasCustomPrompt="1"/>
          </p:nvPr>
        </p:nvSpPr>
        <p:spPr>
          <a:xfrm>
            <a:off x="1522305" y="359530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2" name="Google Shape;302;p13"/>
          <p:cNvSpPr txBox="1">
            <a:spLocks noGrp="1"/>
          </p:cNvSpPr>
          <p:nvPr>
            <p:ph type="subTitle" idx="1"/>
          </p:nvPr>
        </p:nvSpPr>
        <p:spPr>
          <a:xfrm>
            <a:off x="2448393" y="151815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3" name="Google Shape;303;p13"/>
          <p:cNvSpPr txBox="1">
            <a:spLocks noGrp="1"/>
          </p:cNvSpPr>
          <p:nvPr>
            <p:ph type="subTitle" idx="6"/>
          </p:nvPr>
        </p:nvSpPr>
        <p:spPr>
          <a:xfrm>
            <a:off x="6164020" y="151815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4" name="Google Shape;304;p13"/>
          <p:cNvSpPr txBox="1">
            <a:spLocks noGrp="1"/>
          </p:cNvSpPr>
          <p:nvPr>
            <p:ph type="subTitle" idx="7"/>
          </p:nvPr>
        </p:nvSpPr>
        <p:spPr>
          <a:xfrm>
            <a:off x="2448393" y="2618825"/>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5" name="Google Shape;305;p13"/>
          <p:cNvSpPr txBox="1">
            <a:spLocks noGrp="1"/>
          </p:cNvSpPr>
          <p:nvPr>
            <p:ph type="subTitle" idx="8"/>
          </p:nvPr>
        </p:nvSpPr>
        <p:spPr>
          <a:xfrm>
            <a:off x="2448270" y="371950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6" name="Google Shape;306;p13"/>
          <p:cNvSpPr txBox="1">
            <a:spLocks noGrp="1"/>
          </p:cNvSpPr>
          <p:nvPr>
            <p:ph type="title" idx="9" hasCustomPrompt="1"/>
          </p:nvPr>
        </p:nvSpPr>
        <p:spPr>
          <a:xfrm>
            <a:off x="5237956" y="2494625"/>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7" name="Google Shape;307;p13"/>
          <p:cNvSpPr txBox="1">
            <a:spLocks noGrp="1"/>
          </p:cNvSpPr>
          <p:nvPr>
            <p:ph type="title" idx="13" hasCustomPrompt="1"/>
          </p:nvPr>
        </p:nvSpPr>
        <p:spPr>
          <a:xfrm>
            <a:off x="5237957" y="359530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8" name="Google Shape;308;p13"/>
          <p:cNvSpPr txBox="1">
            <a:spLocks noGrp="1"/>
          </p:cNvSpPr>
          <p:nvPr>
            <p:ph type="subTitle" idx="14"/>
          </p:nvPr>
        </p:nvSpPr>
        <p:spPr>
          <a:xfrm>
            <a:off x="6163931" y="2618825"/>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9" name="Google Shape;309;p13"/>
          <p:cNvSpPr txBox="1">
            <a:spLocks noGrp="1"/>
          </p:cNvSpPr>
          <p:nvPr>
            <p:ph type="subTitle" idx="15"/>
          </p:nvPr>
        </p:nvSpPr>
        <p:spPr>
          <a:xfrm>
            <a:off x="6163930" y="371950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310"/>
        <p:cNvGrpSpPr/>
        <p:nvPr/>
      </p:nvGrpSpPr>
      <p:grpSpPr>
        <a:xfrm>
          <a:off x="0" y="0"/>
          <a:ext cx="0" cy="0"/>
          <a:chOff x="0" y="0"/>
          <a:chExt cx="0" cy="0"/>
        </a:xfrm>
      </p:grpSpPr>
      <p:grpSp>
        <p:nvGrpSpPr>
          <p:cNvPr id="311" name="Google Shape;311;p14"/>
          <p:cNvGrpSpPr/>
          <p:nvPr/>
        </p:nvGrpSpPr>
        <p:grpSpPr>
          <a:xfrm>
            <a:off x="-1294537" y="-911075"/>
            <a:ext cx="10209225" cy="4536563"/>
            <a:chOff x="-1294537" y="-911075"/>
            <a:chExt cx="10209225" cy="4536563"/>
          </a:xfrm>
        </p:grpSpPr>
        <p:sp>
          <p:nvSpPr>
            <p:cNvPr id="312" name="Google Shape;312;p14"/>
            <p:cNvSpPr/>
            <p:nvPr/>
          </p:nvSpPr>
          <p:spPr>
            <a:xfrm rot="10800000" flipH="1">
              <a:off x="-125475"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313" name="Google Shape;313;p14"/>
            <p:cNvGrpSpPr/>
            <p:nvPr/>
          </p:nvGrpSpPr>
          <p:grpSpPr>
            <a:xfrm>
              <a:off x="7928563" y="-911075"/>
              <a:ext cx="986125" cy="2095500"/>
              <a:chOff x="7631225" y="2241175"/>
              <a:chExt cx="986125" cy="2095500"/>
            </a:xfrm>
          </p:grpSpPr>
          <p:cxnSp>
            <p:nvCxnSpPr>
              <p:cNvPr id="314" name="Google Shape;314;p1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1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6" name="Google Shape;316;p1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7" name="Google Shape;317;p1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8" name="Google Shape;318;p1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9" name="Google Shape;319;p1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0" name="Google Shape;320;p1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1" name="Google Shape;321;p1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2" name="Google Shape;322;p1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3" name="Google Shape;323;p1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4" name="Google Shape;324;p1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5" name="Google Shape;325;p1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6" name="Google Shape;326;p1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7" name="Google Shape;327;p1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328" name="Google Shape;328;p14"/>
            <p:cNvGrpSpPr/>
            <p:nvPr/>
          </p:nvGrpSpPr>
          <p:grpSpPr>
            <a:xfrm>
              <a:off x="-1294537" y="1741238"/>
              <a:ext cx="1885275" cy="1884250"/>
              <a:chOff x="2609275" y="3149350"/>
              <a:chExt cx="1885275" cy="1884250"/>
            </a:xfrm>
          </p:grpSpPr>
          <p:sp>
            <p:nvSpPr>
              <p:cNvPr id="329" name="Google Shape;329;p1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48" name="Google Shape;348;p14"/>
          <p:cNvPicPr preferRelativeResize="0"/>
          <p:nvPr/>
        </p:nvPicPr>
        <p:blipFill>
          <a:blip r:embed="rId2">
            <a:alphaModFix/>
          </a:blip>
          <a:stretch>
            <a:fillRect/>
          </a:stretch>
        </p:blipFill>
        <p:spPr>
          <a:xfrm flipH="1">
            <a:off x="7924" y="0"/>
            <a:ext cx="9128151" cy="5143499"/>
          </a:xfrm>
          <a:prstGeom prst="rect">
            <a:avLst/>
          </a:prstGeom>
          <a:noFill/>
          <a:ln>
            <a:noFill/>
          </a:ln>
        </p:spPr>
      </p:pic>
      <p:sp>
        <p:nvSpPr>
          <p:cNvPr id="349" name="Google Shape;349;p14"/>
          <p:cNvSpPr/>
          <p:nvPr/>
        </p:nvSpPr>
        <p:spPr>
          <a:xfrm>
            <a:off x="7925" y="482725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0" name="Google Shape;350;p14"/>
          <p:cNvSpPr txBox="1">
            <a:spLocks noGrp="1"/>
          </p:cNvSpPr>
          <p:nvPr>
            <p:ph type="title"/>
          </p:nvPr>
        </p:nvSpPr>
        <p:spPr>
          <a:xfrm>
            <a:off x="1228600" y="2956328"/>
            <a:ext cx="66867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200"/>
              <a:buNone/>
              <a:defRPr>
                <a:solidFill>
                  <a:schemeClr val="dk1"/>
                </a:solidFill>
              </a:defRPr>
            </a:lvl1pPr>
            <a:lvl2pPr lvl="1" algn="ctr" rtl="0">
              <a:spcBef>
                <a:spcPts val="0"/>
              </a:spcBef>
              <a:spcAft>
                <a:spcPts val="0"/>
              </a:spcAft>
              <a:buClr>
                <a:schemeClr val="dk1"/>
              </a:buClr>
              <a:buSzPts val="2200"/>
              <a:buNone/>
              <a:defRPr sz="2200">
                <a:solidFill>
                  <a:schemeClr val="dk1"/>
                </a:solidFill>
              </a:defRPr>
            </a:lvl2pPr>
            <a:lvl3pPr lvl="2" algn="ctr" rtl="0">
              <a:spcBef>
                <a:spcPts val="0"/>
              </a:spcBef>
              <a:spcAft>
                <a:spcPts val="0"/>
              </a:spcAft>
              <a:buClr>
                <a:schemeClr val="dk1"/>
              </a:buClr>
              <a:buSzPts val="2200"/>
              <a:buNone/>
              <a:defRPr sz="2200">
                <a:solidFill>
                  <a:schemeClr val="dk1"/>
                </a:solidFill>
              </a:defRPr>
            </a:lvl3pPr>
            <a:lvl4pPr lvl="3" algn="ctr" rtl="0">
              <a:spcBef>
                <a:spcPts val="0"/>
              </a:spcBef>
              <a:spcAft>
                <a:spcPts val="0"/>
              </a:spcAft>
              <a:buClr>
                <a:schemeClr val="dk1"/>
              </a:buClr>
              <a:buSzPts val="2200"/>
              <a:buNone/>
              <a:defRPr sz="2200">
                <a:solidFill>
                  <a:schemeClr val="dk1"/>
                </a:solidFill>
              </a:defRPr>
            </a:lvl4pPr>
            <a:lvl5pPr lvl="4" algn="ctr" rtl="0">
              <a:spcBef>
                <a:spcPts val="0"/>
              </a:spcBef>
              <a:spcAft>
                <a:spcPts val="0"/>
              </a:spcAft>
              <a:buClr>
                <a:schemeClr val="dk1"/>
              </a:buClr>
              <a:buSzPts val="2200"/>
              <a:buNone/>
              <a:defRPr sz="2200">
                <a:solidFill>
                  <a:schemeClr val="dk1"/>
                </a:solidFill>
              </a:defRPr>
            </a:lvl5pPr>
            <a:lvl6pPr lvl="5" algn="ctr" rtl="0">
              <a:spcBef>
                <a:spcPts val="0"/>
              </a:spcBef>
              <a:spcAft>
                <a:spcPts val="0"/>
              </a:spcAft>
              <a:buClr>
                <a:schemeClr val="dk1"/>
              </a:buClr>
              <a:buSzPts val="2200"/>
              <a:buNone/>
              <a:defRPr sz="2200">
                <a:solidFill>
                  <a:schemeClr val="dk1"/>
                </a:solidFill>
              </a:defRPr>
            </a:lvl6pPr>
            <a:lvl7pPr lvl="6" algn="ctr" rtl="0">
              <a:spcBef>
                <a:spcPts val="0"/>
              </a:spcBef>
              <a:spcAft>
                <a:spcPts val="0"/>
              </a:spcAft>
              <a:buClr>
                <a:schemeClr val="dk1"/>
              </a:buClr>
              <a:buSzPts val="2200"/>
              <a:buNone/>
              <a:defRPr sz="2200">
                <a:solidFill>
                  <a:schemeClr val="dk1"/>
                </a:solidFill>
              </a:defRPr>
            </a:lvl7pPr>
            <a:lvl8pPr lvl="7" algn="ctr" rtl="0">
              <a:spcBef>
                <a:spcPts val="0"/>
              </a:spcBef>
              <a:spcAft>
                <a:spcPts val="0"/>
              </a:spcAft>
              <a:buClr>
                <a:schemeClr val="dk1"/>
              </a:buClr>
              <a:buSzPts val="2200"/>
              <a:buNone/>
              <a:defRPr sz="2200">
                <a:solidFill>
                  <a:schemeClr val="dk1"/>
                </a:solidFill>
              </a:defRPr>
            </a:lvl8pPr>
            <a:lvl9pPr lvl="8" algn="ctr" rtl="0">
              <a:spcBef>
                <a:spcPts val="0"/>
              </a:spcBef>
              <a:spcAft>
                <a:spcPts val="0"/>
              </a:spcAft>
              <a:buClr>
                <a:schemeClr val="dk1"/>
              </a:buClr>
              <a:buSzPts val="2200"/>
              <a:buNone/>
              <a:defRPr sz="2200">
                <a:solidFill>
                  <a:schemeClr val="dk1"/>
                </a:solidFill>
              </a:defRPr>
            </a:lvl9pPr>
          </a:lstStyle>
          <a:p>
            <a:endParaRPr/>
          </a:p>
        </p:txBody>
      </p:sp>
      <p:sp>
        <p:nvSpPr>
          <p:cNvPr id="351" name="Google Shape;351;p14"/>
          <p:cNvSpPr txBox="1">
            <a:spLocks noGrp="1"/>
          </p:cNvSpPr>
          <p:nvPr>
            <p:ph type="subTitle" idx="1"/>
          </p:nvPr>
        </p:nvSpPr>
        <p:spPr>
          <a:xfrm>
            <a:off x="1228600" y="1538275"/>
            <a:ext cx="6686700" cy="148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3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352"/>
        <p:cNvGrpSpPr/>
        <p:nvPr/>
      </p:nvGrpSpPr>
      <p:grpSpPr>
        <a:xfrm>
          <a:off x="0" y="0"/>
          <a:ext cx="0" cy="0"/>
          <a:chOff x="0" y="0"/>
          <a:chExt cx="0" cy="0"/>
        </a:xfrm>
      </p:grpSpPr>
      <p:pic>
        <p:nvPicPr>
          <p:cNvPr id="353" name="Google Shape;353;p15"/>
          <p:cNvPicPr preferRelativeResize="0"/>
          <p:nvPr/>
        </p:nvPicPr>
        <p:blipFill>
          <a:blip r:embed="rId2">
            <a:alphaModFix/>
          </a:blip>
          <a:stretch>
            <a:fillRect/>
          </a:stretch>
        </p:blipFill>
        <p:spPr>
          <a:xfrm rot="10800000">
            <a:off x="7924" y="0"/>
            <a:ext cx="9128151" cy="5143499"/>
          </a:xfrm>
          <a:prstGeom prst="rect">
            <a:avLst/>
          </a:prstGeom>
          <a:noFill/>
          <a:ln>
            <a:noFill/>
          </a:ln>
        </p:spPr>
      </p:pic>
      <p:grpSp>
        <p:nvGrpSpPr>
          <p:cNvPr id="354" name="Google Shape;354;p15"/>
          <p:cNvGrpSpPr/>
          <p:nvPr/>
        </p:nvGrpSpPr>
        <p:grpSpPr>
          <a:xfrm>
            <a:off x="6912000" y="0"/>
            <a:ext cx="2450875" cy="5156372"/>
            <a:chOff x="6912000" y="0"/>
            <a:chExt cx="2450875" cy="5156372"/>
          </a:xfrm>
        </p:grpSpPr>
        <p:sp>
          <p:nvSpPr>
            <p:cNvPr id="355" name="Google Shape;355;p15"/>
            <p:cNvSpPr/>
            <p:nvPr/>
          </p:nvSpPr>
          <p:spPr>
            <a:xfrm rot="10800000">
              <a:off x="8516400" y="3699572"/>
              <a:ext cx="627600" cy="1456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6" name="Google Shape;356;p15"/>
            <p:cNvSpPr/>
            <p:nvPr/>
          </p:nvSpPr>
          <p:spPr>
            <a:xfrm>
              <a:off x="7480375" y="46842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7" name="Google Shape;357;p15"/>
            <p:cNvSpPr/>
            <p:nvPr/>
          </p:nvSpPr>
          <p:spPr>
            <a:xfrm rot="10800000">
              <a:off x="6912000" y="0"/>
              <a:ext cx="2232000" cy="461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358" name="Google Shape;358;p15"/>
          <p:cNvGrpSpPr/>
          <p:nvPr/>
        </p:nvGrpSpPr>
        <p:grpSpPr>
          <a:xfrm>
            <a:off x="-2178113" y="927159"/>
            <a:ext cx="5103863" cy="4329741"/>
            <a:chOff x="-2178113" y="927159"/>
            <a:chExt cx="5103863" cy="4329741"/>
          </a:xfrm>
        </p:grpSpPr>
        <p:sp>
          <p:nvSpPr>
            <p:cNvPr id="359" name="Google Shape;359;p15"/>
            <p:cNvSpPr/>
            <p:nvPr/>
          </p:nvSpPr>
          <p:spPr>
            <a:xfrm rot="8100000">
              <a:off x="-1696423" y="1408849"/>
              <a:ext cx="2325803" cy="2325803"/>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78450" y="4684200"/>
              <a:ext cx="3004200" cy="5727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361" name="Google Shape;361;p1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362"/>
        <p:cNvGrpSpPr/>
        <p:nvPr/>
      </p:nvGrpSpPr>
      <p:grpSpPr>
        <a:xfrm>
          <a:off x="0" y="0"/>
          <a:ext cx="0" cy="0"/>
          <a:chOff x="0" y="0"/>
          <a:chExt cx="0" cy="0"/>
        </a:xfrm>
      </p:grpSpPr>
      <p:pic>
        <p:nvPicPr>
          <p:cNvPr id="363" name="Google Shape;363;p16"/>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364" name="Google Shape;364;p16"/>
          <p:cNvGrpSpPr/>
          <p:nvPr/>
        </p:nvGrpSpPr>
        <p:grpSpPr>
          <a:xfrm>
            <a:off x="-413550" y="1958000"/>
            <a:ext cx="10720388" cy="2311663"/>
            <a:chOff x="-413550" y="1958000"/>
            <a:chExt cx="10720388" cy="2311663"/>
          </a:xfrm>
        </p:grpSpPr>
        <p:grpSp>
          <p:nvGrpSpPr>
            <p:cNvPr id="365" name="Google Shape;365;p16"/>
            <p:cNvGrpSpPr/>
            <p:nvPr/>
          </p:nvGrpSpPr>
          <p:grpSpPr>
            <a:xfrm>
              <a:off x="8421563" y="2385413"/>
              <a:ext cx="1885275" cy="1884250"/>
              <a:chOff x="2609275" y="3149350"/>
              <a:chExt cx="1885275" cy="1884250"/>
            </a:xfrm>
          </p:grpSpPr>
          <p:sp>
            <p:nvSpPr>
              <p:cNvPr id="366" name="Google Shape;366;p1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6"/>
            <p:cNvGrpSpPr/>
            <p:nvPr/>
          </p:nvGrpSpPr>
          <p:grpSpPr>
            <a:xfrm>
              <a:off x="-413550" y="1958000"/>
              <a:ext cx="986125" cy="2095500"/>
              <a:chOff x="7631225" y="2241175"/>
              <a:chExt cx="986125" cy="2095500"/>
            </a:xfrm>
          </p:grpSpPr>
          <p:cxnSp>
            <p:nvCxnSpPr>
              <p:cNvPr id="386" name="Google Shape;386;p16"/>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7" name="Google Shape;387;p16"/>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8" name="Google Shape;388;p16"/>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9" name="Google Shape;389;p16"/>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0" name="Google Shape;390;p16"/>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1" name="Google Shape;391;p16"/>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2" name="Google Shape;392;p16"/>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3" name="Google Shape;393;p16"/>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4" name="Google Shape;394;p16"/>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5" name="Google Shape;395;p16"/>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6" name="Google Shape;396;p16"/>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7" name="Google Shape;397;p16"/>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8" name="Google Shape;398;p16"/>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9" name="Google Shape;399;p16"/>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400" name="Google Shape;400;p16"/>
          <p:cNvGrpSpPr/>
          <p:nvPr/>
        </p:nvGrpSpPr>
        <p:grpSpPr>
          <a:xfrm>
            <a:off x="7925" y="-25"/>
            <a:ext cx="9136075" cy="5143513"/>
            <a:chOff x="7925" y="-25"/>
            <a:chExt cx="9136075" cy="5143513"/>
          </a:xfrm>
        </p:grpSpPr>
        <p:sp>
          <p:nvSpPr>
            <p:cNvPr id="401" name="Google Shape;401;p16"/>
            <p:cNvSpPr/>
            <p:nvPr/>
          </p:nvSpPr>
          <p:spPr>
            <a:xfrm>
              <a:off x="7925" y="4829688"/>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02" name="Google Shape;402;p16"/>
            <p:cNvSpPr/>
            <p:nvPr/>
          </p:nvSpPr>
          <p:spPr>
            <a:xfrm rot="10800000">
              <a:off x="7504200" y="-25"/>
              <a:ext cx="1639800" cy="424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03" name="Google Shape;403;p1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7_1_1">
    <p:spTree>
      <p:nvGrpSpPr>
        <p:cNvPr id="1" name="Shape 404"/>
        <p:cNvGrpSpPr/>
        <p:nvPr/>
      </p:nvGrpSpPr>
      <p:grpSpPr>
        <a:xfrm>
          <a:off x="0" y="0"/>
          <a:ext cx="0" cy="0"/>
          <a:chOff x="0" y="0"/>
          <a:chExt cx="0" cy="0"/>
        </a:xfrm>
      </p:grpSpPr>
      <p:pic>
        <p:nvPicPr>
          <p:cNvPr id="405" name="Google Shape;405;p17"/>
          <p:cNvPicPr preferRelativeResize="0"/>
          <p:nvPr/>
        </p:nvPicPr>
        <p:blipFill>
          <a:blip r:embed="rId2">
            <a:alphaModFix/>
          </a:blip>
          <a:stretch>
            <a:fillRect/>
          </a:stretch>
        </p:blipFill>
        <p:spPr>
          <a:xfrm>
            <a:off x="7924" y="0"/>
            <a:ext cx="9128151" cy="5143499"/>
          </a:xfrm>
          <a:prstGeom prst="rect">
            <a:avLst/>
          </a:prstGeom>
          <a:noFill/>
          <a:ln>
            <a:noFill/>
          </a:ln>
        </p:spPr>
      </p:pic>
      <p:sp>
        <p:nvSpPr>
          <p:cNvPr id="406" name="Google Shape;406;p17"/>
          <p:cNvSpPr/>
          <p:nvPr/>
        </p:nvSpPr>
        <p:spPr>
          <a:xfrm rot="-5400000">
            <a:off x="7193025" y="460398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7"/>
          <p:cNvGrpSpPr/>
          <p:nvPr/>
        </p:nvGrpSpPr>
        <p:grpSpPr>
          <a:xfrm>
            <a:off x="-502850" y="-12"/>
            <a:ext cx="9646850" cy="5143513"/>
            <a:chOff x="-502850" y="-12"/>
            <a:chExt cx="9646850" cy="5143513"/>
          </a:xfrm>
        </p:grpSpPr>
        <p:sp>
          <p:nvSpPr>
            <p:cNvPr id="408" name="Google Shape;408;p17"/>
            <p:cNvSpPr/>
            <p:nvPr/>
          </p:nvSpPr>
          <p:spPr>
            <a:xfrm rot="10800000">
              <a:off x="688050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09" name="Google Shape;409;p17"/>
            <p:cNvSpPr/>
            <p:nvPr/>
          </p:nvSpPr>
          <p:spPr>
            <a:xfrm>
              <a:off x="-502850" y="3138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0" name="Google Shape;410;p17"/>
            <p:cNvSpPr/>
            <p:nvPr/>
          </p:nvSpPr>
          <p:spPr>
            <a:xfrm>
              <a:off x="0" y="2817600"/>
              <a:ext cx="593700" cy="23259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1" name="Google Shape;411;p17"/>
            <p:cNvSpPr/>
            <p:nvPr/>
          </p:nvSpPr>
          <p:spPr>
            <a:xfrm>
              <a:off x="0" y="4780475"/>
              <a:ext cx="1882500" cy="3630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12" name="Google Shape;412;p1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13"/>
        <p:cNvGrpSpPr/>
        <p:nvPr/>
      </p:nvGrpSpPr>
      <p:grpSpPr>
        <a:xfrm>
          <a:off x="0" y="0"/>
          <a:ext cx="0" cy="0"/>
          <a:chOff x="0" y="0"/>
          <a:chExt cx="0" cy="0"/>
        </a:xfrm>
      </p:grpSpPr>
      <p:pic>
        <p:nvPicPr>
          <p:cNvPr id="414" name="Google Shape;414;p18"/>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15" name="Google Shape;415;p18"/>
          <p:cNvGrpSpPr/>
          <p:nvPr/>
        </p:nvGrpSpPr>
        <p:grpSpPr>
          <a:xfrm>
            <a:off x="0" y="3870800"/>
            <a:ext cx="2263500" cy="1272725"/>
            <a:chOff x="0" y="3870800"/>
            <a:chExt cx="2263500" cy="1272725"/>
          </a:xfrm>
        </p:grpSpPr>
        <p:sp>
          <p:nvSpPr>
            <p:cNvPr id="416" name="Google Shape;416;p18"/>
            <p:cNvSpPr/>
            <p:nvPr/>
          </p:nvSpPr>
          <p:spPr>
            <a:xfrm>
              <a:off x="0" y="3870800"/>
              <a:ext cx="986100" cy="12726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7" name="Google Shape;417;p18"/>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18" name="Google Shape;418;p18"/>
          <p:cNvSpPr/>
          <p:nvPr/>
        </p:nvSpPr>
        <p:spPr>
          <a:xfrm rot="-5400000">
            <a:off x="8241950" y="155735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txBox="1">
            <a:spLocks noGrp="1"/>
          </p:cNvSpPr>
          <p:nvPr>
            <p:ph type="title"/>
          </p:nvPr>
        </p:nvSpPr>
        <p:spPr>
          <a:xfrm>
            <a:off x="2444050" y="1769288"/>
            <a:ext cx="4255800" cy="113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800"/>
              <a:buNone/>
              <a:defRPr sz="72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20" name="Google Shape;420;p18"/>
          <p:cNvSpPr txBox="1">
            <a:spLocks noGrp="1"/>
          </p:cNvSpPr>
          <p:nvPr>
            <p:ph type="subTitle" idx="1"/>
          </p:nvPr>
        </p:nvSpPr>
        <p:spPr>
          <a:xfrm>
            <a:off x="2444050" y="2695016"/>
            <a:ext cx="4255800" cy="67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421"/>
        <p:cNvGrpSpPr/>
        <p:nvPr/>
      </p:nvGrpSpPr>
      <p:grpSpPr>
        <a:xfrm>
          <a:off x="0" y="0"/>
          <a:ext cx="0" cy="0"/>
          <a:chOff x="0" y="0"/>
          <a:chExt cx="0" cy="0"/>
        </a:xfrm>
      </p:grpSpPr>
      <p:pic>
        <p:nvPicPr>
          <p:cNvPr id="422" name="Google Shape;422;p19"/>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23" name="Google Shape;423;p19"/>
          <p:cNvGrpSpPr/>
          <p:nvPr/>
        </p:nvGrpSpPr>
        <p:grpSpPr>
          <a:xfrm>
            <a:off x="6881054" y="0"/>
            <a:ext cx="2263500" cy="1871400"/>
            <a:chOff x="6881054" y="0"/>
            <a:chExt cx="2263500" cy="1871400"/>
          </a:xfrm>
        </p:grpSpPr>
        <p:sp>
          <p:nvSpPr>
            <p:cNvPr id="424" name="Google Shape;424;p19"/>
            <p:cNvSpPr/>
            <p:nvPr/>
          </p:nvSpPr>
          <p:spPr>
            <a:xfrm flipH="1">
              <a:off x="8664252" y="0"/>
              <a:ext cx="480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25" name="Google Shape;425;p19"/>
            <p:cNvSpPr/>
            <p:nvPr/>
          </p:nvSpPr>
          <p:spPr>
            <a:xfrm rot="10800000">
              <a:off x="6881054"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426" name="Google Shape;426;p19"/>
          <p:cNvGrpSpPr/>
          <p:nvPr/>
        </p:nvGrpSpPr>
        <p:grpSpPr>
          <a:xfrm>
            <a:off x="-511671" y="-148650"/>
            <a:ext cx="3564150" cy="3551075"/>
            <a:chOff x="-511671" y="-148650"/>
            <a:chExt cx="3564150" cy="3551075"/>
          </a:xfrm>
        </p:grpSpPr>
        <p:sp>
          <p:nvSpPr>
            <p:cNvPr id="427" name="Google Shape;427;p19"/>
            <p:cNvSpPr/>
            <p:nvPr/>
          </p:nvSpPr>
          <p:spPr>
            <a:xfrm rot="10800000" flipH="1">
              <a:off x="-109521" y="-1486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28" name="Google Shape;428;p19"/>
            <p:cNvGrpSpPr/>
            <p:nvPr/>
          </p:nvGrpSpPr>
          <p:grpSpPr>
            <a:xfrm flipH="1">
              <a:off x="-511671" y="1306925"/>
              <a:ext cx="986125" cy="2095500"/>
              <a:chOff x="7631225" y="2241175"/>
              <a:chExt cx="986125" cy="2095500"/>
            </a:xfrm>
          </p:grpSpPr>
          <p:cxnSp>
            <p:nvCxnSpPr>
              <p:cNvPr id="429" name="Google Shape;429;p19"/>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0" name="Google Shape;430;p19"/>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1" name="Google Shape;431;p19"/>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19"/>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3" name="Google Shape;433;p19"/>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4" name="Google Shape;434;p19"/>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5" name="Google Shape;435;p19"/>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6" name="Google Shape;436;p19"/>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7" name="Google Shape;437;p19"/>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8" name="Google Shape;438;p19"/>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9" name="Google Shape;439;p19"/>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40" name="Google Shape;440;p19"/>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41" name="Google Shape;441;p19"/>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42" name="Google Shape;442;p19"/>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
        <p:nvSpPr>
          <p:cNvPr id="443" name="Google Shape;443;p19"/>
          <p:cNvSpPr txBox="1">
            <a:spLocks noGrp="1"/>
          </p:cNvSpPr>
          <p:nvPr>
            <p:ph type="title"/>
          </p:nvPr>
        </p:nvSpPr>
        <p:spPr>
          <a:xfrm>
            <a:off x="952500" y="1546375"/>
            <a:ext cx="3325500" cy="1393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4" name="Google Shape;444;p19"/>
          <p:cNvSpPr txBox="1">
            <a:spLocks noGrp="1"/>
          </p:cNvSpPr>
          <p:nvPr>
            <p:ph type="subTitle" idx="1"/>
          </p:nvPr>
        </p:nvSpPr>
        <p:spPr>
          <a:xfrm>
            <a:off x="952500" y="2880150"/>
            <a:ext cx="33255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45" name="Google Shape;445;p19"/>
          <p:cNvSpPr>
            <a:spLocks noGrp="1"/>
          </p:cNvSpPr>
          <p:nvPr>
            <p:ph type="pic" idx="2"/>
          </p:nvPr>
        </p:nvSpPr>
        <p:spPr>
          <a:xfrm>
            <a:off x="4664450" y="539500"/>
            <a:ext cx="3757200" cy="4064400"/>
          </a:xfrm>
          <a:prstGeom prst="round1Rect">
            <a:avLst>
              <a:gd name="adj" fmla="val 16667"/>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446"/>
        <p:cNvGrpSpPr/>
        <p:nvPr/>
      </p:nvGrpSpPr>
      <p:grpSpPr>
        <a:xfrm>
          <a:off x="0" y="0"/>
          <a:ext cx="0" cy="0"/>
          <a:chOff x="0" y="0"/>
          <a:chExt cx="0" cy="0"/>
        </a:xfrm>
      </p:grpSpPr>
      <p:pic>
        <p:nvPicPr>
          <p:cNvPr id="447" name="Google Shape;447;p20"/>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48" name="Google Shape;448;p20"/>
          <p:cNvGrpSpPr/>
          <p:nvPr/>
        </p:nvGrpSpPr>
        <p:grpSpPr>
          <a:xfrm>
            <a:off x="0" y="0"/>
            <a:ext cx="9552075" cy="5143500"/>
            <a:chOff x="0" y="0"/>
            <a:chExt cx="9552075" cy="5143500"/>
          </a:xfrm>
        </p:grpSpPr>
        <p:sp>
          <p:nvSpPr>
            <p:cNvPr id="449" name="Google Shape;449;p20"/>
            <p:cNvSpPr/>
            <p:nvPr/>
          </p:nvSpPr>
          <p:spPr>
            <a:xfrm>
              <a:off x="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0" name="Google Shape;450;p20"/>
            <p:cNvSpPr/>
            <p:nvPr/>
          </p:nvSpPr>
          <p:spPr>
            <a:xfrm flipH="1">
              <a:off x="6114300" y="4426500"/>
              <a:ext cx="3029700" cy="7170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1" name="Google Shape;451;p20"/>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2" name="Google Shape;452;p20"/>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453" name="Google Shape;453;p20"/>
          <p:cNvGrpSpPr/>
          <p:nvPr/>
        </p:nvGrpSpPr>
        <p:grpSpPr>
          <a:xfrm>
            <a:off x="315013" y="-1329700"/>
            <a:ext cx="8939088" cy="7698038"/>
            <a:chOff x="315013" y="-1329700"/>
            <a:chExt cx="8939088" cy="7698038"/>
          </a:xfrm>
        </p:grpSpPr>
        <p:sp>
          <p:nvSpPr>
            <p:cNvPr id="454" name="Google Shape;454;p20"/>
            <p:cNvSpPr/>
            <p:nvPr/>
          </p:nvSpPr>
          <p:spPr>
            <a:xfrm rot="10800000">
              <a:off x="6092100"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55" name="Google Shape;455;p20"/>
            <p:cNvGrpSpPr/>
            <p:nvPr/>
          </p:nvGrpSpPr>
          <p:grpSpPr>
            <a:xfrm>
              <a:off x="3316738" y="-1329700"/>
              <a:ext cx="986125" cy="2095500"/>
              <a:chOff x="7631225" y="2241175"/>
              <a:chExt cx="986125" cy="2095500"/>
            </a:xfrm>
          </p:grpSpPr>
          <p:cxnSp>
            <p:nvCxnSpPr>
              <p:cNvPr id="456" name="Google Shape;456;p2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7" name="Google Shape;457;p2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8" name="Google Shape;458;p2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9" name="Google Shape;459;p2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0" name="Google Shape;460;p2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1" name="Google Shape;461;p2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2" name="Google Shape;462;p2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3" name="Google Shape;463;p2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4" name="Google Shape;464;p2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5" name="Google Shape;465;p2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6" name="Google Shape;466;p2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7" name="Google Shape;467;p2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8" name="Google Shape;468;p2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9" name="Google Shape;469;p2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470" name="Google Shape;470;p20"/>
            <p:cNvGrpSpPr/>
            <p:nvPr/>
          </p:nvGrpSpPr>
          <p:grpSpPr>
            <a:xfrm>
              <a:off x="315013" y="4484088"/>
              <a:ext cx="1885275" cy="1884250"/>
              <a:chOff x="2609275" y="3149350"/>
              <a:chExt cx="1885275" cy="1884250"/>
            </a:xfrm>
          </p:grpSpPr>
          <p:sp>
            <p:nvSpPr>
              <p:cNvPr id="471" name="Google Shape;471;p2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20"/>
          <p:cNvSpPr txBox="1">
            <a:spLocks noGrp="1"/>
          </p:cNvSpPr>
          <p:nvPr>
            <p:ph type="title"/>
          </p:nvPr>
        </p:nvSpPr>
        <p:spPr>
          <a:xfrm>
            <a:off x="1150150" y="1785450"/>
            <a:ext cx="3029700" cy="91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91" name="Google Shape;491;p20"/>
          <p:cNvSpPr txBox="1">
            <a:spLocks noGrp="1"/>
          </p:cNvSpPr>
          <p:nvPr>
            <p:ph type="subTitle" idx="1"/>
          </p:nvPr>
        </p:nvSpPr>
        <p:spPr>
          <a:xfrm>
            <a:off x="1150150" y="2641024"/>
            <a:ext cx="30297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15" name="Google Shape;15;p3"/>
          <p:cNvGrpSpPr/>
          <p:nvPr/>
        </p:nvGrpSpPr>
        <p:grpSpPr>
          <a:xfrm>
            <a:off x="0" y="0"/>
            <a:ext cx="9513725" cy="5143425"/>
            <a:chOff x="0" y="0"/>
            <a:chExt cx="9513725" cy="5143425"/>
          </a:xfrm>
        </p:grpSpPr>
        <p:sp>
          <p:nvSpPr>
            <p:cNvPr id="16" name="Google Shape;16;p3"/>
            <p:cNvSpPr/>
            <p:nvPr/>
          </p:nvSpPr>
          <p:spPr>
            <a:xfrm>
              <a:off x="8421625"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7" name="Google Shape;17;p3"/>
            <p:cNvSpPr/>
            <p:nvPr/>
          </p:nvSpPr>
          <p:spPr>
            <a:xfrm>
              <a:off x="0" y="4014825"/>
              <a:ext cx="14925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 name="Google Shape;18;p3"/>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9" name="Google Shape;19;p3"/>
            <p:cNvSpPr/>
            <p:nvPr/>
          </p:nvSpPr>
          <p:spPr>
            <a:xfrm>
              <a:off x="7631225" y="3265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0" name="Google Shape;20;p3"/>
          <p:cNvGrpSpPr/>
          <p:nvPr/>
        </p:nvGrpSpPr>
        <p:grpSpPr>
          <a:xfrm>
            <a:off x="-78450" y="-78300"/>
            <a:ext cx="6346163" cy="6476788"/>
            <a:chOff x="-78450" y="-78300"/>
            <a:chExt cx="6346163" cy="6476788"/>
          </a:xfrm>
        </p:grpSpPr>
        <p:sp>
          <p:nvSpPr>
            <p:cNvPr id="21" name="Google Shape;21;p3"/>
            <p:cNvSpPr/>
            <p:nvPr/>
          </p:nvSpPr>
          <p:spPr>
            <a:xfrm rot="10800000" flipH="1">
              <a:off x="-78450"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2" name="Google Shape;22;p3"/>
            <p:cNvGrpSpPr/>
            <p:nvPr/>
          </p:nvGrpSpPr>
          <p:grpSpPr>
            <a:xfrm>
              <a:off x="4382438" y="4514238"/>
              <a:ext cx="1885275" cy="1884250"/>
              <a:chOff x="2609275" y="3149350"/>
              <a:chExt cx="1885275" cy="1884250"/>
            </a:xfrm>
          </p:grpSpPr>
          <p:sp>
            <p:nvSpPr>
              <p:cNvPr id="23" name="Google Shape;23;p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3"/>
          <p:cNvSpPr txBox="1">
            <a:spLocks noGrp="1"/>
          </p:cNvSpPr>
          <p:nvPr>
            <p:ph type="title"/>
          </p:nvPr>
        </p:nvSpPr>
        <p:spPr>
          <a:xfrm>
            <a:off x="2364450" y="2361300"/>
            <a:ext cx="4415100" cy="1510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3" name="Google Shape;43;p3"/>
          <p:cNvSpPr txBox="1">
            <a:spLocks noGrp="1"/>
          </p:cNvSpPr>
          <p:nvPr>
            <p:ph type="title" idx="2" hasCustomPrompt="1"/>
          </p:nvPr>
        </p:nvSpPr>
        <p:spPr>
          <a:xfrm>
            <a:off x="4027350" y="1272000"/>
            <a:ext cx="1089300" cy="1089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1_1_1">
    <p:spTree>
      <p:nvGrpSpPr>
        <p:cNvPr id="1" name="Shape 492"/>
        <p:cNvGrpSpPr/>
        <p:nvPr/>
      </p:nvGrpSpPr>
      <p:grpSpPr>
        <a:xfrm>
          <a:off x="0" y="0"/>
          <a:ext cx="0" cy="0"/>
          <a:chOff x="0" y="0"/>
          <a:chExt cx="0" cy="0"/>
        </a:xfrm>
      </p:grpSpPr>
      <p:pic>
        <p:nvPicPr>
          <p:cNvPr id="493" name="Google Shape;493;p21"/>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494" name="Google Shape;494;p21"/>
          <p:cNvGrpSpPr/>
          <p:nvPr/>
        </p:nvGrpSpPr>
        <p:grpSpPr>
          <a:xfrm>
            <a:off x="-260288" y="-1374850"/>
            <a:ext cx="9396363" cy="6592000"/>
            <a:chOff x="-260288" y="-1374850"/>
            <a:chExt cx="9396363" cy="6592000"/>
          </a:xfrm>
        </p:grpSpPr>
        <p:sp>
          <p:nvSpPr>
            <p:cNvPr id="495" name="Google Shape;495;p21"/>
            <p:cNvSpPr/>
            <p:nvPr/>
          </p:nvSpPr>
          <p:spPr>
            <a:xfrm>
              <a:off x="-78450" y="46060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96" name="Google Shape;496;p21"/>
            <p:cNvGrpSpPr/>
            <p:nvPr/>
          </p:nvGrpSpPr>
          <p:grpSpPr>
            <a:xfrm>
              <a:off x="-218875" y="-13775"/>
              <a:ext cx="9354950" cy="5157275"/>
              <a:chOff x="-218875" y="-13775"/>
              <a:chExt cx="9354950" cy="5157275"/>
            </a:xfrm>
          </p:grpSpPr>
          <p:sp>
            <p:nvSpPr>
              <p:cNvPr id="497" name="Google Shape;497;p21"/>
              <p:cNvSpPr/>
              <p:nvPr/>
            </p:nvSpPr>
            <p:spPr>
              <a:xfrm rot="10800000">
                <a:off x="8413675" y="327210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8" name="Google Shape;498;p21"/>
              <p:cNvSpPr/>
              <p:nvPr/>
            </p:nvSpPr>
            <p:spPr>
              <a:xfrm rot="10800000" flipH="1">
                <a:off x="-11111" y="-13775"/>
                <a:ext cx="1277100" cy="11223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9" name="Google Shape;499;p21"/>
              <p:cNvSpPr/>
              <p:nvPr/>
            </p:nvSpPr>
            <p:spPr>
              <a:xfrm flipH="1">
                <a:off x="6872575" y="482970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00" name="Google Shape;500;p21"/>
              <p:cNvSpPr/>
              <p:nvPr/>
            </p:nvSpPr>
            <p:spPr>
              <a:xfrm>
                <a:off x="-218875" y="3071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501" name="Google Shape;501;p21"/>
            <p:cNvGrpSpPr/>
            <p:nvPr/>
          </p:nvGrpSpPr>
          <p:grpSpPr>
            <a:xfrm>
              <a:off x="-260288" y="1809525"/>
              <a:ext cx="986125" cy="2095500"/>
              <a:chOff x="7631225" y="2241175"/>
              <a:chExt cx="986125" cy="2095500"/>
            </a:xfrm>
          </p:grpSpPr>
          <p:cxnSp>
            <p:nvCxnSpPr>
              <p:cNvPr id="502" name="Google Shape;502;p21"/>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3" name="Google Shape;503;p21"/>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4" name="Google Shape;504;p21"/>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5" name="Google Shape;505;p21"/>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6" name="Google Shape;506;p21"/>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7" name="Google Shape;507;p21"/>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8" name="Google Shape;508;p21"/>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9" name="Google Shape;509;p21"/>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0" name="Google Shape;510;p21"/>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1" name="Google Shape;511;p21"/>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2" name="Google Shape;512;p21"/>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3" name="Google Shape;513;p21"/>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4" name="Google Shape;514;p21"/>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5" name="Google Shape;515;p21"/>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516" name="Google Shape;516;p21"/>
            <p:cNvSpPr/>
            <p:nvPr/>
          </p:nvSpPr>
          <p:spPr>
            <a:xfrm rot="-5400000">
              <a:off x="5322038" y="-137485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21"/>
          <p:cNvSpPr txBox="1">
            <a:spLocks noGrp="1"/>
          </p:cNvSpPr>
          <p:nvPr>
            <p:ph type="title"/>
          </p:nvPr>
        </p:nvSpPr>
        <p:spPr>
          <a:xfrm>
            <a:off x="4596287" y="1944159"/>
            <a:ext cx="3029700" cy="59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8" name="Google Shape;518;p21"/>
          <p:cNvSpPr txBox="1">
            <a:spLocks noGrp="1"/>
          </p:cNvSpPr>
          <p:nvPr>
            <p:ph type="subTitle" idx="1"/>
          </p:nvPr>
        </p:nvSpPr>
        <p:spPr>
          <a:xfrm>
            <a:off x="4596287" y="2482430"/>
            <a:ext cx="3029700" cy="717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4_1_1_1_1">
    <p:spTree>
      <p:nvGrpSpPr>
        <p:cNvPr id="1" name="Shape 519"/>
        <p:cNvGrpSpPr/>
        <p:nvPr/>
      </p:nvGrpSpPr>
      <p:grpSpPr>
        <a:xfrm>
          <a:off x="0" y="0"/>
          <a:ext cx="0" cy="0"/>
          <a:chOff x="0" y="0"/>
          <a:chExt cx="0" cy="0"/>
        </a:xfrm>
      </p:grpSpPr>
      <p:pic>
        <p:nvPicPr>
          <p:cNvPr id="520" name="Google Shape;520;p22"/>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521" name="Google Shape;521;p22"/>
          <p:cNvGrpSpPr/>
          <p:nvPr/>
        </p:nvGrpSpPr>
        <p:grpSpPr>
          <a:xfrm>
            <a:off x="-378350" y="-71600"/>
            <a:ext cx="10617113" cy="3308050"/>
            <a:chOff x="-378350" y="-71600"/>
            <a:chExt cx="10617113" cy="3308050"/>
          </a:xfrm>
        </p:grpSpPr>
        <p:sp>
          <p:nvSpPr>
            <p:cNvPr id="522" name="Google Shape;522;p22"/>
            <p:cNvSpPr/>
            <p:nvPr/>
          </p:nvSpPr>
          <p:spPr>
            <a:xfrm rot="10800000" flipH="1">
              <a:off x="-378350"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23" name="Google Shape;523;p22"/>
            <p:cNvGrpSpPr/>
            <p:nvPr/>
          </p:nvGrpSpPr>
          <p:grpSpPr>
            <a:xfrm>
              <a:off x="8353488" y="1352200"/>
              <a:ext cx="1885275" cy="1884250"/>
              <a:chOff x="2609275" y="3149350"/>
              <a:chExt cx="1885275" cy="1884250"/>
            </a:xfrm>
          </p:grpSpPr>
          <p:sp>
            <p:nvSpPr>
              <p:cNvPr id="524" name="Google Shape;524;p22"/>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3" name="Google Shape;543;p22"/>
          <p:cNvSpPr/>
          <p:nvPr/>
        </p:nvSpPr>
        <p:spPr>
          <a:xfrm rot="10800000">
            <a:off x="6872575"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44" name="Google Shape;544;p22"/>
          <p:cNvSpPr txBox="1">
            <a:spLocks noGrp="1"/>
          </p:cNvSpPr>
          <p:nvPr>
            <p:ph type="title"/>
          </p:nvPr>
        </p:nvSpPr>
        <p:spPr>
          <a:xfrm>
            <a:off x="1352263" y="1785450"/>
            <a:ext cx="3029700" cy="91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45" name="Google Shape;545;p22"/>
          <p:cNvSpPr txBox="1">
            <a:spLocks noGrp="1"/>
          </p:cNvSpPr>
          <p:nvPr>
            <p:ph type="subTitle" idx="1"/>
          </p:nvPr>
        </p:nvSpPr>
        <p:spPr>
          <a:xfrm>
            <a:off x="1352263" y="2641021"/>
            <a:ext cx="30297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4_1_1_1_1_1">
    <p:spTree>
      <p:nvGrpSpPr>
        <p:cNvPr id="1" name="Shape 546"/>
        <p:cNvGrpSpPr/>
        <p:nvPr/>
      </p:nvGrpSpPr>
      <p:grpSpPr>
        <a:xfrm>
          <a:off x="0" y="0"/>
          <a:ext cx="0" cy="0"/>
          <a:chOff x="0" y="0"/>
          <a:chExt cx="0" cy="0"/>
        </a:xfrm>
      </p:grpSpPr>
      <p:pic>
        <p:nvPicPr>
          <p:cNvPr id="547" name="Google Shape;547;p23"/>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548" name="Google Shape;548;p23"/>
          <p:cNvGrpSpPr/>
          <p:nvPr/>
        </p:nvGrpSpPr>
        <p:grpSpPr>
          <a:xfrm>
            <a:off x="0" y="0"/>
            <a:ext cx="9725100" cy="5143488"/>
            <a:chOff x="0" y="0"/>
            <a:chExt cx="9725100" cy="5143488"/>
          </a:xfrm>
        </p:grpSpPr>
        <p:sp>
          <p:nvSpPr>
            <p:cNvPr id="549" name="Google Shape;549;p23"/>
            <p:cNvSpPr/>
            <p:nvPr/>
          </p:nvSpPr>
          <p:spPr>
            <a:xfrm>
              <a:off x="0" y="4829688"/>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0" name="Google Shape;550;p23"/>
            <p:cNvSpPr/>
            <p:nvPr/>
          </p:nvSpPr>
          <p:spPr>
            <a:xfrm>
              <a:off x="7842600" y="2511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1" name="Google Shape;551;p23"/>
            <p:cNvSpPr/>
            <p:nvPr/>
          </p:nvSpPr>
          <p:spPr>
            <a:xfrm rot="5400000">
              <a:off x="983550" y="-983550"/>
              <a:ext cx="358800" cy="23259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2" name="Google Shape;552;p23"/>
            <p:cNvSpPr/>
            <p:nvPr/>
          </p:nvSpPr>
          <p:spPr>
            <a:xfrm>
              <a:off x="0" y="0"/>
              <a:ext cx="579900" cy="23259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553" name="Google Shape;553;p2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4" name="Google Shape;554;p23"/>
          <p:cNvSpPr txBox="1">
            <a:spLocks noGrp="1"/>
          </p:cNvSpPr>
          <p:nvPr>
            <p:ph type="body" idx="1"/>
          </p:nvPr>
        </p:nvSpPr>
        <p:spPr>
          <a:xfrm>
            <a:off x="722375" y="1187600"/>
            <a:ext cx="76992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555"/>
        <p:cNvGrpSpPr/>
        <p:nvPr/>
      </p:nvGrpSpPr>
      <p:grpSpPr>
        <a:xfrm>
          <a:off x="0" y="0"/>
          <a:ext cx="0" cy="0"/>
          <a:chOff x="0" y="0"/>
          <a:chExt cx="0" cy="0"/>
        </a:xfrm>
      </p:grpSpPr>
      <p:pic>
        <p:nvPicPr>
          <p:cNvPr id="556" name="Google Shape;556;p24"/>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557" name="Google Shape;557;p24"/>
          <p:cNvGrpSpPr/>
          <p:nvPr/>
        </p:nvGrpSpPr>
        <p:grpSpPr>
          <a:xfrm>
            <a:off x="0" y="-8724"/>
            <a:ext cx="9143975" cy="5152249"/>
            <a:chOff x="0" y="-8724"/>
            <a:chExt cx="9143975" cy="5152249"/>
          </a:xfrm>
        </p:grpSpPr>
        <p:sp>
          <p:nvSpPr>
            <p:cNvPr id="558" name="Google Shape;558;p24"/>
            <p:cNvSpPr/>
            <p:nvPr/>
          </p:nvSpPr>
          <p:spPr>
            <a:xfrm>
              <a:off x="8421575" y="3272125"/>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9" name="Google Shape;559;p24"/>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60" name="Google Shape;560;p24"/>
            <p:cNvSpPr/>
            <p:nvPr/>
          </p:nvSpPr>
          <p:spPr>
            <a:xfrm rot="5400000">
              <a:off x="870900" y="-879624"/>
              <a:ext cx="433500" cy="21753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561" name="Google Shape;561;p24"/>
          <p:cNvGrpSpPr/>
          <p:nvPr/>
        </p:nvGrpSpPr>
        <p:grpSpPr>
          <a:xfrm>
            <a:off x="-394025" y="-169100"/>
            <a:ext cx="10831138" cy="3165538"/>
            <a:chOff x="-394025" y="-169100"/>
            <a:chExt cx="10831138" cy="3165538"/>
          </a:xfrm>
        </p:grpSpPr>
        <p:sp>
          <p:nvSpPr>
            <p:cNvPr id="562" name="Google Shape;562;p24"/>
            <p:cNvSpPr/>
            <p:nvPr/>
          </p:nvSpPr>
          <p:spPr>
            <a:xfrm rot="10800000">
              <a:off x="6344350" y="-169100"/>
              <a:ext cx="2936100" cy="7086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63" name="Google Shape;563;p24"/>
            <p:cNvGrpSpPr/>
            <p:nvPr/>
          </p:nvGrpSpPr>
          <p:grpSpPr>
            <a:xfrm>
              <a:off x="-394025" y="172575"/>
              <a:ext cx="986125" cy="2095500"/>
              <a:chOff x="7631225" y="2241175"/>
              <a:chExt cx="986125" cy="2095500"/>
            </a:xfrm>
          </p:grpSpPr>
          <p:cxnSp>
            <p:nvCxnSpPr>
              <p:cNvPr id="564" name="Google Shape;564;p2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5" name="Google Shape;565;p2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6" name="Google Shape;566;p2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7" name="Google Shape;567;p2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8" name="Google Shape;568;p2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9" name="Google Shape;569;p2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2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1" name="Google Shape;571;p2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2" name="Google Shape;572;p2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3" name="Google Shape;573;p2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4" name="Google Shape;574;p2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5" name="Google Shape;575;p2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6" name="Google Shape;576;p2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7" name="Google Shape;577;p2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578" name="Google Shape;578;p24"/>
            <p:cNvGrpSpPr/>
            <p:nvPr/>
          </p:nvGrpSpPr>
          <p:grpSpPr>
            <a:xfrm>
              <a:off x="8551838" y="1112188"/>
              <a:ext cx="1885275" cy="1884250"/>
              <a:chOff x="2609275" y="3149350"/>
              <a:chExt cx="1885275" cy="1884250"/>
            </a:xfrm>
          </p:grpSpPr>
          <p:sp>
            <p:nvSpPr>
              <p:cNvPr id="579" name="Google Shape;579;p2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8" name="Google Shape;598;p2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99" name="Google Shape;599;p24"/>
          <p:cNvSpPr txBox="1">
            <a:spLocks noGrp="1"/>
          </p:cNvSpPr>
          <p:nvPr>
            <p:ph type="subTitle" idx="1"/>
          </p:nvPr>
        </p:nvSpPr>
        <p:spPr>
          <a:xfrm>
            <a:off x="991525" y="2867950"/>
            <a:ext cx="31890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00" name="Google Shape;600;p24"/>
          <p:cNvSpPr txBox="1">
            <a:spLocks noGrp="1"/>
          </p:cNvSpPr>
          <p:nvPr>
            <p:ph type="subTitle" idx="2"/>
          </p:nvPr>
        </p:nvSpPr>
        <p:spPr>
          <a:xfrm>
            <a:off x="4963503" y="2867950"/>
            <a:ext cx="31890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01" name="Google Shape;601;p24"/>
          <p:cNvSpPr txBox="1">
            <a:spLocks noGrp="1"/>
          </p:cNvSpPr>
          <p:nvPr>
            <p:ph type="subTitle" idx="3"/>
          </p:nvPr>
        </p:nvSpPr>
        <p:spPr>
          <a:xfrm>
            <a:off x="991525" y="2567475"/>
            <a:ext cx="31890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02" name="Google Shape;602;p24"/>
          <p:cNvSpPr txBox="1">
            <a:spLocks noGrp="1"/>
          </p:cNvSpPr>
          <p:nvPr>
            <p:ph type="subTitle" idx="4"/>
          </p:nvPr>
        </p:nvSpPr>
        <p:spPr>
          <a:xfrm>
            <a:off x="4963514" y="2567475"/>
            <a:ext cx="31890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03"/>
        <p:cNvGrpSpPr/>
        <p:nvPr/>
      </p:nvGrpSpPr>
      <p:grpSpPr>
        <a:xfrm>
          <a:off x="0" y="0"/>
          <a:ext cx="0" cy="0"/>
          <a:chOff x="0" y="0"/>
          <a:chExt cx="0" cy="0"/>
        </a:xfrm>
      </p:grpSpPr>
      <p:pic>
        <p:nvPicPr>
          <p:cNvPr id="604" name="Google Shape;604;p25"/>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605" name="Google Shape;605;p25"/>
          <p:cNvGrpSpPr/>
          <p:nvPr/>
        </p:nvGrpSpPr>
        <p:grpSpPr>
          <a:xfrm>
            <a:off x="-49825" y="-374550"/>
            <a:ext cx="9556425" cy="7430813"/>
            <a:chOff x="-49825" y="-374550"/>
            <a:chExt cx="9556425" cy="7430813"/>
          </a:xfrm>
        </p:grpSpPr>
        <p:sp>
          <p:nvSpPr>
            <p:cNvPr id="606" name="Google Shape;606;p25"/>
            <p:cNvSpPr/>
            <p:nvPr/>
          </p:nvSpPr>
          <p:spPr>
            <a:xfrm rot="10800000" flipH="1">
              <a:off x="-49825" y="-1951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607" name="Google Shape;607;p25"/>
            <p:cNvGrpSpPr/>
            <p:nvPr/>
          </p:nvGrpSpPr>
          <p:grpSpPr>
            <a:xfrm>
              <a:off x="8520475" y="-374550"/>
              <a:ext cx="986125" cy="2095500"/>
              <a:chOff x="7631225" y="2241175"/>
              <a:chExt cx="986125" cy="2095500"/>
            </a:xfrm>
          </p:grpSpPr>
          <p:cxnSp>
            <p:nvCxnSpPr>
              <p:cNvPr id="608" name="Google Shape;608;p25"/>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25"/>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25"/>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25"/>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25"/>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25"/>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4" name="Google Shape;614;p25"/>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5" name="Google Shape;615;p25"/>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6" name="Google Shape;616;p25"/>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7" name="Google Shape;617;p25"/>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8" name="Google Shape;618;p25"/>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9" name="Google Shape;619;p25"/>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20" name="Google Shape;620;p25"/>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21" name="Google Shape;621;p25"/>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622" name="Google Shape;622;p25"/>
            <p:cNvSpPr/>
            <p:nvPr/>
          </p:nvSpPr>
          <p:spPr>
            <a:xfrm rot="5400000">
              <a:off x="2920037" y="473043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5"/>
          <p:cNvGrpSpPr/>
          <p:nvPr/>
        </p:nvGrpSpPr>
        <p:grpSpPr>
          <a:xfrm>
            <a:off x="-323125" y="3272100"/>
            <a:ext cx="9467125" cy="1871400"/>
            <a:chOff x="-323125" y="3272100"/>
            <a:chExt cx="9467125" cy="1871400"/>
          </a:xfrm>
        </p:grpSpPr>
        <p:sp>
          <p:nvSpPr>
            <p:cNvPr id="624" name="Google Shape;624;p25"/>
            <p:cNvSpPr/>
            <p:nvPr/>
          </p:nvSpPr>
          <p:spPr>
            <a:xfrm>
              <a:off x="0" y="3272100"/>
              <a:ext cx="4575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25" name="Google Shape;625;p25"/>
            <p:cNvSpPr/>
            <p:nvPr/>
          </p:nvSpPr>
          <p:spPr>
            <a:xfrm flipH="1">
              <a:off x="8600100" y="3551700"/>
              <a:ext cx="543900" cy="159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26" name="Google Shape;626;p25"/>
            <p:cNvSpPr/>
            <p:nvPr/>
          </p:nvSpPr>
          <p:spPr>
            <a:xfrm>
              <a:off x="-323125" y="4730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27" name="Google Shape;627;p25"/>
            <p:cNvSpPr/>
            <p:nvPr/>
          </p:nvSpPr>
          <p:spPr>
            <a:xfrm flipH="1">
              <a:off x="6880500" y="482970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628" name="Google Shape;628;p2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29" name="Google Shape;629;p25"/>
          <p:cNvSpPr txBox="1">
            <a:spLocks noGrp="1"/>
          </p:cNvSpPr>
          <p:nvPr>
            <p:ph type="subTitle" idx="1"/>
          </p:nvPr>
        </p:nvSpPr>
        <p:spPr>
          <a:xfrm>
            <a:off x="798552" y="2867950"/>
            <a:ext cx="23898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30" name="Google Shape;630;p25"/>
          <p:cNvSpPr txBox="1">
            <a:spLocks noGrp="1"/>
          </p:cNvSpPr>
          <p:nvPr>
            <p:ph type="subTitle" idx="2"/>
          </p:nvPr>
        </p:nvSpPr>
        <p:spPr>
          <a:xfrm>
            <a:off x="3377088" y="2867950"/>
            <a:ext cx="23898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31" name="Google Shape;631;p25"/>
          <p:cNvSpPr txBox="1">
            <a:spLocks noGrp="1"/>
          </p:cNvSpPr>
          <p:nvPr>
            <p:ph type="subTitle" idx="3"/>
          </p:nvPr>
        </p:nvSpPr>
        <p:spPr>
          <a:xfrm>
            <a:off x="798552" y="2567475"/>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32" name="Google Shape;632;p25"/>
          <p:cNvSpPr txBox="1">
            <a:spLocks noGrp="1"/>
          </p:cNvSpPr>
          <p:nvPr>
            <p:ph type="subTitle" idx="4"/>
          </p:nvPr>
        </p:nvSpPr>
        <p:spPr>
          <a:xfrm>
            <a:off x="3377096" y="2567475"/>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33" name="Google Shape;633;p25"/>
          <p:cNvSpPr txBox="1">
            <a:spLocks noGrp="1"/>
          </p:cNvSpPr>
          <p:nvPr>
            <p:ph type="subTitle" idx="5"/>
          </p:nvPr>
        </p:nvSpPr>
        <p:spPr>
          <a:xfrm>
            <a:off x="5955640" y="2867950"/>
            <a:ext cx="23898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34" name="Google Shape;634;p25"/>
          <p:cNvSpPr txBox="1">
            <a:spLocks noGrp="1"/>
          </p:cNvSpPr>
          <p:nvPr>
            <p:ph type="subTitle" idx="6"/>
          </p:nvPr>
        </p:nvSpPr>
        <p:spPr>
          <a:xfrm>
            <a:off x="5955648" y="2567475"/>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635"/>
        <p:cNvGrpSpPr/>
        <p:nvPr/>
      </p:nvGrpSpPr>
      <p:grpSpPr>
        <a:xfrm>
          <a:off x="0" y="0"/>
          <a:ext cx="0" cy="0"/>
          <a:chOff x="0" y="0"/>
          <a:chExt cx="0" cy="0"/>
        </a:xfrm>
      </p:grpSpPr>
      <p:pic>
        <p:nvPicPr>
          <p:cNvPr id="636" name="Google Shape;636;p26"/>
          <p:cNvPicPr preferRelativeResize="0"/>
          <p:nvPr/>
        </p:nvPicPr>
        <p:blipFill>
          <a:blip r:embed="rId2">
            <a:alphaModFix/>
          </a:blip>
          <a:stretch>
            <a:fillRect/>
          </a:stretch>
        </p:blipFill>
        <p:spPr>
          <a:xfrm flipH="1">
            <a:off x="7924" y="0"/>
            <a:ext cx="9128151" cy="5143499"/>
          </a:xfrm>
          <a:prstGeom prst="rect">
            <a:avLst/>
          </a:prstGeom>
          <a:noFill/>
          <a:ln>
            <a:noFill/>
          </a:ln>
        </p:spPr>
      </p:pic>
      <p:pic>
        <p:nvPicPr>
          <p:cNvPr id="637" name="Google Shape;637;p26"/>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638" name="Google Shape;638;p26"/>
          <p:cNvGrpSpPr/>
          <p:nvPr/>
        </p:nvGrpSpPr>
        <p:grpSpPr>
          <a:xfrm>
            <a:off x="-5879" y="147050"/>
            <a:ext cx="9418079" cy="5003125"/>
            <a:chOff x="-5879" y="147050"/>
            <a:chExt cx="9418079" cy="5003125"/>
          </a:xfrm>
        </p:grpSpPr>
        <p:sp>
          <p:nvSpPr>
            <p:cNvPr id="639" name="Google Shape;639;p26"/>
            <p:cNvSpPr/>
            <p:nvPr/>
          </p:nvSpPr>
          <p:spPr>
            <a:xfrm>
              <a:off x="-5879" y="3278775"/>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40" name="Google Shape;640;p26"/>
            <p:cNvSpPr/>
            <p:nvPr/>
          </p:nvSpPr>
          <p:spPr>
            <a:xfrm rot="-5400000">
              <a:off x="7966213" y="3965700"/>
              <a:ext cx="493800" cy="186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41" name="Google Shape;641;p26"/>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42" name="Google Shape;642;p26"/>
            <p:cNvSpPr/>
            <p:nvPr/>
          </p:nvSpPr>
          <p:spPr>
            <a:xfrm>
              <a:off x="7529700" y="1470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643" name="Google Shape;643;p26"/>
          <p:cNvGrpSpPr/>
          <p:nvPr/>
        </p:nvGrpSpPr>
        <p:grpSpPr>
          <a:xfrm>
            <a:off x="-161275" y="-1397762"/>
            <a:ext cx="9767800" cy="5017263"/>
            <a:chOff x="-161275" y="-1397762"/>
            <a:chExt cx="9767800" cy="5017263"/>
          </a:xfrm>
        </p:grpSpPr>
        <p:sp>
          <p:nvSpPr>
            <p:cNvPr id="644" name="Google Shape;644;p26"/>
            <p:cNvSpPr/>
            <p:nvPr/>
          </p:nvSpPr>
          <p:spPr>
            <a:xfrm rot="10800000" flipH="1">
              <a:off x="-161275" y="-3649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645" name="Google Shape;645;p26"/>
            <p:cNvGrpSpPr/>
            <p:nvPr/>
          </p:nvGrpSpPr>
          <p:grpSpPr>
            <a:xfrm>
              <a:off x="8620400" y="1524000"/>
              <a:ext cx="986125" cy="2095500"/>
              <a:chOff x="7631225" y="2241175"/>
              <a:chExt cx="986125" cy="2095500"/>
            </a:xfrm>
          </p:grpSpPr>
          <p:cxnSp>
            <p:nvCxnSpPr>
              <p:cNvPr id="646" name="Google Shape;646;p26"/>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47" name="Google Shape;647;p26"/>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48" name="Google Shape;648;p26"/>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49" name="Google Shape;649;p26"/>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0" name="Google Shape;650;p26"/>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1" name="Google Shape;651;p26"/>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2" name="Google Shape;652;p26"/>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3" name="Google Shape;653;p26"/>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4" name="Google Shape;654;p26"/>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5" name="Google Shape;655;p26"/>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6" name="Google Shape;656;p26"/>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7" name="Google Shape;657;p26"/>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8" name="Google Shape;658;p26"/>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26"/>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660" name="Google Shape;660;p26"/>
            <p:cNvGrpSpPr/>
            <p:nvPr/>
          </p:nvGrpSpPr>
          <p:grpSpPr>
            <a:xfrm>
              <a:off x="4796563" y="-1397762"/>
              <a:ext cx="1885275" cy="1884250"/>
              <a:chOff x="2609275" y="3149350"/>
              <a:chExt cx="1885275" cy="1884250"/>
            </a:xfrm>
          </p:grpSpPr>
          <p:sp>
            <p:nvSpPr>
              <p:cNvPr id="661" name="Google Shape;661;p2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0" name="Google Shape;680;p2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81" name="Google Shape;681;p26"/>
          <p:cNvSpPr txBox="1">
            <a:spLocks noGrp="1"/>
          </p:cNvSpPr>
          <p:nvPr>
            <p:ph type="subTitle" idx="1"/>
          </p:nvPr>
        </p:nvSpPr>
        <p:spPr>
          <a:xfrm>
            <a:off x="2886300" y="1757200"/>
            <a:ext cx="3371400" cy="402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82" name="Google Shape;682;p26"/>
          <p:cNvSpPr txBox="1">
            <a:spLocks noGrp="1"/>
          </p:cNvSpPr>
          <p:nvPr>
            <p:ph type="subTitle" idx="2"/>
          </p:nvPr>
        </p:nvSpPr>
        <p:spPr>
          <a:xfrm>
            <a:off x="2886300" y="1456725"/>
            <a:ext cx="33714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83" name="Google Shape;683;p26"/>
          <p:cNvSpPr txBox="1">
            <a:spLocks noGrp="1"/>
          </p:cNvSpPr>
          <p:nvPr>
            <p:ph type="subTitle" idx="3"/>
          </p:nvPr>
        </p:nvSpPr>
        <p:spPr>
          <a:xfrm>
            <a:off x="2886300" y="2814000"/>
            <a:ext cx="3371400" cy="402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84" name="Google Shape;684;p26"/>
          <p:cNvSpPr txBox="1">
            <a:spLocks noGrp="1"/>
          </p:cNvSpPr>
          <p:nvPr>
            <p:ph type="subTitle" idx="4"/>
          </p:nvPr>
        </p:nvSpPr>
        <p:spPr>
          <a:xfrm>
            <a:off x="2886300" y="2513525"/>
            <a:ext cx="3371400" cy="40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85" name="Google Shape;685;p26"/>
          <p:cNvSpPr txBox="1">
            <a:spLocks noGrp="1"/>
          </p:cNvSpPr>
          <p:nvPr>
            <p:ph type="subTitle" idx="5"/>
          </p:nvPr>
        </p:nvSpPr>
        <p:spPr>
          <a:xfrm>
            <a:off x="2886300" y="3870800"/>
            <a:ext cx="3371400" cy="402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86" name="Google Shape;686;p26"/>
          <p:cNvSpPr txBox="1">
            <a:spLocks noGrp="1"/>
          </p:cNvSpPr>
          <p:nvPr>
            <p:ph type="subTitle" idx="6"/>
          </p:nvPr>
        </p:nvSpPr>
        <p:spPr>
          <a:xfrm>
            <a:off x="2886300" y="3570325"/>
            <a:ext cx="33714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687"/>
        <p:cNvGrpSpPr/>
        <p:nvPr/>
      </p:nvGrpSpPr>
      <p:grpSpPr>
        <a:xfrm>
          <a:off x="0" y="0"/>
          <a:ext cx="0" cy="0"/>
          <a:chOff x="0" y="0"/>
          <a:chExt cx="0" cy="0"/>
        </a:xfrm>
      </p:grpSpPr>
      <p:pic>
        <p:nvPicPr>
          <p:cNvPr id="688" name="Google Shape;688;p27"/>
          <p:cNvPicPr preferRelativeResize="0"/>
          <p:nvPr/>
        </p:nvPicPr>
        <p:blipFill>
          <a:blip r:embed="rId2">
            <a:alphaModFix/>
          </a:blip>
          <a:stretch>
            <a:fillRect/>
          </a:stretch>
        </p:blipFill>
        <p:spPr>
          <a:xfrm rot="10800000">
            <a:off x="7924" y="0"/>
            <a:ext cx="9128151" cy="5143499"/>
          </a:xfrm>
          <a:prstGeom prst="rect">
            <a:avLst/>
          </a:prstGeom>
          <a:noFill/>
          <a:ln>
            <a:noFill/>
          </a:ln>
        </p:spPr>
      </p:pic>
      <p:grpSp>
        <p:nvGrpSpPr>
          <p:cNvPr id="689" name="Google Shape;689;p27"/>
          <p:cNvGrpSpPr/>
          <p:nvPr/>
        </p:nvGrpSpPr>
        <p:grpSpPr>
          <a:xfrm>
            <a:off x="-373450" y="0"/>
            <a:ext cx="9517450" cy="5162825"/>
            <a:chOff x="-373450" y="0"/>
            <a:chExt cx="9517450" cy="5162825"/>
          </a:xfrm>
        </p:grpSpPr>
        <p:sp>
          <p:nvSpPr>
            <p:cNvPr id="690" name="Google Shape;690;p27"/>
            <p:cNvSpPr/>
            <p:nvPr/>
          </p:nvSpPr>
          <p:spPr>
            <a:xfrm flipH="1">
              <a:off x="842160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91" name="Google Shape;691;p27"/>
            <p:cNvSpPr/>
            <p:nvPr/>
          </p:nvSpPr>
          <p:spPr>
            <a:xfrm rot="5400000" flipH="1">
              <a:off x="893400" y="3800225"/>
              <a:ext cx="441600" cy="2283600"/>
            </a:xfrm>
            <a:prstGeom prst="round1Rect">
              <a:avLst>
                <a:gd name="adj" fmla="val 4934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92" name="Google Shape;692;p27"/>
            <p:cNvSpPr/>
            <p:nvPr/>
          </p:nvSpPr>
          <p:spPr>
            <a:xfrm rot="10800000">
              <a:off x="688050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93" name="Google Shape;693;p27"/>
            <p:cNvSpPr/>
            <p:nvPr/>
          </p:nvSpPr>
          <p:spPr>
            <a:xfrm>
              <a:off x="-373450" y="1008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694" name="Google Shape;694;p27"/>
          <p:cNvGrpSpPr/>
          <p:nvPr/>
        </p:nvGrpSpPr>
        <p:grpSpPr>
          <a:xfrm>
            <a:off x="8575563" y="3999888"/>
            <a:ext cx="1885275" cy="1884250"/>
            <a:chOff x="2609275" y="3149350"/>
            <a:chExt cx="1885275" cy="1884250"/>
          </a:xfrm>
        </p:grpSpPr>
        <p:sp>
          <p:nvSpPr>
            <p:cNvPr id="695" name="Google Shape;695;p2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15" name="Google Shape;715;p27"/>
          <p:cNvSpPr txBox="1">
            <a:spLocks noGrp="1"/>
          </p:cNvSpPr>
          <p:nvPr>
            <p:ph type="subTitle" idx="1"/>
          </p:nvPr>
        </p:nvSpPr>
        <p:spPr>
          <a:xfrm>
            <a:off x="1677575" y="17622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16" name="Google Shape;716;p27"/>
          <p:cNvSpPr txBox="1">
            <a:spLocks noGrp="1"/>
          </p:cNvSpPr>
          <p:nvPr>
            <p:ph type="subTitle" idx="2"/>
          </p:nvPr>
        </p:nvSpPr>
        <p:spPr>
          <a:xfrm>
            <a:off x="5718250" y="17622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17" name="Google Shape;717;p27"/>
          <p:cNvSpPr txBox="1">
            <a:spLocks noGrp="1"/>
          </p:cNvSpPr>
          <p:nvPr>
            <p:ph type="subTitle" idx="3"/>
          </p:nvPr>
        </p:nvSpPr>
        <p:spPr>
          <a:xfrm>
            <a:off x="1677575" y="14617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18" name="Google Shape;718;p27"/>
          <p:cNvSpPr txBox="1">
            <a:spLocks noGrp="1"/>
          </p:cNvSpPr>
          <p:nvPr>
            <p:ph type="subTitle" idx="4"/>
          </p:nvPr>
        </p:nvSpPr>
        <p:spPr>
          <a:xfrm>
            <a:off x="5718266" y="14617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19" name="Google Shape;719;p27"/>
          <p:cNvSpPr txBox="1">
            <a:spLocks noGrp="1"/>
          </p:cNvSpPr>
          <p:nvPr>
            <p:ph type="subTitle" idx="5"/>
          </p:nvPr>
        </p:nvSpPr>
        <p:spPr>
          <a:xfrm>
            <a:off x="1677575" y="34531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20" name="Google Shape;720;p27"/>
          <p:cNvSpPr txBox="1">
            <a:spLocks noGrp="1"/>
          </p:cNvSpPr>
          <p:nvPr>
            <p:ph type="subTitle" idx="6"/>
          </p:nvPr>
        </p:nvSpPr>
        <p:spPr>
          <a:xfrm>
            <a:off x="5718250" y="34531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21" name="Google Shape;721;p27"/>
          <p:cNvSpPr txBox="1">
            <a:spLocks noGrp="1"/>
          </p:cNvSpPr>
          <p:nvPr>
            <p:ph type="subTitle" idx="7"/>
          </p:nvPr>
        </p:nvSpPr>
        <p:spPr>
          <a:xfrm>
            <a:off x="1677575" y="31526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22" name="Google Shape;722;p27"/>
          <p:cNvSpPr txBox="1">
            <a:spLocks noGrp="1"/>
          </p:cNvSpPr>
          <p:nvPr>
            <p:ph type="subTitle" idx="8"/>
          </p:nvPr>
        </p:nvSpPr>
        <p:spPr>
          <a:xfrm>
            <a:off x="5718266" y="31526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723"/>
        <p:cNvGrpSpPr/>
        <p:nvPr/>
      </p:nvGrpSpPr>
      <p:grpSpPr>
        <a:xfrm>
          <a:off x="0" y="0"/>
          <a:ext cx="0" cy="0"/>
          <a:chOff x="0" y="0"/>
          <a:chExt cx="0" cy="0"/>
        </a:xfrm>
      </p:grpSpPr>
      <p:pic>
        <p:nvPicPr>
          <p:cNvPr id="724" name="Google Shape;724;p28"/>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725" name="Google Shape;725;p28"/>
          <p:cNvGrpSpPr/>
          <p:nvPr/>
        </p:nvGrpSpPr>
        <p:grpSpPr>
          <a:xfrm>
            <a:off x="-592600" y="-2012025"/>
            <a:ext cx="9874358" cy="7605425"/>
            <a:chOff x="-592600" y="-2012025"/>
            <a:chExt cx="9874358" cy="7605425"/>
          </a:xfrm>
        </p:grpSpPr>
        <p:sp>
          <p:nvSpPr>
            <p:cNvPr id="726" name="Google Shape;726;p28"/>
            <p:cNvSpPr/>
            <p:nvPr/>
          </p:nvSpPr>
          <p:spPr>
            <a:xfrm rot="10799348">
              <a:off x="6119758" y="-182323"/>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27" name="Google Shape;727;p28"/>
            <p:cNvGrpSpPr/>
            <p:nvPr/>
          </p:nvGrpSpPr>
          <p:grpSpPr>
            <a:xfrm>
              <a:off x="-592600" y="3497900"/>
              <a:ext cx="986125" cy="2095500"/>
              <a:chOff x="7631225" y="2241175"/>
              <a:chExt cx="986125" cy="2095500"/>
            </a:xfrm>
          </p:grpSpPr>
          <p:cxnSp>
            <p:nvCxnSpPr>
              <p:cNvPr id="728" name="Google Shape;728;p28"/>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29" name="Google Shape;729;p28"/>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0" name="Google Shape;730;p28"/>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1" name="Google Shape;731;p28"/>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2" name="Google Shape;732;p28"/>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3" name="Google Shape;733;p28"/>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4" name="Google Shape;734;p28"/>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5" name="Google Shape;735;p28"/>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6" name="Google Shape;736;p28"/>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7" name="Google Shape;737;p28"/>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8" name="Google Shape;738;p28"/>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9" name="Google Shape;739;p28"/>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40" name="Google Shape;740;p28"/>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41" name="Google Shape;741;p28"/>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742" name="Google Shape;742;p28"/>
            <p:cNvSpPr/>
            <p:nvPr/>
          </p:nvSpPr>
          <p:spPr>
            <a:xfrm rot="-5400000">
              <a:off x="3028700" y="-20120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8"/>
          <p:cNvGrpSpPr/>
          <p:nvPr/>
        </p:nvGrpSpPr>
        <p:grpSpPr>
          <a:xfrm>
            <a:off x="-5879" y="0"/>
            <a:ext cx="9557954" cy="4968450"/>
            <a:chOff x="-5879" y="0"/>
            <a:chExt cx="9557954" cy="4968450"/>
          </a:xfrm>
        </p:grpSpPr>
        <p:sp>
          <p:nvSpPr>
            <p:cNvPr id="744" name="Google Shape;744;p28"/>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45" name="Google Shape;745;p28"/>
            <p:cNvSpPr/>
            <p:nvPr/>
          </p:nvSpPr>
          <p:spPr>
            <a:xfrm rot="10800000" flipH="1">
              <a:off x="-5879" y="0"/>
              <a:ext cx="544200" cy="159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46" name="Google Shape;746;p28"/>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47" name="Google Shape;747;p2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8" name="Google Shape;748;p28"/>
          <p:cNvSpPr txBox="1">
            <a:spLocks noGrp="1"/>
          </p:cNvSpPr>
          <p:nvPr>
            <p:ph type="subTitle" idx="1"/>
          </p:nvPr>
        </p:nvSpPr>
        <p:spPr>
          <a:xfrm>
            <a:off x="722375"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49" name="Google Shape;749;p28"/>
          <p:cNvSpPr txBox="1">
            <a:spLocks noGrp="1"/>
          </p:cNvSpPr>
          <p:nvPr>
            <p:ph type="subTitle" idx="2"/>
          </p:nvPr>
        </p:nvSpPr>
        <p:spPr>
          <a:xfrm>
            <a:off x="3377116"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0" name="Google Shape;750;p28"/>
          <p:cNvSpPr txBox="1">
            <a:spLocks noGrp="1"/>
          </p:cNvSpPr>
          <p:nvPr>
            <p:ph type="subTitle" idx="3"/>
          </p:nvPr>
        </p:nvSpPr>
        <p:spPr>
          <a:xfrm>
            <a:off x="722375"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1" name="Google Shape;751;p28"/>
          <p:cNvSpPr txBox="1">
            <a:spLocks noGrp="1"/>
          </p:cNvSpPr>
          <p:nvPr>
            <p:ph type="subTitle" idx="4"/>
          </p:nvPr>
        </p:nvSpPr>
        <p:spPr>
          <a:xfrm>
            <a:off x="3377119"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2" name="Google Shape;752;p28"/>
          <p:cNvSpPr txBox="1">
            <a:spLocks noGrp="1"/>
          </p:cNvSpPr>
          <p:nvPr>
            <p:ph type="subTitle" idx="5"/>
          </p:nvPr>
        </p:nvSpPr>
        <p:spPr>
          <a:xfrm>
            <a:off x="6031874"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3" name="Google Shape;753;p28"/>
          <p:cNvSpPr txBox="1">
            <a:spLocks noGrp="1"/>
          </p:cNvSpPr>
          <p:nvPr>
            <p:ph type="subTitle" idx="6"/>
          </p:nvPr>
        </p:nvSpPr>
        <p:spPr>
          <a:xfrm>
            <a:off x="6031871"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4" name="Google Shape;754;p28"/>
          <p:cNvSpPr txBox="1">
            <a:spLocks noGrp="1"/>
          </p:cNvSpPr>
          <p:nvPr>
            <p:ph type="subTitle" idx="7"/>
          </p:nvPr>
        </p:nvSpPr>
        <p:spPr>
          <a:xfrm>
            <a:off x="722375"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5" name="Google Shape;755;p28"/>
          <p:cNvSpPr txBox="1">
            <a:spLocks noGrp="1"/>
          </p:cNvSpPr>
          <p:nvPr>
            <p:ph type="subTitle" idx="8"/>
          </p:nvPr>
        </p:nvSpPr>
        <p:spPr>
          <a:xfrm>
            <a:off x="3377116"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6" name="Google Shape;756;p28"/>
          <p:cNvSpPr txBox="1">
            <a:spLocks noGrp="1"/>
          </p:cNvSpPr>
          <p:nvPr>
            <p:ph type="subTitle" idx="9"/>
          </p:nvPr>
        </p:nvSpPr>
        <p:spPr>
          <a:xfrm>
            <a:off x="722375"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7" name="Google Shape;757;p28"/>
          <p:cNvSpPr txBox="1">
            <a:spLocks noGrp="1"/>
          </p:cNvSpPr>
          <p:nvPr>
            <p:ph type="subTitle" idx="13"/>
          </p:nvPr>
        </p:nvSpPr>
        <p:spPr>
          <a:xfrm>
            <a:off x="3377119"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8" name="Google Shape;758;p28"/>
          <p:cNvSpPr txBox="1">
            <a:spLocks noGrp="1"/>
          </p:cNvSpPr>
          <p:nvPr>
            <p:ph type="subTitle" idx="14"/>
          </p:nvPr>
        </p:nvSpPr>
        <p:spPr>
          <a:xfrm>
            <a:off x="6031874"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9" name="Google Shape;759;p28"/>
          <p:cNvSpPr txBox="1">
            <a:spLocks noGrp="1"/>
          </p:cNvSpPr>
          <p:nvPr>
            <p:ph type="subTitle" idx="15"/>
          </p:nvPr>
        </p:nvSpPr>
        <p:spPr>
          <a:xfrm>
            <a:off x="6031871"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760"/>
        <p:cNvGrpSpPr/>
        <p:nvPr/>
      </p:nvGrpSpPr>
      <p:grpSpPr>
        <a:xfrm>
          <a:off x="0" y="0"/>
          <a:ext cx="0" cy="0"/>
          <a:chOff x="0" y="0"/>
          <a:chExt cx="0" cy="0"/>
        </a:xfrm>
      </p:grpSpPr>
      <p:pic>
        <p:nvPicPr>
          <p:cNvPr id="761" name="Google Shape;761;p29"/>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762" name="Google Shape;762;p29"/>
          <p:cNvGrpSpPr/>
          <p:nvPr/>
        </p:nvGrpSpPr>
        <p:grpSpPr>
          <a:xfrm>
            <a:off x="-407521" y="-350"/>
            <a:ext cx="9565879" cy="5157654"/>
            <a:chOff x="-407521" y="-350"/>
            <a:chExt cx="9565879" cy="5157654"/>
          </a:xfrm>
        </p:grpSpPr>
        <p:sp>
          <p:nvSpPr>
            <p:cNvPr id="763" name="Google Shape;763;p29"/>
            <p:cNvSpPr/>
            <p:nvPr/>
          </p:nvSpPr>
          <p:spPr>
            <a:xfrm rot="-10799427">
              <a:off x="5535475" y="-50"/>
              <a:ext cx="3600600" cy="800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4" name="Google Shape;764;p29"/>
            <p:cNvSpPr/>
            <p:nvPr/>
          </p:nvSpPr>
          <p:spPr>
            <a:xfrm flipH="1">
              <a:off x="8422154"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5" name="Google Shape;765;p29"/>
            <p:cNvSpPr/>
            <p:nvPr/>
          </p:nvSpPr>
          <p:spPr>
            <a:xfrm flipH="1">
              <a:off x="6894859" y="4843504"/>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6" name="Google Shape;766;p29"/>
            <p:cNvSpPr/>
            <p:nvPr/>
          </p:nvSpPr>
          <p:spPr>
            <a:xfrm flipH="1">
              <a:off x="-407521"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767" name="Google Shape;767;p29"/>
          <p:cNvGrpSpPr/>
          <p:nvPr/>
        </p:nvGrpSpPr>
        <p:grpSpPr>
          <a:xfrm>
            <a:off x="-1162908" y="-71600"/>
            <a:ext cx="11998025" cy="4675588"/>
            <a:chOff x="-1162908" y="-71600"/>
            <a:chExt cx="11998025" cy="4675588"/>
          </a:xfrm>
        </p:grpSpPr>
        <p:sp>
          <p:nvSpPr>
            <p:cNvPr id="768" name="Google Shape;768;p29"/>
            <p:cNvSpPr/>
            <p:nvPr/>
          </p:nvSpPr>
          <p:spPr>
            <a:xfrm rot="10800000" flipH="1">
              <a:off x="-154596"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69" name="Google Shape;769;p29"/>
            <p:cNvGrpSpPr/>
            <p:nvPr/>
          </p:nvGrpSpPr>
          <p:grpSpPr>
            <a:xfrm flipH="1">
              <a:off x="-1162908" y="1349063"/>
              <a:ext cx="1885275" cy="1884250"/>
              <a:chOff x="2609275" y="3149350"/>
              <a:chExt cx="1885275" cy="1884250"/>
            </a:xfrm>
          </p:grpSpPr>
          <p:sp>
            <p:nvSpPr>
              <p:cNvPr id="770" name="Google Shape;770;p29"/>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29"/>
            <p:cNvSpPr/>
            <p:nvPr/>
          </p:nvSpPr>
          <p:spPr>
            <a:xfrm rot="10800000" flipH="1">
              <a:off x="8509292" y="2278163"/>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29"/>
          <p:cNvSpPr txBox="1">
            <a:spLocks noGrp="1"/>
          </p:cNvSpPr>
          <p:nvPr>
            <p:ph type="subTitle" idx="1"/>
          </p:nvPr>
        </p:nvSpPr>
        <p:spPr>
          <a:xfrm>
            <a:off x="722375" y="12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1" name="Google Shape;791;p29"/>
          <p:cNvSpPr txBox="1">
            <a:spLocks noGrp="1"/>
          </p:cNvSpPr>
          <p:nvPr>
            <p:ph type="title" hasCustomPrompt="1"/>
          </p:nvPr>
        </p:nvSpPr>
        <p:spPr>
          <a:xfrm>
            <a:off x="722600" y="71097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92" name="Google Shape;792;p29"/>
          <p:cNvSpPr txBox="1">
            <a:spLocks noGrp="1"/>
          </p:cNvSpPr>
          <p:nvPr>
            <p:ph type="subTitle" idx="2"/>
          </p:nvPr>
        </p:nvSpPr>
        <p:spPr>
          <a:xfrm>
            <a:off x="2574150" y="26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3" name="Google Shape;793;p29"/>
          <p:cNvSpPr txBox="1">
            <a:spLocks noGrp="1"/>
          </p:cNvSpPr>
          <p:nvPr>
            <p:ph type="title" idx="3" hasCustomPrompt="1"/>
          </p:nvPr>
        </p:nvSpPr>
        <p:spPr>
          <a:xfrm>
            <a:off x="2574375" y="211092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94" name="Google Shape;794;p29"/>
          <p:cNvSpPr txBox="1">
            <a:spLocks noGrp="1"/>
          </p:cNvSpPr>
          <p:nvPr>
            <p:ph type="subTitle" idx="4"/>
          </p:nvPr>
        </p:nvSpPr>
        <p:spPr>
          <a:xfrm>
            <a:off x="4425700" y="40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5" name="Google Shape;795;p29"/>
          <p:cNvSpPr txBox="1">
            <a:spLocks noGrp="1"/>
          </p:cNvSpPr>
          <p:nvPr>
            <p:ph type="title" idx="5" hasCustomPrompt="1"/>
          </p:nvPr>
        </p:nvSpPr>
        <p:spPr>
          <a:xfrm>
            <a:off x="4425925" y="351092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5_1">
    <p:spTree>
      <p:nvGrpSpPr>
        <p:cNvPr id="1" name="Shape 796"/>
        <p:cNvGrpSpPr/>
        <p:nvPr/>
      </p:nvGrpSpPr>
      <p:grpSpPr>
        <a:xfrm>
          <a:off x="0" y="0"/>
          <a:ext cx="0" cy="0"/>
          <a:chOff x="0" y="0"/>
          <a:chExt cx="0" cy="0"/>
        </a:xfrm>
      </p:grpSpPr>
      <p:pic>
        <p:nvPicPr>
          <p:cNvPr id="797" name="Google Shape;797;p30"/>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798" name="Google Shape;798;p30"/>
          <p:cNvGrpSpPr/>
          <p:nvPr/>
        </p:nvGrpSpPr>
        <p:grpSpPr>
          <a:xfrm>
            <a:off x="0" y="0"/>
            <a:ext cx="9552075" cy="5143500"/>
            <a:chOff x="0" y="0"/>
            <a:chExt cx="9552075" cy="5143500"/>
          </a:xfrm>
        </p:grpSpPr>
        <p:sp>
          <p:nvSpPr>
            <p:cNvPr id="799" name="Google Shape;799;p30"/>
            <p:cNvSpPr/>
            <p:nvPr/>
          </p:nvSpPr>
          <p:spPr>
            <a:xfrm>
              <a:off x="0" y="0"/>
              <a:ext cx="480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00" name="Google Shape;800;p30"/>
            <p:cNvSpPr/>
            <p:nvPr/>
          </p:nvSpPr>
          <p:spPr>
            <a:xfrm flipH="1">
              <a:off x="8663700" y="3576600"/>
              <a:ext cx="480300" cy="15669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01" name="Google Shape;801;p30"/>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02" name="Google Shape;802;p30"/>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03" name="Google Shape;803;p30"/>
          <p:cNvGrpSpPr/>
          <p:nvPr/>
        </p:nvGrpSpPr>
        <p:grpSpPr>
          <a:xfrm>
            <a:off x="-505837" y="-1463962"/>
            <a:ext cx="6732100" cy="6536738"/>
            <a:chOff x="-505837" y="-1463962"/>
            <a:chExt cx="6732100" cy="6536738"/>
          </a:xfrm>
        </p:grpSpPr>
        <p:grpSp>
          <p:nvGrpSpPr>
            <p:cNvPr id="804" name="Google Shape;804;p30"/>
            <p:cNvGrpSpPr/>
            <p:nvPr/>
          </p:nvGrpSpPr>
          <p:grpSpPr>
            <a:xfrm>
              <a:off x="4340988" y="-1463962"/>
              <a:ext cx="1885275" cy="1884250"/>
              <a:chOff x="2609275" y="3149350"/>
              <a:chExt cx="1885275" cy="1884250"/>
            </a:xfrm>
          </p:grpSpPr>
          <p:sp>
            <p:nvSpPr>
              <p:cNvPr id="805" name="Google Shape;805;p3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0"/>
            <p:cNvGrpSpPr/>
            <p:nvPr/>
          </p:nvGrpSpPr>
          <p:grpSpPr>
            <a:xfrm>
              <a:off x="-505837" y="2977275"/>
              <a:ext cx="986125" cy="2095500"/>
              <a:chOff x="7631225" y="2241175"/>
              <a:chExt cx="986125" cy="2095500"/>
            </a:xfrm>
          </p:grpSpPr>
          <p:cxnSp>
            <p:nvCxnSpPr>
              <p:cNvPr id="825" name="Google Shape;825;p3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6" name="Google Shape;826;p3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7" name="Google Shape;827;p3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8" name="Google Shape;828;p3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9" name="Google Shape;829;p3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0" name="Google Shape;830;p3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1" name="Google Shape;831;p3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2" name="Google Shape;832;p3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3" name="Google Shape;833;p3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4" name="Google Shape;834;p3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5" name="Google Shape;835;p3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6" name="Google Shape;836;p3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7" name="Google Shape;837;p3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8" name="Google Shape;838;p3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
        <p:nvSpPr>
          <p:cNvPr id="839" name="Google Shape;839;p30"/>
          <p:cNvSpPr txBox="1">
            <a:spLocks noGrp="1"/>
          </p:cNvSpPr>
          <p:nvPr>
            <p:ph type="subTitle" idx="1"/>
          </p:nvPr>
        </p:nvSpPr>
        <p:spPr>
          <a:xfrm>
            <a:off x="722375" y="1911375"/>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0" name="Google Shape;840;p30"/>
          <p:cNvSpPr txBox="1">
            <a:spLocks noGrp="1"/>
          </p:cNvSpPr>
          <p:nvPr>
            <p:ph type="title" hasCustomPrompt="1"/>
          </p:nvPr>
        </p:nvSpPr>
        <p:spPr>
          <a:xfrm>
            <a:off x="722513" y="1349525"/>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1" name="Google Shape;841;p30"/>
          <p:cNvSpPr txBox="1">
            <a:spLocks noGrp="1"/>
          </p:cNvSpPr>
          <p:nvPr>
            <p:ph type="subTitle" idx="2"/>
          </p:nvPr>
        </p:nvSpPr>
        <p:spPr>
          <a:xfrm>
            <a:off x="3347124" y="1911375"/>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2" name="Google Shape;842;p30"/>
          <p:cNvSpPr txBox="1">
            <a:spLocks noGrp="1"/>
          </p:cNvSpPr>
          <p:nvPr>
            <p:ph type="title" idx="3" hasCustomPrompt="1"/>
          </p:nvPr>
        </p:nvSpPr>
        <p:spPr>
          <a:xfrm>
            <a:off x="3347260" y="1349525"/>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3" name="Google Shape;843;p30"/>
          <p:cNvSpPr txBox="1">
            <a:spLocks noGrp="1"/>
          </p:cNvSpPr>
          <p:nvPr>
            <p:ph type="subTitle" idx="4"/>
          </p:nvPr>
        </p:nvSpPr>
        <p:spPr>
          <a:xfrm>
            <a:off x="5971873" y="1911375"/>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4" name="Google Shape;844;p30"/>
          <p:cNvSpPr txBox="1">
            <a:spLocks noGrp="1"/>
          </p:cNvSpPr>
          <p:nvPr>
            <p:ph type="title" idx="5" hasCustomPrompt="1"/>
          </p:nvPr>
        </p:nvSpPr>
        <p:spPr>
          <a:xfrm>
            <a:off x="5972007" y="1349525"/>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5" name="Google Shape;845;p30"/>
          <p:cNvSpPr txBox="1">
            <a:spLocks noGrp="1"/>
          </p:cNvSpPr>
          <p:nvPr>
            <p:ph type="subTitle" idx="6"/>
          </p:nvPr>
        </p:nvSpPr>
        <p:spPr>
          <a:xfrm>
            <a:off x="2034800" y="3707300"/>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6" name="Google Shape;846;p30"/>
          <p:cNvSpPr txBox="1">
            <a:spLocks noGrp="1"/>
          </p:cNvSpPr>
          <p:nvPr>
            <p:ph type="title" idx="7" hasCustomPrompt="1"/>
          </p:nvPr>
        </p:nvSpPr>
        <p:spPr>
          <a:xfrm>
            <a:off x="2034947" y="3145450"/>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7" name="Google Shape;847;p30"/>
          <p:cNvSpPr txBox="1">
            <a:spLocks noGrp="1"/>
          </p:cNvSpPr>
          <p:nvPr>
            <p:ph type="subTitle" idx="8"/>
          </p:nvPr>
        </p:nvSpPr>
        <p:spPr>
          <a:xfrm>
            <a:off x="4659549" y="3707300"/>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8" name="Google Shape;848;p30"/>
          <p:cNvSpPr txBox="1">
            <a:spLocks noGrp="1"/>
          </p:cNvSpPr>
          <p:nvPr>
            <p:ph type="title" idx="9" hasCustomPrompt="1"/>
          </p:nvPr>
        </p:nvSpPr>
        <p:spPr>
          <a:xfrm>
            <a:off x="4659694" y="3145450"/>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9" name="Google Shape;849;p30"/>
          <p:cNvSpPr txBox="1">
            <a:spLocks noGrp="1"/>
          </p:cNvSpPr>
          <p:nvPr>
            <p:ph type="title" idx="13"/>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pic>
        <p:nvPicPr>
          <p:cNvPr id="45" name="Google Shape;45;p4"/>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46" name="Google Shape;46;p4"/>
          <p:cNvGrpSpPr/>
          <p:nvPr/>
        </p:nvGrpSpPr>
        <p:grpSpPr>
          <a:xfrm>
            <a:off x="-1360162" y="-430750"/>
            <a:ext cx="4586213" cy="5760313"/>
            <a:chOff x="-1360162" y="-430750"/>
            <a:chExt cx="4586213" cy="5760313"/>
          </a:xfrm>
        </p:grpSpPr>
        <p:sp>
          <p:nvSpPr>
            <p:cNvPr id="47" name="Google Shape;47;p4"/>
            <p:cNvSpPr/>
            <p:nvPr/>
          </p:nvSpPr>
          <p:spPr>
            <a:xfrm rot="10800000" flipH="1">
              <a:off x="-202950" y="-43075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8" name="Google Shape;48;p4"/>
            <p:cNvGrpSpPr/>
            <p:nvPr/>
          </p:nvGrpSpPr>
          <p:grpSpPr>
            <a:xfrm>
              <a:off x="-1360162" y="3445313"/>
              <a:ext cx="1885275" cy="1884250"/>
              <a:chOff x="2609275" y="3149350"/>
              <a:chExt cx="1885275" cy="1884250"/>
            </a:xfrm>
          </p:grpSpPr>
          <p:sp>
            <p:nvSpPr>
              <p:cNvPr id="49" name="Google Shape;49;p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68;p4"/>
          <p:cNvGrpSpPr/>
          <p:nvPr/>
        </p:nvGrpSpPr>
        <p:grpSpPr>
          <a:xfrm>
            <a:off x="6107100" y="0"/>
            <a:ext cx="3036900" cy="5143500"/>
            <a:chOff x="6107100" y="0"/>
            <a:chExt cx="3036900" cy="5143500"/>
          </a:xfrm>
        </p:grpSpPr>
        <p:sp>
          <p:nvSpPr>
            <p:cNvPr id="69" name="Google Shape;69;p4"/>
            <p:cNvSpPr/>
            <p:nvPr/>
          </p:nvSpPr>
          <p:spPr>
            <a:xfrm flipH="1">
              <a:off x="6107100" y="4748700"/>
              <a:ext cx="3023100" cy="394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0" name="Google Shape;70;p4"/>
            <p:cNvSpPr/>
            <p:nvPr/>
          </p:nvSpPr>
          <p:spPr>
            <a:xfrm rot="10800000">
              <a:off x="6928200" y="0"/>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1" name="Google Shape;71;p4"/>
            <p:cNvSpPr/>
            <p:nvPr/>
          </p:nvSpPr>
          <p:spPr>
            <a:xfrm flipH="1">
              <a:off x="8605675" y="3272100"/>
              <a:ext cx="530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2" name="Google Shape;72;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4"/>
          <p:cNvSpPr txBox="1">
            <a:spLocks noGrp="1"/>
          </p:cNvSpPr>
          <p:nvPr>
            <p:ph type="body" idx="1"/>
          </p:nvPr>
        </p:nvSpPr>
        <p:spPr>
          <a:xfrm>
            <a:off x="722375" y="1187600"/>
            <a:ext cx="7699200" cy="1200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850"/>
        <p:cNvGrpSpPr/>
        <p:nvPr/>
      </p:nvGrpSpPr>
      <p:grpSpPr>
        <a:xfrm>
          <a:off x="0" y="0"/>
          <a:ext cx="0" cy="0"/>
          <a:chOff x="0" y="0"/>
          <a:chExt cx="0" cy="0"/>
        </a:xfrm>
      </p:grpSpPr>
      <p:grpSp>
        <p:nvGrpSpPr>
          <p:cNvPr id="851" name="Google Shape;851;p31"/>
          <p:cNvGrpSpPr/>
          <p:nvPr/>
        </p:nvGrpSpPr>
        <p:grpSpPr>
          <a:xfrm>
            <a:off x="800963" y="-1678600"/>
            <a:ext cx="9414788" cy="4643313"/>
            <a:chOff x="800963" y="-1678600"/>
            <a:chExt cx="9414788" cy="4643313"/>
          </a:xfrm>
        </p:grpSpPr>
        <p:grpSp>
          <p:nvGrpSpPr>
            <p:cNvPr id="852" name="Google Shape;852;p31"/>
            <p:cNvGrpSpPr/>
            <p:nvPr/>
          </p:nvGrpSpPr>
          <p:grpSpPr>
            <a:xfrm flipH="1">
              <a:off x="8330475" y="1080463"/>
              <a:ext cx="1885275" cy="1884250"/>
              <a:chOff x="2609275" y="3149350"/>
              <a:chExt cx="1885275" cy="1884250"/>
            </a:xfrm>
          </p:grpSpPr>
          <p:sp>
            <p:nvSpPr>
              <p:cNvPr id="853" name="Google Shape;853;p31"/>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2" name="Google Shape;872;p31"/>
            <p:cNvSpPr/>
            <p:nvPr/>
          </p:nvSpPr>
          <p:spPr>
            <a:xfrm rot="5400000" flipH="1">
              <a:off x="800963" y="-16786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3" name="Google Shape;873;p31"/>
          <p:cNvPicPr preferRelativeResize="0"/>
          <p:nvPr/>
        </p:nvPicPr>
        <p:blipFill>
          <a:blip r:embed="rId2">
            <a:alphaModFix/>
          </a:blip>
          <a:stretch>
            <a:fillRect/>
          </a:stretch>
        </p:blipFill>
        <p:spPr>
          <a:xfrm rot="10800000">
            <a:off x="7924" y="0"/>
            <a:ext cx="9128151" cy="5143499"/>
          </a:xfrm>
          <a:prstGeom prst="rect">
            <a:avLst/>
          </a:prstGeom>
          <a:noFill/>
          <a:ln>
            <a:noFill/>
          </a:ln>
        </p:spPr>
      </p:pic>
      <p:sp>
        <p:nvSpPr>
          <p:cNvPr id="874" name="Google Shape;874;p31"/>
          <p:cNvSpPr txBox="1">
            <a:spLocks noGrp="1"/>
          </p:cNvSpPr>
          <p:nvPr>
            <p:ph type="ctrTitle"/>
          </p:nvPr>
        </p:nvSpPr>
        <p:spPr>
          <a:xfrm>
            <a:off x="2685375" y="552694"/>
            <a:ext cx="3773100" cy="90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5" name="Google Shape;875;p31"/>
          <p:cNvSpPr txBox="1">
            <a:spLocks noGrp="1"/>
          </p:cNvSpPr>
          <p:nvPr>
            <p:ph type="subTitle" idx="1"/>
          </p:nvPr>
        </p:nvSpPr>
        <p:spPr>
          <a:xfrm>
            <a:off x="2685375" y="1369144"/>
            <a:ext cx="3773100" cy="10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6" name="Google Shape;876;p31"/>
          <p:cNvSpPr txBox="1"/>
          <p:nvPr/>
        </p:nvSpPr>
        <p:spPr>
          <a:xfrm>
            <a:off x="3014822" y="3604741"/>
            <a:ext cx="31143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dk1"/>
                </a:solidFill>
                <a:latin typeface="Maven Pro"/>
                <a:ea typeface="Maven Pro"/>
                <a:cs typeface="Maven Pro"/>
                <a:sym typeface="Maven Pro"/>
              </a:rPr>
              <a:t>CREDITS: This presentation template was created by </a:t>
            </a:r>
            <a:r>
              <a:rPr lang="en" sz="1000" b="1" u="sng">
                <a:solidFill>
                  <a:schemeClr val="dk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Slidesgo</a:t>
            </a:r>
            <a:r>
              <a:rPr lang="en" sz="1000">
                <a:solidFill>
                  <a:schemeClr val="dk1"/>
                </a:solidFill>
                <a:latin typeface="Maven Pro"/>
                <a:ea typeface="Maven Pro"/>
                <a:cs typeface="Maven Pro"/>
                <a:sym typeface="Maven Pro"/>
              </a:rPr>
              <a:t>, including icons by </a:t>
            </a:r>
            <a:r>
              <a:rPr lang="en" sz="1000" b="1" u="sng">
                <a:solidFill>
                  <a:schemeClr val="dk1"/>
                </a:solid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Flaticon</a:t>
            </a:r>
            <a:r>
              <a:rPr lang="en" sz="1000" b="1">
                <a:solidFill>
                  <a:schemeClr val="dk1"/>
                </a:solidFill>
                <a:latin typeface="Maven Pro"/>
                <a:ea typeface="Maven Pro"/>
                <a:cs typeface="Maven Pro"/>
                <a:sym typeface="Maven Pro"/>
              </a:rPr>
              <a:t> </a:t>
            </a:r>
            <a:r>
              <a:rPr lang="en" sz="1000">
                <a:solidFill>
                  <a:schemeClr val="dk1"/>
                </a:solidFill>
                <a:latin typeface="Maven Pro"/>
                <a:ea typeface="Maven Pro"/>
                <a:cs typeface="Maven Pro"/>
                <a:sym typeface="Maven Pro"/>
              </a:rPr>
              <a:t>and infographics &amp; images by </a:t>
            </a:r>
            <a:r>
              <a:rPr lang="en" sz="1000" b="1" u="sng">
                <a:solidFill>
                  <a:schemeClr val="dk1"/>
                </a:solidFill>
                <a:latin typeface="Maven Pro"/>
                <a:ea typeface="Maven Pro"/>
                <a:cs typeface="Maven Pro"/>
                <a:sym typeface="Maven Pro"/>
                <a:hlinkClick r:id="rId5">
                  <a:extLst>
                    <a:ext uri="{A12FA001-AC4F-418D-AE19-62706E023703}">
                      <ahyp:hlinkClr xmlns:ahyp="http://schemas.microsoft.com/office/drawing/2018/hyperlinkcolor" val="tx"/>
                    </a:ext>
                  </a:extLst>
                </a:hlinkClick>
              </a:rPr>
              <a:t>Freepik</a:t>
            </a:r>
            <a:endParaRPr sz="1000" b="1" u="sng">
              <a:solidFill>
                <a:schemeClr val="dk1"/>
              </a:solidFill>
              <a:latin typeface="Maven Pro"/>
              <a:ea typeface="Maven Pro"/>
              <a:cs typeface="Maven Pro"/>
              <a:sym typeface="Maven Pr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877"/>
        <p:cNvGrpSpPr/>
        <p:nvPr/>
      </p:nvGrpSpPr>
      <p:grpSpPr>
        <a:xfrm>
          <a:off x="0" y="0"/>
          <a:ext cx="0" cy="0"/>
          <a:chOff x="0" y="0"/>
          <a:chExt cx="0" cy="0"/>
        </a:xfrm>
      </p:grpSpPr>
      <p:pic>
        <p:nvPicPr>
          <p:cNvPr id="878" name="Google Shape;878;p32"/>
          <p:cNvPicPr preferRelativeResize="0"/>
          <p:nvPr/>
        </p:nvPicPr>
        <p:blipFill>
          <a:blip r:embed="rId2">
            <a:alphaModFix/>
          </a:blip>
          <a:stretch>
            <a:fillRect/>
          </a:stretch>
        </p:blipFill>
        <p:spPr>
          <a:xfrm rot="10800000">
            <a:off x="7924" y="0"/>
            <a:ext cx="9128151" cy="51434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8_1_1">
    <p:spTree>
      <p:nvGrpSpPr>
        <p:cNvPr id="1" name="Shape 879"/>
        <p:cNvGrpSpPr/>
        <p:nvPr/>
      </p:nvGrpSpPr>
      <p:grpSpPr>
        <a:xfrm>
          <a:off x="0" y="0"/>
          <a:ext cx="0" cy="0"/>
          <a:chOff x="0" y="0"/>
          <a:chExt cx="0" cy="0"/>
        </a:xfrm>
      </p:grpSpPr>
      <p:pic>
        <p:nvPicPr>
          <p:cNvPr id="880" name="Google Shape;880;p33"/>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881" name="Google Shape;881;p33"/>
          <p:cNvGrpSpPr/>
          <p:nvPr/>
        </p:nvGrpSpPr>
        <p:grpSpPr>
          <a:xfrm>
            <a:off x="0" y="-25"/>
            <a:ext cx="9552075" cy="5143375"/>
            <a:chOff x="0" y="-25"/>
            <a:chExt cx="9552075" cy="5143375"/>
          </a:xfrm>
        </p:grpSpPr>
        <p:sp>
          <p:nvSpPr>
            <p:cNvPr id="882" name="Google Shape;882;p33"/>
            <p:cNvSpPr/>
            <p:nvPr/>
          </p:nvSpPr>
          <p:spPr>
            <a:xfrm>
              <a:off x="0" y="0"/>
              <a:ext cx="722400" cy="24021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3" name="Google Shape;883;p33"/>
            <p:cNvSpPr/>
            <p:nvPr/>
          </p:nvSpPr>
          <p:spPr>
            <a:xfrm flipH="1">
              <a:off x="6943500" y="4306950"/>
              <a:ext cx="2200500" cy="836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4" name="Google Shape;884;p33"/>
            <p:cNvSpPr/>
            <p:nvPr/>
          </p:nvSpPr>
          <p:spPr>
            <a:xfrm rot="10800000" flipH="1">
              <a:off x="0" y="-25"/>
              <a:ext cx="2263500" cy="8421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5" name="Google Shape;885;p33"/>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86" name="Google Shape;886;p33"/>
          <p:cNvGrpSpPr/>
          <p:nvPr/>
        </p:nvGrpSpPr>
        <p:grpSpPr>
          <a:xfrm>
            <a:off x="489563" y="-211525"/>
            <a:ext cx="8425113" cy="6291588"/>
            <a:chOff x="489563" y="-211525"/>
            <a:chExt cx="8425113" cy="6291588"/>
          </a:xfrm>
        </p:grpSpPr>
        <p:grpSp>
          <p:nvGrpSpPr>
            <p:cNvPr id="887" name="Google Shape;887;p33"/>
            <p:cNvGrpSpPr/>
            <p:nvPr/>
          </p:nvGrpSpPr>
          <p:grpSpPr>
            <a:xfrm>
              <a:off x="489563" y="4195813"/>
              <a:ext cx="1885275" cy="1884250"/>
              <a:chOff x="2609275" y="3149350"/>
              <a:chExt cx="1885275" cy="1884250"/>
            </a:xfrm>
          </p:grpSpPr>
          <p:sp>
            <p:nvSpPr>
              <p:cNvPr id="888" name="Google Shape;888;p3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3"/>
            <p:cNvGrpSpPr/>
            <p:nvPr/>
          </p:nvGrpSpPr>
          <p:grpSpPr>
            <a:xfrm>
              <a:off x="7928550" y="-211525"/>
              <a:ext cx="986125" cy="2095500"/>
              <a:chOff x="7631225" y="2241175"/>
              <a:chExt cx="986125" cy="2095500"/>
            </a:xfrm>
          </p:grpSpPr>
          <p:cxnSp>
            <p:nvCxnSpPr>
              <p:cNvPr id="908" name="Google Shape;908;p3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9" name="Google Shape;909;p3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3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3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3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3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3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3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6" name="Google Shape;916;p3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7" name="Google Shape;917;p3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3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9" name="Google Shape;919;p3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0" name="Google Shape;920;p3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1" name="Google Shape;921;p33"/>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2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926"/>
        <p:cNvGrpSpPr/>
        <p:nvPr/>
      </p:nvGrpSpPr>
      <p:grpSpPr>
        <a:xfrm>
          <a:off x="0" y="0"/>
          <a:ext cx="0" cy="0"/>
          <a:chOff x="0" y="0"/>
          <a:chExt cx="0" cy="0"/>
        </a:xfrm>
      </p:grpSpPr>
      <p:sp>
        <p:nvSpPr>
          <p:cNvPr id="927" name="Google Shape;927;p36"/>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pic>
        <p:nvPicPr>
          <p:cNvPr id="75" name="Google Shape;75;p5"/>
          <p:cNvPicPr preferRelativeResize="0"/>
          <p:nvPr/>
        </p:nvPicPr>
        <p:blipFill>
          <a:blip r:embed="rId2">
            <a:alphaModFix/>
          </a:blip>
          <a:stretch>
            <a:fillRect/>
          </a:stretch>
        </p:blipFill>
        <p:spPr>
          <a:xfrm rot="10800000">
            <a:off x="7924" y="0"/>
            <a:ext cx="9128151" cy="5143499"/>
          </a:xfrm>
          <a:prstGeom prst="rect">
            <a:avLst/>
          </a:prstGeom>
          <a:noFill/>
          <a:ln>
            <a:noFill/>
          </a:ln>
        </p:spPr>
      </p:pic>
      <p:pic>
        <p:nvPicPr>
          <p:cNvPr id="76" name="Google Shape;76;p5"/>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77" name="Google Shape;77;p5"/>
          <p:cNvGrpSpPr/>
          <p:nvPr/>
        </p:nvGrpSpPr>
        <p:grpSpPr>
          <a:xfrm>
            <a:off x="-202950" y="-1524237"/>
            <a:ext cx="9908950" cy="5849938"/>
            <a:chOff x="-202950" y="-1524237"/>
            <a:chExt cx="9908950" cy="5849938"/>
          </a:xfrm>
        </p:grpSpPr>
        <p:sp>
          <p:nvSpPr>
            <p:cNvPr id="78" name="Google Shape;78;p5"/>
            <p:cNvSpPr/>
            <p:nvPr/>
          </p:nvSpPr>
          <p:spPr>
            <a:xfrm rot="10800000" flipH="1">
              <a:off x="-202950" y="-43075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9" name="Google Shape;79;p5"/>
            <p:cNvGrpSpPr/>
            <p:nvPr/>
          </p:nvGrpSpPr>
          <p:grpSpPr>
            <a:xfrm>
              <a:off x="8719875" y="2230200"/>
              <a:ext cx="986125" cy="2095500"/>
              <a:chOff x="7631225" y="2241175"/>
              <a:chExt cx="986125" cy="2095500"/>
            </a:xfrm>
          </p:grpSpPr>
          <p:cxnSp>
            <p:nvCxnSpPr>
              <p:cNvPr id="80" name="Google Shape;80;p5"/>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81;p5"/>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82;p5"/>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5"/>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5"/>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5"/>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5"/>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5"/>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5"/>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9" name="Google Shape;89;p5"/>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 name="Google Shape;90;p5"/>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 name="Google Shape;91;p5"/>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 name="Google Shape;92;p5"/>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5"/>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94" name="Google Shape;94;p5"/>
            <p:cNvGrpSpPr/>
            <p:nvPr/>
          </p:nvGrpSpPr>
          <p:grpSpPr>
            <a:xfrm>
              <a:off x="4865588" y="-1524237"/>
              <a:ext cx="1885275" cy="1884250"/>
              <a:chOff x="2609275" y="3149350"/>
              <a:chExt cx="1885275" cy="1884250"/>
            </a:xfrm>
          </p:grpSpPr>
          <p:sp>
            <p:nvSpPr>
              <p:cNvPr id="95" name="Google Shape;95;p5"/>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 name="Google Shape;114;p5"/>
          <p:cNvGrpSpPr/>
          <p:nvPr/>
        </p:nvGrpSpPr>
        <p:grpSpPr>
          <a:xfrm>
            <a:off x="-5879" y="147025"/>
            <a:ext cx="9561029" cy="4996475"/>
            <a:chOff x="-5879" y="147025"/>
            <a:chExt cx="9561029" cy="4996475"/>
          </a:xfrm>
        </p:grpSpPr>
        <p:sp>
          <p:nvSpPr>
            <p:cNvPr id="115" name="Google Shape;115;p5"/>
            <p:cNvSpPr/>
            <p:nvPr/>
          </p:nvSpPr>
          <p:spPr>
            <a:xfrm>
              <a:off x="0" y="4570725"/>
              <a:ext cx="3023100" cy="572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6" name="Google Shape;116;p5"/>
            <p:cNvSpPr/>
            <p:nvPr/>
          </p:nvSpPr>
          <p:spPr>
            <a:xfrm>
              <a:off x="7672650" y="14702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7" name="Google Shape;117;p5"/>
            <p:cNvSpPr/>
            <p:nvPr/>
          </p:nvSpPr>
          <p:spPr>
            <a:xfrm flipH="1">
              <a:off x="6920275"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8" name="Google Shape;118;p5"/>
            <p:cNvSpPr/>
            <p:nvPr/>
          </p:nvSpPr>
          <p:spPr>
            <a:xfrm>
              <a:off x="-5879" y="3272100"/>
              <a:ext cx="530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119" name="Google Shape;119;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0" name="Google Shape;120;p5"/>
          <p:cNvSpPr txBox="1">
            <a:spLocks noGrp="1"/>
          </p:cNvSpPr>
          <p:nvPr>
            <p:ph type="subTitle" idx="1"/>
          </p:nvPr>
        </p:nvSpPr>
        <p:spPr>
          <a:xfrm>
            <a:off x="826450" y="2085250"/>
            <a:ext cx="3516600" cy="1769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1" name="Google Shape;121;p5"/>
          <p:cNvSpPr txBox="1">
            <a:spLocks noGrp="1"/>
          </p:cNvSpPr>
          <p:nvPr>
            <p:ph type="subTitle" idx="2"/>
          </p:nvPr>
        </p:nvSpPr>
        <p:spPr>
          <a:xfrm>
            <a:off x="4800925" y="2085250"/>
            <a:ext cx="3516600" cy="176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pic>
        <p:nvPicPr>
          <p:cNvPr id="123" name="Google Shape;123;p6"/>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124" name="Google Shape;124;p6"/>
          <p:cNvGrpSpPr/>
          <p:nvPr/>
        </p:nvGrpSpPr>
        <p:grpSpPr>
          <a:xfrm>
            <a:off x="-313650" y="-25"/>
            <a:ext cx="9457650" cy="5143450"/>
            <a:chOff x="-313650" y="-25"/>
            <a:chExt cx="9457650" cy="5143450"/>
          </a:xfrm>
        </p:grpSpPr>
        <p:sp>
          <p:nvSpPr>
            <p:cNvPr id="125" name="Google Shape;125;p6"/>
            <p:cNvSpPr/>
            <p:nvPr/>
          </p:nvSpPr>
          <p:spPr>
            <a:xfrm rot="10800000">
              <a:off x="8676300" y="-25"/>
              <a:ext cx="467700" cy="1456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6" name="Google Shape;126;p6"/>
            <p:cNvSpPr/>
            <p:nvPr/>
          </p:nvSpPr>
          <p:spPr>
            <a:xfrm rot="10800000">
              <a:off x="688050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7" name="Google Shape;127;p6"/>
            <p:cNvSpPr/>
            <p:nvPr/>
          </p:nvSpPr>
          <p:spPr>
            <a:xfrm>
              <a:off x="-313650" y="46040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8" name="Google Shape;128;p6"/>
            <p:cNvSpPr/>
            <p:nvPr/>
          </p:nvSpPr>
          <p:spPr>
            <a:xfrm flipH="1">
              <a:off x="5715000" y="4681725"/>
              <a:ext cx="3429000" cy="461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29" name="Google Shape;129;p6"/>
          <p:cNvGrpSpPr/>
          <p:nvPr/>
        </p:nvGrpSpPr>
        <p:grpSpPr>
          <a:xfrm>
            <a:off x="-1165287" y="-673237"/>
            <a:ext cx="1885275" cy="1884250"/>
            <a:chOff x="2609275" y="3149350"/>
            <a:chExt cx="1885275" cy="1884250"/>
          </a:xfrm>
        </p:grpSpPr>
        <p:sp>
          <p:nvSpPr>
            <p:cNvPr id="130" name="Google Shape;130;p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pic>
        <p:nvPicPr>
          <p:cNvPr id="151" name="Google Shape;151;p7"/>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152" name="Google Shape;152;p7"/>
          <p:cNvGrpSpPr/>
          <p:nvPr/>
        </p:nvGrpSpPr>
        <p:grpSpPr>
          <a:xfrm>
            <a:off x="0" y="0"/>
            <a:ext cx="2263500" cy="1871400"/>
            <a:chOff x="0" y="0"/>
            <a:chExt cx="2263500" cy="1871400"/>
          </a:xfrm>
        </p:grpSpPr>
        <p:sp>
          <p:nvSpPr>
            <p:cNvPr id="153" name="Google Shape;153;p7"/>
            <p:cNvSpPr/>
            <p:nvPr/>
          </p:nvSpPr>
          <p:spPr>
            <a:xfrm>
              <a:off x="0" y="0"/>
              <a:ext cx="5556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54" name="Google Shape;154;p7"/>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55" name="Google Shape;155;p7"/>
          <p:cNvGrpSpPr/>
          <p:nvPr/>
        </p:nvGrpSpPr>
        <p:grpSpPr>
          <a:xfrm>
            <a:off x="-1404987" y="-1786325"/>
            <a:ext cx="11178725" cy="6927275"/>
            <a:chOff x="-1404987" y="-1786325"/>
            <a:chExt cx="11178725" cy="6927275"/>
          </a:xfrm>
        </p:grpSpPr>
        <p:sp>
          <p:nvSpPr>
            <p:cNvPr id="156" name="Google Shape;156;p7"/>
            <p:cNvSpPr/>
            <p:nvPr/>
          </p:nvSpPr>
          <p:spPr>
            <a:xfrm>
              <a:off x="-78450" y="45298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57" name="Google Shape;157;p7"/>
            <p:cNvGrpSpPr/>
            <p:nvPr/>
          </p:nvGrpSpPr>
          <p:grpSpPr>
            <a:xfrm>
              <a:off x="-1404987" y="2387838"/>
              <a:ext cx="1885275" cy="1884250"/>
              <a:chOff x="2609275" y="3149350"/>
              <a:chExt cx="1885275" cy="1884250"/>
            </a:xfrm>
          </p:grpSpPr>
          <p:sp>
            <p:nvSpPr>
              <p:cNvPr id="158" name="Google Shape;158;p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7"/>
            <p:cNvSpPr/>
            <p:nvPr/>
          </p:nvSpPr>
          <p:spPr>
            <a:xfrm rot="-5400000">
              <a:off x="7447913" y="-17863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7"/>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9" name="Google Shape;179;p7"/>
          <p:cNvSpPr txBox="1">
            <a:spLocks noGrp="1"/>
          </p:cNvSpPr>
          <p:nvPr>
            <p:ph type="body" idx="1"/>
          </p:nvPr>
        </p:nvSpPr>
        <p:spPr>
          <a:xfrm>
            <a:off x="722400" y="2086725"/>
            <a:ext cx="4136700" cy="1846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0"/>
        <p:cNvGrpSpPr/>
        <p:nvPr/>
      </p:nvGrpSpPr>
      <p:grpSpPr>
        <a:xfrm>
          <a:off x="0" y="0"/>
          <a:ext cx="0" cy="0"/>
          <a:chOff x="0" y="0"/>
          <a:chExt cx="0" cy="0"/>
        </a:xfrm>
      </p:grpSpPr>
      <p:pic>
        <p:nvPicPr>
          <p:cNvPr id="181" name="Google Shape;181;p8"/>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182" name="Google Shape;182;p8"/>
          <p:cNvGrpSpPr/>
          <p:nvPr/>
        </p:nvGrpSpPr>
        <p:grpSpPr>
          <a:xfrm>
            <a:off x="6873876" y="0"/>
            <a:ext cx="2263500" cy="1871400"/>
            <a:chOff x="6873876" y="0"/>
            <a:chExt cx="2263500" cy="1871400"/>
          </a:xfrm>
        </p:grpSpPr>
        <p:sp>
          <p:nvSpPr>
            <p:cNvPr id="183" name="Google Shape;183;p8"/>
            <p:cNvSpPr/>
            <p:nvPr/>
          </p:nvSpPr>
          <p:spPr>
            <a:xfrm flipH="1">
              <a:off x="8414976"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4" name="Google Shape;184;p8"/>
            <p:cNvSpPr/>
            <p:nvPr/>
          </p:nvSpPr>
          <p:spPr>
            <a:xfrm rot="10800000">
              <a:off x="6873876"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85" name="Google Shape;185;p8"/>
          <p:cNvGrpSpPr/>
          <p:nvPr/>
        </p:nvGrpSpPr>
        <p:grpSpPr>
          <a:xfrm>
            <a:off x="6053826" y="2401638"/>
            <a:ext cx="4322888" cy="2780726"/>
            <a:chOff x="6053826" y="2401638"/>
            <a:chExt cx="4322888" cy="2780726"/>
          </a:xfrm>
        </p:grpSpPr>
        <p:sp>
          <p:nvSpPr>
            <p:cNvPr id="186" name="Google Shape;186;p8"/>
            <p:cNvSpPr/>
            <p:nvPr/>
          </p:nvSpPr>
          <p:spPr>
            <a:xfrm flipH="1">
              <a:off x="6053826" y="4571263"/>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87" name="Google Shape;187;p8"/>
            <p:cNvGrpSpPr/>
            <p:nvPr/>
          </p:nvGrpSpPr>
          <p:grpSpPr>
            <a:xfrm flipH="1">
              <a:off x="8491439" y="2401638"/>
              <a:ext cx="1885275" cy="1884250"/>
              <a:chOff x="2609275" y="3149350"/>
              <a:chExt cx="1885275" cy="1884250"/>
            </a:xfrm>
          </p:grpSpPr>
          <p:sp>
            <p:nvSpPr>
              <p:cNvPr id="188" name="Google Shape;188;p8"/>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8"/>
          <p:cNvSpPr txBox="1">
            <a:spLocks noGrp="1"/>
          </p:cNvSpPr>
          <p:nvPr>
            <p:ph type="title"/>
          </p:nvPr>
        </p:nvSpPr>
        <p:spPr>
          <a:xfrm>
            <a:off x="1892300" y="1524000"/>
            <a:ext cx="5359500" cy="209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pic>
        <p:nvPicPr>
          <p:cNvPr id="209" name="Google Shape;209;p9"/>
          <p:cNvPicPr preferRelativeResize="0"/>
          <p:nvPr/>
        </p:nvPicPr>
        <p:blipFill>
          <a:blip r:embed="rId2">
            <a:alphaModFix/>
          </a:blip>
          <a:stretch>
            <a:fillRect/>
          </a:stretch>
        </p:blipFill>
        <p:spPr>
          <a:xfrm flipH="1">
            <a:off x="7924" y="0"/>
            <a:ext cx="9128151" cy="5143499"/>
          </a:xfrm>
          <a:prstGeom prst="rect">
            <a:avLst/>
          </a:prstGeom>
          <a:noFill/>
          <a:ln>
            <a:noFill/>
          </a:ln>
        </p:spPr>
      </p:pic>
      <p:pic>
        <p:nvPicPr>
          <p:cNvPr id="210" name="Google Shape;210;p9"/>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211" name="Google Shape;211;p9"/>
          <p:cNvGrpSpPr/>
          <p:nvPr/>
        </p:nvGrpSpPr>
        <p:grpSpPr>
          <a:xfrm>
            <a:off x="0" y="0"/>
            <a:ext cx="9362875" cy="5143500"/>
            <a:chOff x="0" y="0"/>
            <a:chExt cx="9362875" cy="5143500"/>
          </a:xfrm>
        </p:grpSpPr>
        <p:sp>
          <p:nvSpPr>
            <p:cNvPr id="212" name="Google Shape;212;p9"/>
            <p:cNvSpPr/>
            <p:nvPr/>
          </p:nvSpPr>
          <p:spPr>
            <a:xfrm>
              <a:off x="7925"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3" name="Google Shape;213;p9"/>
            <p:cNvSpPr/>
            <p:nvPr/>
          </p:nvSpPr>
          <p:spPr>
            <a:xfrm rot="-5400000">
              <a:off x="7825525" y="3832950"/>
              <a:ext cx="14925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4" name="Google Shape;214;p9"/>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5" name="Google Shape;215;p9"/>
            <p:cNvSpPr/>
            <p:nvPr/>
          </p:nvSpPr>
          <p:spPr>
            <a:xfrm>
              <a:off x="7480375" y="4702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216" name="Google Shape;216;p9"/>
          <p:cNvSpPr/>
          <p:nvPr/>
        </p:nvSpPr>
        <p:spPr>
          <a:xfrm rot="5400000">
            <a:off x="3685175" y="48296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txBox="1">
            <a:spLocks noGrp="1"/>
          </p:cNvSpPr>
          <p:nvPr>
            <p:ph type="title"/>
          </p:nvPr>
        </p:nvSpPr>
        <p:spPr>
          <a:xfrm>
            <a:off x="2330700" y="1718288"/>
            <a:ext cx="4482600" cy="736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18" name="Google Shape;218;p9"/>
          <p:cNvSpPr txBox="1">
            <a:spLocks noGrp="1"/>
          </p:cNvSpPr>
          <p:nvPr>
            <p:ph type="subTitle" idx="1"/>
          </p:nvPr>
        </p:nvSpPr>
        <p:spPr>
          <a:xfrm>
            <a:off x="2330700" y="2336514"/>
            <a:ext cx="4482600" cy="108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10"/>
          <p:cNvSpPr>
            <a:spLocks noGrp="1"/>
          </p:cNvSpPr>
          <p:nvPr>
            <p:ph type="pic" idx="2"/>
          </p:nvPr>
        </p:nvSpPr>
        <p:spPr>
          <a:xfrm>
            <a:off x="0" y="0"/>
            <a:ext cx="9144000" cy="5143500"/>
          </a:xfrm>
          <a:prstGeom prst="rect">
            <a:avLst/>
          </a:prstGeom>
          <a:noFill/>
          <a:ln>
            <a:noFill/>
          </a:ln>
        </p:spPr>
      </p:sp>
      <p:sp>
        <p:nvSpPr>
          <p:cNvPr id="221" name="Google Shape;221;p10"/>
          <p:cNvSpPr txBox="1">
            <a:spLocks noGrp="1"/>
          </p:cNvSpPr>
          <p:nvPr>
            <p:ph type="title"/>
          </p:nvPr>
        </p:nvSpPr>
        <p:spPr>
          <a:xfrm>
            <a:off x="977850" y="4033075"/>
            <a:ext cx="71883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22"/>
        <p:cNvGrpSpPr/>
        <p:nvPr/>
      </p:nvGrpSpPr>
      <p:grpSpPr>
        <a:xfrm>
          <a:off x="0" y="0"/>
          <a:ext cx="0" cy="0"/>
          <a:chOff x="0" y="0"/>
          <a:chExt cx="0" cy="0"/>
        </a:xfrm>
      </p:grpSpPr>
      <p:sp>
        <p:nvSpPr>
          <p:cNvPr id="923" name="Google Shape;923;p3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924" name="Google Shape;924;p3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hyperlink" Target="https://drive.google.com/file/d/1rXiFSMA5vGXfucYhYclICGfcBIuULbNe/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hojjatk/mnist-dataset"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www.kaggle.com/datasets/sachinpatel21/az-handwritten-alphabets-in-csv-forma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Opop1omar4645545/OCR" TargetMode="Externa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37"/>
          <p:cNvSpPr txBox="1">
            <a:spLocks noGrp="1"/>
          </p:cNvSpPr>
          <p:nvPr>
            <p:ph type="ctrTitle"/>
          </p:nvPr>
        </p:nvSpPr>
        <p:spPr>
          <a:xfrm>
            <a:off x="2286784" y="1289422"/>
            <a:ext cx="4548866" cy="1343678"/>
          </a:xfrm>
          <a:prstGeom prst="rect">
            <a:avLst/>
          </a:prstGeom>
        </p:spPr>
        <p:txBody>
          <a:bodyPr spcFirstLastPara="1" wrap="square" lIns="91425" tIns="91425" rIns="91425" bIns="91425" anchor="b" anchorCtr="0">
            <a:noAutofit/>
          </a:bodyPr>
          <a:lstStyle/>
          <a:p>
            <a:pPr>
              <a:spcBef>
                <a:spcPct val="0"/>
              </a:spcBef>
            </a:pPr>
            <a:r>
              <a:rPr lang="en-US" sz="3600">
                <a:solidFill>
                  <a:schemeClr val="bg2">
                    <a:lumMod val="10000"/>
                  </a:schemeClr>
                </a:solidFill>
                <a:latin typeface="Calibri Light"/>
                <a:ea typeface="Calibri Light"/>
                <a:cs typeface="Calibri Light"/>
              </a:rPr>
              <a:t>Optical</a:t>
            </a:r>
            <a:r>
              <a:rPr lang="en-US" sz="3600">
                <a:solidFill>
                  <a:schemeClr val="bg2">
                    <a:lumMod val="10000"/>
                  </a:schemeClr>
                </a:solidFill>
                <a:latin typeface="Times New Roman"/>
                <a:cs typeface="Times New Roman"/>
              </a:rPr>
              <a:t> </a:t>
            </a:r>
            <a:r>
              <a:rPr lang="en-US" sz="3600">
                <a:solidFill>
                  <a:schemeClr val="bg2">
                    <a:lumMod val="10000"/>
                  </a:schemeClr>
                </a:solidFill>
                <a:latin typeface="Calibri Light"/>
                <a:ea typeface="Calibri Light"/>
                <a:cs typeface="Calibri Light"/>
              </a:rPr>
              <a:t>Character</a:t>
            </a:r>
            <a:br>
              <a:rPr lang="en-US" sz="3600">
                <a:solidFill>
                  <a:schemeClr val="bg2">
                    <a:lumMod val="10000"/>
                  </a:schemeClr>
                </a:solidFill>
                <a:latin typeface="Calibri Light"/>
                <a:ea typeface="Calibri Light"/>
                <a:cs typeface="Calibri Light"/>
              </a:rPr>
            </a:br>
            <a:r>
              <a:rPr lang="en-US" sz="3600">
                <a:solidFill>
                  <a:schemeClr val="bg2">
                    <a:lumMod val="10000"/>
                  </a:schemeClr>
                </a:solidFill>
                <a:latin typeface="Calibri Light"/>
                <a:ea typeface="Calibri Light"/>
                <a:cs typeface="Calibri Light"/>
              </a:rPr>
              <a:t> and Digit Recognition</a:t>
            </a:r>
          </a:p>
        </p:txBody>
      </p:sp>
      <p:grpSp>
        <p:nvGrpSpPr>
          <p:cNvPr id="934" name="Google Shape;934;p37"/>
          <p:cNvGrpSpPr/>
          <p:nvPr/>
        </p:nvGrpSpPr>
        <p:grpSpPr>
          <a:xfrm>
            <a:off x="5524419" y="2241175"/>
            <a:ext cx="3619432" cy="2902209"/>
            <a:chOff x="5524419" y="2241175"/>
            <a:chExt cx="3619432" cy="2902209"/>
          </a:xfrm>
        </p:grpSpPr>
        <p:grpSp>
          <p:nvGrpSpPr>
            <p:cNvPr id="935" name="Google Shape;935;p37"/>
            <p:cNvGrpSpPr/>
            <p:nvPr/>
          </p:nvGrpSpPr>
          <p:grpSpPr>
            <a:xfrm>
              <a:off x="5524419" y="4160759"/>
              <a:ext cx="3619432" cy="982624"/>
              <a:chOff x="4986600" y="4014825"/>
              <a:chExt cx="4157400" cy="1128675"/>
            </a:xfrm>
          </p:grpSpPr>
          <p:sp>
            <p:nvSpPr>
              <p:cNvPr id="936" name="Google Shape;936;p37"/>
              <p:cNvSpPr/>
              <p:nvPr/>
            </p:nvSpPr>
            <p:spPr>
              <a:xfrm flipH="1">
                <a:off x="5715000" y="4014825"/>
                <a:ext cx="34290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37" name="Google Shape;937;p37"/>
              <p:cNvSpPr/>
              <p:nvPr/>
            </p:nvSpPr>
            <p:spPr>
              <a:xfrm flipH="1">
                <a:off x="4986600" y="4527300"/>
                <a:ext cx="4157400" cy="6162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938" name="Google Shape;938;p37"/>
            <p:cNvGrpSpPr/>
            <p:nvPr/>
          </p:nvGrpSpPr>
          <p:grpSpPr>
            <a:xfrm>
              <a:off x="7631225" y="2241175"/>
              <a:ext cx="986125" cy="2095500"/>
              <a:chOff x="7631225" y="2241175"/>
              <a:chExt cx="986125" cy="2095500"/>
            </a:xfrm>
          </p:grpSpPr>
          <p:cxnSp>
            <p:nvCxnSpPr>
              <p:cNvPr id="939" name="Google Shape;939;p37"/>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37"/>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37"/>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37"/>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37"/>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37"/>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37"/>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37"/>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37"/>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8" name="Google Shape;948;p37"/>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9" name="Google Shape;949;p37"/>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0" name="Google Shape;950;p37"/>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1" name="Google Shape;951;p37"/>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2" name="Google Shape;952;p37"/>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953" name="Google Shape;953;p37"/>
          <p:cNvGrpSpPr/>
          <p:nvPr/>
        </p:nvGrpSpPr>
        <p:grpSpPr>
          <a:xfrm>
            <a:off x="-630087" y="1859288"/>
            <a:ext cx="2893588" cy="3284238"/>
            <a:chOff x="-630087" y="1859288"/>
            <a:chExt cx="2893588" cy="3284238"/>
          </a:xfrm>
        </p:grpSpPr>
        <p:sp>
          <p:nvSpPr>
            <p:cNvPr id="954"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955"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956" name="Google Shape;956;p37"/>
            <p:cNvGrpSpPr/>
            <p:nvPr/>
          </p:nvGrpSpPr>
          <p:grpSpPr>
            <a:xfrm>
              <a:off x="-630087" y="1859288"/>
              <a:ext cx="1885275" cy="1884250"/>
              <a:chOff x="2609275" y="3149350"/>
              <a:chExt cx="1885275" cy="1884250"/>
            </a:xfrm>
          </p:grpSpPr>
          <p:sp>
            <p:nvSpPr>
              <p:cNvPr id="957"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7" name="Google Shape;977;p37"/>
          <p:cNvSpPr/>
          <p:nvPr/>
        </p:nvSpPr>
        <p:spPr>
          <a:xfrm>
            <a:off x="7844125" y="896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297F-4E1B-E2CF-6E92-A6EE11D27815}"/>
              </a:ext>
            </a:extLst>
          </p:cNvPr>
          <p:cNvSpPr>
            <a:spLocks noGrp="1"/>
          </p:cNvSpPr>
          <p:nvPr>
            <p:ph type="title"/>
          </p:nvPr>
        </p:nvSpPr>
        <p:spPr/>
        <p:txBody>
          <a:bodyPr/>
          <a:lstStyle/>
          <a:p>
            <a:r>
              <a:rPr lang="en-US" dirty="0"/>
              <a:t>Project structure </a:t>
            </a:r>
            <a:endParaRPr lang="en-US" b="0" dirty="0"/>
          </a:p>
          <a:p>
            <a:endParaRPr lang="en-US" dirty="0"/>
          </a:p>
        </p:txBody>
      </p:sp>
      <p:sp>
        <p:nvSpPr>
          <p:cNvPr id="3" name="Text Placeholder 2">
            <a:extLst>
              <a:ext uri="{FF2B5EF4-FFF2-40B4-BE49-F238E27FC236}">
                <a16:creationId xmlns:a16="http://schemas.microsoft.com/office/drawing/2014/main" id="{96A54243-66E0-E7D4-1EC2-BA02D7598EDD}"/>
              </a:ext>
            </a:extLst>
          </p:cNvPr>
          <p:cNvSpPr>
            <a:spLocks noGrp="1"/>
          </p:cNvSpPr>
          <p:nvPr>
            <p:ph type="body" idx="1"/>
          </p:nvPr>
        </p:nvSpPr>
        <p:spPr/>
        <p:txBody>
          <a:bodyPr/>
          <a:lstStyle/>
          <a:p>
            <a:r>
              <a:rPr lang="en-US" sz="1600" dirty="0">
                <a:solidFill>
                  <a:schemeClr val="bg2">
                    <a:lumMod val="10000"/>
                  </a:schemeClr>
                </a:solidFill>
              </a:rPr>
              <a:t>So we preprocess the data in data preprocessing file ,next we make a CNN model in it that has this structure to classify between 36 classes (26 characters and 10 digits) </a:t>
            </a:r>
            <a:endParaRPr lang="en-US" dirty="0">
              <a:solidFill>
                <a:schemeClr val="bg2">
                  <a:lumMod val="10000"/>
                </a:schemeClr>
              </a:solidFill>
            </a:endParaRPr>
          </a:p>
          <a:p>
            <a:endParaRPr lang="en-US">
              <a:solidFill>
                <a:schemeClr val="bg2">
                  <a:lumMod val="10000"/>
                </a:schemeClr>
              </a:solidFill>
            </a:endParaRPr>
          </a:p>
        </p:txBody>
      </p:sp>
      <p:pic>
        <p:nvPicPr>
          <p:cNvPr id="4" name="Picture 3" descr="A blue rectangular object with black lines&#10;&#10;Description automatically generated">
            <a:extLst>
              <a:ext uri="{FF2B5EF4-FFF2-40B4-BE49-F238E27FC236}">
                <a16:creationId xmlns:a16="http://schemas.microsoft.com/office/drawing/2014/main" id="{D62D1EBA-989A-0B7B-03A9-63B81EC9EE53}"/>
              </a:ext>
            </a:extLst>
          </p:cNvPr>
          <p:cNvPicPr>
            <a:picLocks noChangeAspect="1"/>
          </p:cNvPicPr>
          <p:nvPr/>
        </p:nvPicPr>
        <p:blipFill>
          <a:blip r:embed="rId2"/>
          <a:stretch>
            <a:fillRect/>
          </a:stretch>
        </p:blipFill>
        <p:spPr>
          <a:xfrm>
            <a:off x="1418416" y="2382688"/>
            <a:ext cx="6048375" cy="1219200"/>
          </a:xfrm>
          <a:prstGeom prst="rect">
            <a:avLst/>
          </a:prstGeom>
        </p:spPr>
      </p:pic>
    </p:spTree>
    <p:extLst>
      <p:ext uri="{BB962C8B-B14F-4D97-AF65-F5344CB8AC3E}">
        <p14:creationId xmlns:p14="http://schemas.microsoft.com/office/powerpoint/2010/main" val="371600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5FE5-8D5F-7EA6-A9F1-07FFA6C91F97}"/>
              </a:ext>
            </a:extLst>
          </p:cNvPr>
          <p:cNvSpPr>
            <a:spLocks noGrp="1"/>
          </p:cNvSpPr>
          <p:nvPr>
            <p:ph type="title"/>
          </p:nvPr>
        </p:nvSpPr>
        <p:spPr>
          <a:xfrm>
            <a:off x="722375" y="377755"/>
            <a:ext cx="7699200" cy="572700"/>
          </a:xfrm>
        </p:spPr>
        <p:txBody>
          <a:bodyPr/>
          <a:lstStyle/>
          <a:p>
            <a:r>
              <a:rPr lang="en-US"/>
              <a:t>Project structure </a:t>
            </a:r>
            <a:endParaRPr lang="en-US" b="0"/>
          </a:p>
          <a:p>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43DEFD03-FD68-0180-22DF-3AD9FA43FD51}"/>
              </a:ext>
            </a:extLst>
          </p:cNvPr>
          <p:cNvPicPr>
            <a:picLocks noChangeAspect="1"/>
          </p:cNvPicPr>
          <p:nvPr/>
        </p:nvPicPr>
        <p:blipFill>
          <a:blip r:embed="rId2"/>
          <a:stretch>
            <a:fillRect/>
          </a:stretch>
        </p:blipFill>
        <p:spPr>
          <a:xfrm>
            <a:off x="195801" y="2055332"/>
            <a:ext cx="8881791" cy="2919861"/>
          </a:xfrm>
          <a:prstGeom prst="rect">
            <a:avLst/>
          </a:prstGeom>
        </p:spPr>
      </p:pic>
      <p:sp>
        <p:nvSpPr>
          <p:cNvPr id="5" name="TextBox 4">
            <a:extLst>
              <a:ext uri="{FF2B5EF4-FFF2-40B4-BE49-F238E27FC236}">
                <a16:creationId xmlns:a16="http://schemas.microsoft.com/office/drawing/2014/main" id="{B67CD876-0DE6-EE88-147A-327D782D3490}"/>
              </a:ext>
            </a:extLst>
          </p:cNvPr>
          <p:cNvSpPr txBox="1"/>
          <p:nvPr/>
        </p:nvSpPr>
        <p:spPr>
          <a:xfrm>
            <a:off x="774699" y="1229503"/>
            <a:ext cx="74199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2">
                    <a:lumMod val="10000"/>
                  </a:schemeClr>
                </a:solidFill>
              </a:rPr>
              <a:t>In summary, this CNN architecture is designed for classifying images of size 28x28 pixels with one channel into one of 36 classes (26 characters and 10 digits). The model includes convolutional layers, batch normalization, max pooling, dropout for regularization, and fully connected layers. The </a:t>
            </a:r>
            <a:r>
              <a:rPr lang="en-US" sz="1200" err="1">
                <a:solidFill>
                  <a:schemeClr val="bg2">
                    <a:lumMod val="10000"/>
                  </a:schemeClr>
                </a:solidFill>
              </a:rPr>
              <a:t>softmax</a:t>
            </a:r>
            <a:r>
              <a:rPr lang="en-US" sz="1200" dirty="0">
                <a:solidFill>
                  <a:schemeClr val="bg2">
                    <a:lumMod val="10000"/>
                  </a:schemeClr>
                </a:solidFill>
              </a:rPr>
              <a:t> activation in the last layer makes it suitable for multi-class classification.</a:t>
            </a:r>
            <a:endParaRPr lang="en-US" dirty="0">
              <a:solidFill>
                <a:schemeClr val="bg2">
                  <a:lumMod val="10000"/>
                </a:schemeClr>
              </a:solidFill>
            </a:endParaRPr>
          </a:p>
        </p:txBody>
      </p:sp>
    </p:spTree>
    <p:extLst>
      <p:ext uri="{BB962C8B-B14F-4D97-AF65-F5344CB8AC3E}">
        <p14:creationId xmlns:p14="http://schemas.microsoft.com/office/powerpoint/2010/main" val="198784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E5AD-E38D-7D71-195D-FC34929D519B}"/>
              </a:ext>
            </a:extLst>
          </p:cNvPr>
          <p:cNvSpPr>
            <a:spLocks noGrp="1"/>
          </p:cNvSpPr>
          <p:nvPr>
            <p:ph type="title"/>
          </p:nvPr>
        </p:nvSpPr>
        <p:spPr>
          <a:xfrm>
            <a:off x="722375" y="140528"/>
            <a:ext cx="7699200" cy="572700"/>
          </a:xfrm>
        </p:spPr>
        <p:txBody>
          <a:bodyPr/>
          <a:lstStyle/>
          <a:p>
            <a:r>
              <a:rPr lang="en-US" dirty="0"/>
              <a:t>Project structure </a:t>
            </a:r>
            <a:endParaRPr lang="en-US" b="0" dirty="0"/>
          </a:p>
          <a:p>
            <a:endParaRPr lang="en-US" dirty="0"/>
          </a:p>
        </p:txBody>
      </p:sp>
      <p:sp>
        <p:nvSpPr>
          <p:cNvPr id="4" name="TextBox 3">
            <a:extLst>
              <a:ext uri="{FF2B5EF4-FFF2-40B4-BE49-F238E27FC236}">
                <a16:creationId xmlns:a16="http://schemas.microsoft.com/office/drawing/2014/main" id="{D627EB95-48B3-B646-9A16-FD2026A1D189}"/>
              </a:ext>
            </a:extLst>
          </p:cNvPr>
          <p:cNvSpPr txBox="1"/>
          <p:nvPr/>
        </p:nvSpPr>
        <p:spPr>
          <a:xfrm>
            <a:off x="892834" y="881332"/>
            <a:ext cx="6743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accuracy of our model is 99% and we plot all the testing data accuracy as this</a:t>
            </a:r>
          </a:p>
        </p:txBody>
      </p:sp>
      <p:pic>
        <p:nvPicPr>
          <p:cNvPr id="6" name="Picture 5" descr="A screenshot of a computer screen&#10;&#10;Description automatically generated">
            <a:extLst>
              <a:ext uri="{FF2B5EF4-FFF2-40B4-BE49-F238E27FC236}">
                <a16:creationId xmlns:a16="http://schemas.microsoft.com/office/drawing/2014/main" id="{855BA5CC-6A64-B552-D319-4AA981EFA0E3}"/>
              </a:ext>
            </a:extLst>
          </p:cNvPr>
          <p:cNvPicPr>
            <a:picLocks noChangeAspect="1"/>
          </p:cNvPicPr>
          <p:nvPr/>
        </p:nvPicPr>
        <p:blipFill>
          <a:blip r:embed="rId2"/>
          <a:stretch>
            <a:fillRect/>
          </a:stretch>
        </p:blipFill>
        <p:spPr>
          <a:xfrm>
            <a:off x="596685" y="1283177"/>
            <a:ext cx="7648705" cy="3763276"/>
          </a:xfrm>
          <a:prstGeom prst="rect">
            <a:avLst/>
          </a:prstGeom>
        </p:spPr>
      </p:pic>
    </p:spTree>
    <p:extLst>
      <p:ext uri="{BB962C8B-B14F-4D97-AF65-F5344CB8AC3E}">
        <p14:creationId xmlns:p14="http://schemas.microsoft.com/office/powerpoint/2010/main" val="263656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6556-76BE-3BCB-CA88-B22B3510F6C5}"/>
              </a:ext>
            </a:extLst>
          </p:cNvPr>
          <p:cNvSpPr>
            <a:spLocks noGrp="1"/>
          </p:cNvSpPr>
          <p:nvPr>
            <p:ph type="title"/>
          </p:nvPr>
        </p:nvSpPr>
        <p:spPr/>
        <p:txBody>
          <a:bodyPr/>
          <a:lstStyle/>
          <a:p>
            <a:r>
              <a:rPr lang="en-US" dirty="0"/>
              <a:t>Project structure </a:t>
            </a:r>
            <a:endParaRPr lang="en-US" b="0" dirty="0"/>
          </a:p>
          <a:p>
            <a:endParaRPr lang="en-US" dirty="0"/>
          </a:p>
        </p:txBody>
      </p:sp>
      <p:pic>
        <p:nvPicPr>
          <p:cNvPr id="4" name="Picture 3" descr="A graph with red and blue lines&#10;&#10;Description automatically generated">
            <a:extLst>
              <a:ext uri="{FF2B5EF4-FFF2-40B4-BE49-F238E27FC236}">
                <a16:creationId xmlns:a16="http://schemas.microsoft.com/office/drawing/2014/main" id="{DCD3E53E-5CE6-5455-85EB-54920CA00B7F}"/>
              </a:ext>
            </a:extLst>
          </p:cNvPr>
          <p:cNvPicPr>
            <a:picLocks noChangeAspect="1"/>
          </p:cNvPicPr>
          <p:nvPr/>
        </p:nvPicPr>
        <p:blipFill>
          <a:blip r:embed="rId2"/>
          <a:stretch>
            <a:fillRect/>
          </a:stretch>
        </p:blipFill>
        <p:spPr>
          <a:xfrm>
            <a:off x="354402" y="1906258"/>
            <a:ext cx="3733800" cy="2495550"/>
          </a:xfrm>
          <a:prstGeom prst="rect">
            <a:avLst/>
          </a:prstGeom>
        </p:spPr>
      </p:pic>
      <p:sp>
        <p:nvSpPr>
          <p:cNvPr id="6" name="TextBox 5">
            <a:extLst>
              <a:ext uri="{FF2B5EF4-FFF2-40B4-BE49-F238E27FC236}">
                <a16:creationId xmlns:a16="http://schemas.microsoft.com/office/drawing/2014/main" id="{DA50CCD9-43C2-8726-BC5C-ABAFF5AEA8DC}"/>
              </a:ext>
            </a:extLst>
          </p:cNvPr>
          <p:cNvSpPr txBox="1"/>
          <p:nvPr/>
        </p:nvSpPr>
        <p:spPr>
          <a:xfrm>
            <a:off x="533400" y="1231900"/>
            <a:ext cx="3390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 when we train a model when </a:t>
            </a:r>
            <a:r>
              <a:rPr lang="en-US" dirty="0" err="1"/>
              <a:t>epoches</a:t>
            </a:r>
            <a:r>
              <a:rPr lang="en-US" dirty="0"/>
              <a:t> increase loss decreases </a:t>
            </a:r>
          </a:p>
        </p:txBody>
      </p:sp>
      <p:pic>
        <p:nvPicPr>
          <p:cNvPr id="7" name="Picture 6">
            <a:extLst>
              <a:ext uri="{FF2B5EF4-FFF2-40B4-BE49-F238E27FC236}">
                <a16:creationId xmlns:a16="http://schemas.microsoft.com/office/drawing/2014/main" id="{8CBE6AAE-0894-746F-E108-AF7055E027C4}"/>
              </a:ext>
            </a:extLst>
          </p:cNvPr>
          <p:cNvPicPr>
            <a:picLocks noChangeAspect="1"/>
          </p:cNvPicPr>
          <p:nvPr/>
        </p:nvPicPr>
        <p:blipFill>
          <a:blip r:embed="rId3"/>
          <a:stretch>
            <a:fillRect/>
          </a:stretch>
        </p:blipFill>
        <p:spPr>
          <a:xfrm>
            <a:off x="4488072" y="1906258"/>
            <a:ext cx="3790950" cy="2495550"/>
          </a:xfrm>
          <a:prstGeom prst="rect">
            <a:avLst/>
          </a:prstGeom>
        </p:spPr>
      </p:pic>
      <p:sp>
        <p:nvSpPr>
          <p:cNvPr id="8" name="TextBox 7">
            <a:extLst>
              <a:ext uri="{FF2B5EF4-FFF2-40B4-BE49-F238E27FC236}">
                <a16:creationId xmlns:a16="http://schemas.microsoft.com/office/drawing/2014/main" id="{80A73450-6938-9775-E984-A4E87F18B2D9}"/>
              </a:ext>
            </a:extLst>
          </p:cNvPr>
          <p:cNvSpPr txBox="1"/>
          <p:nvPr/>
        </p:nvSpPr>
        <p:spPr>
          <a:xfrm>
            <a:off x="4889500" y="1193800"/>
            <a:ext cx="31623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 when we train a model when </a:t>
            </a:r>
            <a:r>
              <a:rPr lang="en-US" dirty="0" err="1"/>
              <a:t>epoches</a:t>
            </a:r>
            <a:r>
              <a:rPr lang="en-US" dirty="0"/>
              <a:t> increases accuracy increase </a:t>
            </a:r>
          </a:p>
          <a:p>
            <a:pPr algn="l"/>
            <a:endParaRPr lang="en-US" dirty="0"/>
          </a:p>
        </p:txBody>
      </p:sp>
    </p:spTree>
    <p:extLst>
      <p:ext uri="{BB962C8B-B14F-4D97-AF65-F5344CB8AC3E}">
        <p14:creationId xmlns:p14="http://schemas.microsoft.com/office/powerpoint/2010/main" val="413277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B409-1E18-3BF6-8916-3A4FE8016BF3}"/>
              </a:ext>
            </a:extLst>
          </p:cNvPr>
          <p:cNvSpPr>
            <a:spLocks noGrp="1"/>
          </p:cNvSpPr>
          <p:nvPr>
            <p:ph type="title"/>
          </p:nvPr>
        </p:nvSpPr>
        <p:spPr/>
        <p:txBody>
          <a:bodyPr/>
          <a:lstStyle/>
          <a:p>
            <a:r>
              <a:rPr lang="en-US" dirty="0"/>
              <a:t>Project structure </a:t>
            </a:r>
            <a:endParaRPr lang="en-US" b="0" dirty="0"/>
          </a:p>
          <a:p>
            <a:endParaRPr lang="en-US" dirty="0"/>
          </a:p>
        </p:txBody>
      </p:sp>
      <p:pic>
        <p:nvPicPr>
          <p:cNvPr id="4" name="Picture 3" descr="A diagram of a network&#10;&#10;Description automatically generated">
            <a:extLst>
              <a:ext uri="{FF2B5EF4-FFF2-40B4-BE49-F238E27FC236}">
                <a16:creationId xmlns:a16="http://schemas.microsoft.com/office/drawing/2014/main" id="{CE6901CD-37CE-D4CF-4DD2-9A94766B08F8}"/>
              </a:ext>
            </a:extLst>
          </p:cNvPr>
          <p:cNvPicPr>
            <a:picLocks noChangeAspect="1"/>
          </p:cNvPicPr>
          <p:nvPr/>
        </p:nvPicPr>
        <p:blipFill>
          <a:blip r:embed="rId2"/>
          <a:stretch>
            <a:fillRect/>
          </a:stretch>
        </p:blipFill>
        <p:spPr>
          <a:xfrm>
            <a:off x="-99203" y="1925161"/>
            <a:ext cx="4123424" cy="268418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D44CFCB-B0BC-B629-C3E6-3B9CD9D22FFF}"/>
              </a:ext>
            </a:extLst>
          </p:cNvPr>
          <p:cNvPicPr>
            <a:picLocks noChangeAspect="1"/>
          </p:cNvPicPr>
          <p:nvPr/>
        </p:nvPicPr>
        <p:blipFill>
          <a:blip r:embed="rId3"/>
          <a:stretch>
            <a:fillRect/>
          </a:stretch>
        </p:blipFill>
        <p:spPr>
          <a:xfrm>
            <a:off x="4311051" y="1848765"/>
            <a:ext cx="4759623" cy="3117336"/>
          </a:xfrm>
          <a:prstGeom prst="rect">
            <a:avLst/>
          </a:prstGeom>
        </p:spPr>
      </p:pic>
      <p:sp>
        <p:nvSpPr>
          <p:cNvPr id="6" name="TextBox 5">
            <a:extLst>
              <a:ext uri="{FF2B5EF4-FFF2-40B4-BE49-F238E27FC236}">
                <a16:creationId xmlns:a16="http://schemas.microsoft.com/office/drawing/2014/main" id="{8568FAD6-39B7-B763-86C4-3915B2C77B48}"/>
              </a:ext>
            </a:extLst>
          </p:cNvPr>
          <p:cNvSpPr txBox="1"/>
          <p:nvPr/>
        </p:nvSpPr>
        <p:spPr>
          <a:xfrm>
            <a:off x="1231899" y="1333500"/>
            <a:ext cx="51943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is our GUI that predict our painting data on it and I have a video explain it how to run in this </a:t>
            </a:r>
            <a:r>
              <a:rPr lang="en-US" dirty="0">
                <a:hlinkClick r:id="rId4"/>
              </a:rPr>
              <a:t>here</a:t>
            </a:r>
            <a:r>
              <a:rPr lang="en-US" dirty="0"/>
              <a:t> </a:t>
            </a:r>
          </a:p>
        </p:txBody>
      </p:sp>
    </p:spTree>
    <p:extLst>
      <p:ext uri="{BB962C8B-B14F-4D97-AF65-F5344CB8AC3E}">
        <p14:creationId xmlns:p14="http://schemas.microsoft.com/office/powerpoint/2010/main" val="180836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320ED0-9422-1D00-5262-629DC4D9CB97}"/>
              </a:ext>
            </a:extLst>
          </p:cNvPr>
          <p:cNvSpPr txBox="1"/>
          <p:nvPr/>
        </p:nvSpPr>
        <p:spPr>
          <a:xfrm>
            <a:off x="1244600" y="482599"/>
            <a:ext cx="4775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75000"/>
                    <a:lumOff val="25000"/>
                  </a:schemeClr>
                </a:solidFill>
              </a:rPr>
              <a:t>Who are we 😅</a:t>
            </a:r>
          </a:p>
        </p:txBody>
      </p:sp>
      <p:graphicFrame>
        <p:nvGraphicFramePr>
          <p:cNvPr id="5" name="Table 4">
            <a:extLst>
              <a:ext uri="{FF2B5EF4-FFF2-40B4-BE49-F238E27FC236}">
                <a16:creationId xmlns:a16="http://schemas.microsoft.com/office/drawing/2014/main" id="{92A64090-2682-C523-680B-46DBCE3848A1}"/>
              </a:ext>
            </a:extLst>
          </p:cNvPr>
          <p:cNvGraphicFramePr>
            <a:graphicFrameLocks noGrp="1"/>
          </p:cNvGraphicFramePr>
          <p:nvPr>
            <p:extLst>
              <p:ext uri="{D42A27DB-BD31-4B8C-83A1-F6EECF244321}">
                <p14:modId xmlns:p14="http://schemas.microsoft.com/office/powerpoint/2010/main" val="2918980349"/>
              </p:ext>
            </p:extLst>
          </p:nvPr>
        </p:nvGraphicFramePr>
        <p:xfrm>
          <a:off x="2016424" y="981254"/>
          <a:ext cx="5374640" cy="3261608"/>
        </p:xfrm>
        <a:graphic>
          <a:graphicData uri="http://schemas.openxmlformats.org/drawingml/2006/table">
            <a:tbl>
              <a:tblPr firstRow="1" bandRow="1">
                <a:tableStyleId>{3CC67CB0-27C6-4A63-93B3-29A2D03E3C5C}</a:tableStyleId>
              </a:tblPr>
              <a:tblGrid>
                <a:gridCol w="1679577">
                  <a:extLst>
                    <a:ext uri="{9D8B030D-6E8A-4147-A177-3AD203B41FA5}">
                      <a16:colId xmlns:a16="http://schemas.microsoft.com/office/drawing/2014/main" val="1808495920"/>
                    </a:ext>
                  </a:extLst>
                </a:gridCol>
                <a:gridCol w="1319667">
                  <a:extLst>
                    <a:ext uri="{9D8B030D-6E8A-4147-A177-3AD203B41FA5}">
                      <a16:colId xmlns:a16="http://schemas.microsoft.com/office/drawing/2014/main" val="825906897"/>
                    </a:ext>
                  </a:extLst>
                </a:gridCol>
                <a:gridCol w="674491">
                  <a:extLst>
                    <a:ext uri="{9D8B030D-6E8A-4147-A177-3AD203B41FA5}">
                      <a16:colId xmlns:a16="http://schemas.microsoft.com/office/drawing/2014/main" val="3239883735"/>
                    </a:ext>
                  </a:extLst>
                </a:gridCol>
                <a:gridCol w="1700905">
                  <a:extLst>
                    <a:ext uri="{9D8B030D-6E8A-4147-A177-3AD203B41FA5}">
                      <a16:colId xmlns:a16="http://schemas.microsoft.com/office/drawing/2014/main" val="2548327454"/>
                    </a:ext>
                  </a:extLst>
                </a:gridCol>
              </a:tblGrid>
              <a:tr h="633055">
                <a:tc>
                  <a:txBody>
                    <a:bodyPr/>
                    <a:lstStyle/>
                    <a:p>
                      <a:r>
                        <a:rPr lang="en-US" dirty="0"/>
                        <a:t>Name </a:t>
                      </a:r>
                    </a:p>
                  </a:txBody>
                  <a:tcPr/>
                </a:tc>
                <a:tc>
                  <a:txBody>
                    <a:bodyPr/>
                    <a:lstStyle/>
                    <a:p>
                      <a:r>
                        <a:rPr lang="en-US" dirty="0"/>
                        <a:t>ID </a:t>
                      </a:r>
                    </a:p>
                  </a:txBody>
                  <a:tcPr/>
                </a:tc>
                <a:tc>
                  <a:txBody>
                    <a:bodyPr/>
                    <a:lstStyle/>
                    <a:p>
                      <a:r>
                        <a:rPr lang="en-US" dirty="0"/>
                        <a:t>Year</a:t>
                      </a:r>
                    </a:p>
                  </a:txBody>
                  <a:tcPr/>
                </a:tc>
                <a:tc>
                  <a:txBody>
                    <a:bodyPr/>
                    <a:lstStyle/>
                    <a:p>
                      <a:r>
                        <a:rPr lang="en-US" dirty="0"/>
                        <a:t>Department</a:t>
                      </a:r>
                    </a:p>
                  </a:txBody>
                  <a:tcPr/>
                </a:tc>
                <a:extLst>
                  <a:ext uri="{0D108BD9-81ED-4DB2-BD59-A6C34878D82A}">
                    <a16:rowId xmlns:a16="http://schemas.microsoft.com/office/drawing/2014/main" val="804287355"/>
                  </a:ext>
                </a:extLst>
              </a:tr>
              <a:tr h="633055">
                <a:tc>
                  <a:txBody>
                    <a:bodyPr/>
                    <a:lstStyle/>
                    <a:p>
                      <a:r>
                        <a:rPr lang="en-US" dirty="0"/>
                        <a:t>Omar Ahmed </a:t>
                      </a:r>
                    </a:p>
                  </a:txBody>
                  <a:tcPr/>
                </a:tc>
                <a:tc>
                  <a:txBody>
                    <a:bodyPr/>
                    <a:lstStyle/>
                    <a:p>
                      <a:r>
                        <a:rPr lang="en-US" dirty="0"/>
                        <a:t>20218007</a:t>
                      </a:r>
                    </a:p>
                  </a:txBody>
                  <a:tcPr/>
                </a:tc>
                <a:tc>
                  <a:txBody>
                    <a:bodyPr/>
                    <a:lstStyle/>
                    <a:p>
                      <a:r>
                        <a:rPr lang="en-US" dirty="0"/>
                        <a:t>3</a:t>
                      </a:r>
                    </a:p>
                  </a:txBody>
                  <a:tcPr/>
                </a:tc>
                <a:tc>
                  <a:txBody>
                    <a:bodyPr/>
                    <a:lstStyle/>
                    <a:p>
                      <a:r>
                        <a:rPr lang="en-US" dirty="0"/>
                        <a:t>Medical</a:t>
                      </a:r>
                    </a:p>
                  </a:txBody>
                  <a:tcPr/>
                </a:tc>
                <a:extLst>
                  <a:ext uri="{0D108BD9-81ED-4DB2-BD59-A6C34878D82A}">
                    <a16:rowId xmlns:a16="http://schemas.microsoft.com/office/drawing/2014/main" val="2544851377"/>
                  </a:ext>
                </a:extLst>
              </a:tr>
              <a:tr h="633055">
                <a:tc>
                  <a:txBody>
                    <a:bodyPr/>
                    <a:lstStyle/>
                    <a:p>
                      <a:r>
                        <a:rPr lang="en-US" dirty="0"/>
                        <a:t>Doaa Mohamed</a:t>
                      </a:r>
                    </a:p>
                  </a:txBody>
                  <a:tcPr/>
                </a:tc>
                <a:tc>
                  <a:txBody>
                    <a:bodyPr/>
                    <a:lstStyle/>
                    <a:p>
                      <a:r>
                        <a:rPr lang="en-US" dirty="0"/>
                        <a:t>20218003</a:t>
                      </a:r>
                    </a:p>
                  </a:txBody>
                  <a:tcPr/>
                </a:tc>
                <a:tc>
                  <a:txBody>
                    <a:bodyPr/>
                    <a:lstStyle/>
                    <a:p>
                      <a:r>
                        <a:rPr lang="en-US" dirty="0"/>
                        <a:t>3</a:t>
                      </a:r>
                    </a:p>
                  </a:txBody>
                  <a:tcPr/>
                </a:tc>
                <a:tc>
                  <a:txBody>
                    <a:bodyPr/>
                    <a:lstStyle/>
                    <a:p>
                      <a:r>
                        <a:rPr lang="en-US" dirty="0"/>
                        <a:t>Medical</a:t>
                      </a:r>
                    </a:p>
                  </a:txBody>
                  <a:tcPr/>
                </a:tc>
                <a:extLst>
                  <a:ext uri="{0D108BD9-81ED-4DB2-BD59-A6C34878D82A}">
                    <a16:rowId xmlns:a16="http://schemas.microsoft.com/office/drawing/2014/main" val="2520909203"/>
                  </a:ext>
                </a:extLst>
              </a:tr>
              <a:tr h="633055">
                <a:tc>
                  <a:txBody>
                    <a:bodyPr/>
                    <a:lstStyle/>
                    <a:p>
                      <a:r>
                        <a:rPr lang="en-US" dirty="0"/>
                        <a:t>Rana Amr</a:t>
                      </a:r>
                    </a:p>
                  </a:txBody>
                  <a:tcPr/>
                </a:tc>
                <a:tc>
                  <a:txBody>
                    <a:bodyPr/>
                    <a:lstStyle/>
                    <a:p>
                      <a:r>
                        <a:rPr lang="en-US" dirty="0"/>
                        <a:t>20218004</a:t>
                      </a:r>
                    </a:p>
                  </a:txBody>
                  <a:tcPr/>
                </a:tc>
                <a:tc>
                  <a:txBody>
                    <a:bodyPr/>
                    <a:lstStyle/>
                    <a:p>
                      <a:r>
                        <a:rPr lang="en-US" dirty="0"/>
                        <a:t>3</a:t>
                      </a:r>
                    </a:p>
                  </a:txBody>
                  <a:tcPr/>
                </a:tc>
                <a:tc>
                  <a:txBody>
                    <a:bodyPr/>
                    <a:lstStyle/>
                    <a:p>
                      <a:r>
                        <a:rPr lang="en-US" dirty="0"/>
                        <a:t>Medical</a:t>
                      </a:r>
                    </a:p>
                  </a:txBody>
                  <a:tcPr/>
                </a:tc>
                <a:extLst>
                  <a:ext uri="{0D108BD9-81ED-4DB2-BD59-A6C34878D82A}">
                    <a16:rowId xmlns:a16="http://schemas.microsoft.com/office/drawing/2014/main" val="400266395"/>
                  </a:ext>
                </a:extLst>
              </a:tr>
              <a:tr h="729388">
                <a:tc>
                  <a:txBody>
                    <a:bodyPr/>
                    <a:lstStyle/>
                    <a:p>
                      <a:pPr lvl="0" algn="l">
                        <a:lnSpc>
                          <a:spcPct val="100000"/>
                        </a:lnSpc>
                        <a:spcBef>
                          <a:spcPts val="0"/>
                        </a:spcBef>
                        <a:spcAft>
                          <a:spcPts val="0"/>
                        </a:spcAft>
                        <a:buNone/>
                      </a:pPr>
                      <a:r>
                        <a:rPr lang="en-US" sz="1800" b="0" i="0" u="none" strike="noStrike" noProof="0" dirty="0">
                          <a:solidFill>
                            <a:schemeClr val="tx2">
                              <a:lumMod val="10000"/>
                            </a:schemeClr>
                          </a:solidFill>
                          <a:latin typeface="Calibri"/>
                        </a:rPr>
                        <a:t>Sohila</a:t>
                      </a:r>
                      <a:r>
                        <a:rPr lang="en-US" sz="1800" b="0" i="0" u="none" strike="noStrike" noProof="0" dirty="0">
                          <a:solidFill>
                            <a:schemeClr val="tx2">
                              <a:lumMod val="10000"/>
                            </a:schemeClr>
                          </a:solidFill>
                          <a:latin typeface="Times New Roman"/>
                        </a:rPr>
                        <a:t> </a:t>
                      </a:r>
                      <a:r>
                        <a:rPr lang="en-US" sz="1800" b="0" i="0" u="none" strike="noStrike" noProof="0" dirty="0">
                          <a:solidFill>
                            <a:schemeClr val="tx2">
                              <a:lumMod val="10000"/>
                            </a:schemeClr>
                          </a:solidFill>
                          <a:latin typeface="Calibri"/>
                        </a:rPr>
                        <a:t>Mustafa</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chemeClr val="tx2">
                              <a:lumMod val="10000"/>
                            </a:schemeClr>
                          </a:solidFill>
                          <a:latin typeface="Calibri"/>
                        </a:rPr>
                        <a:t>20218019</a:t>
                      </a:r>
                    </a:p>
                    <a:p>
                      <a:pPr lvl="0">
                        <a:buNone/>
                      </a:pPr>
                      <a:endParaRPr lang="en-US" dirty="0"/>
                    </a:p>
                  </a:txBody>
                  <a:tcPr/>
                </a:tc>
                <a:tc>
                  <a:txBody>
                    <a:bodyPr/>
                    <a:lstStyle/>
                    <a:p>
                      <a:pPr lvl="0">
                        <a:buNone/>
                      </a:pPr>
                      <a:r>
                        <a:rPr lang="en-US" dirty="0"/>
                        <a:t>4</a:t>
                      </a:r>
                    </a:p>
                  </a:txBody>
                  <a:tcPr/>
                </a:tc>
                <a:tc>
                  <a:txBody>
                    <a:bodyPr/>
                    <a:lstStyle/>
                    <a:p>
                      <a:pPr lvl="0">
                        <a:buNone/>
                      </a:pPr>
                      <a:r>
                        <a:rPr lang="en-US" dirty="0"/>
                        <a:t>Medical</a:t>
                      </a:r>
                    </a:p>
                  </a:txBody>
                  <a:tcPr/>
                </a:tc>
                <a:extLst>
                  <a:ext uri="{0D108BD9-81ED-4DB2-BD59-A6C34878D82A}">
                    <a16:rowId xmlns:a16="http://schemas.microsoft.com/office/drawing/2014/main" val="1123714139"/>
                  </a:ext>
                </a:extLst>
              </a:tr>
            </a:tbl>
          </a:graphicData>
        </a:graphic>
      </p:graphicFrame>
    </p:spTree>
    <p:extLst>
      <p:ext uri="{BB962C8B-B14F-4D97-AF65-F5344CB8AC3E}">
        <p14:creationId xmlns:p14="http://schemas.microsoft.com/office/powerpoint/2010/main" val="357751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r>
              <a:rPr lang="en"/>
              <a:t>Our Idea</a:t>
            </a:r>
          </a:p>
        </p:txBody>
      </p:sp>
      <p:sp>
        <p:nvSpPr>
          <p:cNvPr id="4" name="TextBox 3">
            <a:extLst>
              <a:ext uri="{FF2B5EF4-FFF2-40B4-BE49-F238E27FC236}">
                <a16:creationId xmlns:a16="http://schemas.microsoft.com/office/drawing/2014/main" id="{63F0EC9D-06B1-58B3-6600-8929B1E7D1F0}"/>
              </a:ext>
            </a:extLst>
          </p:cNvPr>
          <p:cNvSpPr txBox="1"/>
          <p:nvPr/>
        </p:nvSpPr>
        <p:spPr>
          <a:xfrm>
            <a:off x="1087887" y="1362015"/>
            <a:ext cx="599439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We mix between two ideas in this project </a:t>
            </a:r>
          </a:p>
          <a:p>
            <a:endParaRPr lang="en-US" sz="1600" b="1"/>
          </a:p>
          <a:p>
            <a:r>
              <a:rPr lang="en-US" sz="1600" b="1"/>
              <a:t>20  An Automated Optical Character Recognition of Handwritten English Letters using [idea 20] Artificial</a:t>
            </a:r>
            <a:endParaRPr lang="en-US"/>
          </a:p>
          <a:p>
            <a:r>
              <a:rPr lang="en-US" sz="1600" b="1"/>
              <a:t>Neural Networks</a:t>
            </a:r>
            <a:endParaRPr lang="en-US"/>
          </a:p>
          <a:p>
            <a:endParaRPr lang="en-US" sz="1600" b="1"/>
          </a:p>
          <a:p>
            <a:endParaRPr lang="en-US" sz="1600" b="1"/>
          </a:p>
          <a:p>
            <a:r>
              <a:rPr lang="en-US" sz="1600" b="1"/>
              <a:t>22  An Automated Optical Character Recognition of Handwritten Arabic Numerals/Digits using [idea 22]</a:t>
            </a:r>
            <a:endParaRPr lang="en-US"/>
          </a:p>
          <a:p>
            <a:r>
              <a:rPr lang="en-US" sz="1600" b="1"/>
              <a:t>Artificial Neural Networks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2">
          <a:extLst>
            <a:ext uri="{FF2B5EF4-FFF2-40B4-BE49-F238E27FC236}">
              <a16:creationId xmlns:a16="http://schemas.microsoft.com/office/drawing/2014/main" id="{D4934F96-4374-8469-E66C-C7BCF9237F0D}"/>
            </a:ext>
          </a:extLst>
        </p:cNvPr>
        <p:cNvGrpSpPr/>
        <p:nvPr/>
      </p:nvGrpSpPr>
      <p:grpSpPr>
        <a:xfrm>
          <a:off x="0" y="0"/>
          <a:ext cx="0" cy="0"/>
          <a:chOff x="0" y="0"/>
          <a:chExt cx="0" cy="0"/>
        </a:xfrm>
      </p:grpSpPr>
      <p:sp>
        <p:nvSpPr>
          <p:cNvPr id="983" name="Google Shape;983;p38">
            <a:extLst>
              <a:ext uri="{FF2B5EF4-FFF2-40B4-BE49-F238E27FC236}">
                <a16:creationId xmlns:a16="http://schemas.microsoft.com/office/drawing/2014/main" id="{D89B01E2-E38D-C374-4FD2-A8F563108EB7}"/>
              </a:ext>
            </a:extLst>
          </p:cNvPr>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r>
              <a:rPr lang="en" dirty="0"/>
              <a:t>Main functionalities of our project</a:t>
            </a:r>
            <a:endParaRPr lang="en-US" dirty="0"/>
          </a:p>
        </p:txBody>
      </p:sp>
      <p:sp>
        <p:nvSpPr>
          <p:cNvPr id="2" name="TextBox 1">
            <a:extLst>
              <a:ext uri="{FF2B5EF4-FFF2-40B4-BE49-F238E27FC236}">
                <a16:creationId xmlns:a16="http://schemas.microsoft.com/office/drawing/2014/main" id="{08865E30-9707-ECA7-7AA3-F2E137433264}"/>
              </a:ext>
            </a:extLst>
          </p:cNvPr>
          <p:cNvSpPr txBox="1"/>
          <p:nvPr/>
        </p:nvSpPr>
        <p:spPr>
          <a:xfrm>
            <a:off x="1308099" y="1460500"/>
            <a:ext cx="532872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1200">
                <a:solidFill>
                  <a:srgbClr val="00094A"/>
                </a:solidFill>
              </a:rPr>
            </a:br>
            <a:r>
              <a:rPr lang="en-US" sz="1200" b="1"/>
              <a:t>Accuracy and Confidence Scores:</a:t>
            </a:r>
            <a:endParaRPr lang="en-US" sz="1200"/>
          </a:p>
          <a:p>
            <a:pPr marL="285750" lvl="1" indent="-285750">
              <a:buFont typeface="Arial,Sans-Serif"/>
              <a:buChar char="•"/>
            </a:pPr>
            <a:r>
              <a:rPr lang="en-US" sz="1200" b="1">
                <a:solidFill>
                  <a:srgbClr val="FF0000"/>
                </a:solidFill>
              </a:rPr>
              <a:t>Confidence Level Indicators</a:t>
            </a:r>
            <a:r>
              <a:rPr lang="en-US" sz="1200" b="1"/>
              <a:t>:</a:t>
            </a:r>
            <a:r>
              <a:rPr lang="en-US" sz="1200">
                <a:solidFill>
                  <a:srgbClr val="D1D5DB"/>
                </a:solidFill>
              </a:rPr>
              <a:t> </a:t>
            </a:r>
            <a:r>
              <a:rPr lang="en-US" sz="1200">
                <a:solidFill>
                  <a:schemeClr val="tx1">
                    <a:lumMod val="50000"/>
                    <a:lumOff val="50000"/>
                  </a:schemeClr>
                </a:solidFill>
              </a:rPr>
              <a:t>Display confidence scores for each recognized character or digit to help users assess the reliability of the results.</a:t>
            </a:r>
          </a:p>
          <a:p>
            <a:pPr marL="285750" lvl="1" indent="-285750">
              <a:buFont typeface="Arial,Sans-Serif"/>
              <a:buChar char="•"/>
            </a:pPr>
            <a:r>
              <a:rPr lang="en-US" sz="1200" b="1">
                <a:solidFill>
                  <a:srgbClr val="FF0000"/>
                </a:solidFill>
              </a:rPr>
              <a:t>Error Handling:</a:t>
            </a:r>
            <a:r>
              <a:rPr lang="en-US" sz="1200">
                <a:solidFill>
                  <a:srgbClr val="D1D5DB"/>
                </a:solidFill>
              </a:rPr>
              <a:t> </a:t>
            </a:r>
            <a:r>
              <a:rPr lang="en-US" sz="1200">
                <a:solidFill>
                  <a:schemeClr val="tx1">
                    <a:lumMod val="50000"/>
                    <a:lumOff val="50000"/>
                  </a:schemeClr>
                </a:solidFill>
              </a:rPr>
              <a:t>Implement mechanisms to identify and handle recognition errors, providing transparency to users about potential inaccuracies.</a:t>
            </a:r>
            <a:endParaRPr lang="en-US">
              <a:solidFill>
                <a:schemeClr val="tx1">
                  <a:lumMod val="50000"/>
                  <a:lumOff val="50000"/>
                </a:schemeClr>
              </a:solidFill>
            </a:endParaRPr>
          </a:p>
          <a:p>
            <a:r>
              <a:rPr lang="en-US" sz="1200" b="1"/>
              <a:t>Customization and Training:</a:t>
            </a:r>
            <a:endParaRPr lang="en-US" sz="1200"/>
          </a:p>
          <a:p>
            <a:pPr marL="285750" lvl="1" indent="-285750">
              <a:buFont typeface="Arial,Sans-Serif"/>
              <a:buChar char="•"/>
            </a:pPr>
            <a:r>
              <a:rPr lang="en-US" sz="1200" b="1">
                <a:solidFill>
                  <a:srgbClr val="FF0000"/>
                </a:solidFill>
              </a:rPr>
              <a:t>Model Customization</a:t>
            </a:r>
            <a:r>
              <a:rPr lang="en-US" sz="1200" b="1"/>
              <a:t>:</a:t>
            </a:r>
            <a:r>
              <a:rPr lang="en-US" sz="1200">
                <a:solidFill>
                  <a:srgbClr val="D1D5DB"/>
                </a:solidFill>
              </a:rPr>
              <a:t> </a:t>
            </a:r>
            <a:r>
              <a:rPr lang="en-US" sz="1200">
                <a:solidFill>
                  <a:schemeClr val="tx1">
                    <a:lumMod val="50000"/>
                    <a:lumOff val="50000"/>
                  </a:schemeClr>
                </a:solidFill>
              </a:rPr>
              <a:t>Allow advanced users to fine-tune or customize the CNN model based on specific requirements</a:t>
            </a:r>
            <a:r>
              <a:rPr lang="en-US" sz="1200">
                <a:solidFill>
                  <a:srgbClr val="D1D5DB"/>
                </a:solidFill>
              </a:rPr>
              <a:t>.</a:t>
            </a:r>
          </a:p>
          <a:p>
            <a:pPr marL="285750" lvl="1" indent="-285750">
              <a:buFont typeface="Arial,Sans-Serif"/>
              <a:buChar char="•"/>
            </a:pPr>
            <a:r>
              <a:rPr lang="en-US" sz="1200" b="1">
                <a:solidFill>
                  <a:srgbClr val="FF0000"/>
                </a:solidFill>
              </a:rPr>
              <a:t>Training Interface</a:t>
            </a:r>
            <a:r>
              <a:rPr lang="en-US" sz="1200" b="1"/>
              <a:t>:</a:t>
            </a:r>
            <a:r>
              <a:rPr lang="en-US" sz="1200">
                <a:solidFill>
                  <a:srgbClr val="D1D5DB"/>
                </a:solidFill>
              </a:rPr>
              <a:t> </a:t>
            </a:r>
            <a:r>
              <a:rPr lang="en-US" sz="1200">
                <a:solidFill>
                  <a:schemeClr val="tx1">
                    <a:lumMod val="50000"/>
                    <a:lumOff val="50000"/>
                  </a:schemeClr>
                </a:solidFill>
              </a:rPr>
              <a:t>Provide an interface for users to train the model on their own datasets, enhancing adaptability to diverse content.</a:t>
            </a:r>
          </a:p>
          <a:p>
            <a:pPr marL="285750" indent="-285750">
              <a:buFont typeface="Arial,Sans-Serif"/>
              <a:buChar char="•"/>
            </a:pPr>
            <a:r>
              <a:rPr lang="en-US" sz="1200" b="1"/>
              <a:t>Language Support:</a:t>
            </a:r>
            <a:endParaRPr lang="en-US" sz="1200"/>
          </a:p>
          <a:p>
            <a:pPr marL="285750" lvl="1" indent="-285750">
              <a:buFont typeface="Arial,Sans-Serif"/>
              <a:buChar char="•"/>
            </a:pPr>
            <a:r>
              <a:rPr lang="en-US" sz="1200" b="1">
                <a:solidFill>
                  <a:srgbClr val="FF0000"/>
                </a:solidFill>
              </a:rPr>
              <a:t>English Support</a:t>
            </a:r>
            <a:r>
              <a:rPr lang="en-US" sz="1200" b="1"/>
              <a:t>:</a:t>
            </a:r>
            <a:r>
              <a:rPr lang="en-US" sz="1200">
                <a:solidFill>
                  <a:srgbClr val="D1D5DB"/>
                </a:solidFill>
              </a:rPr>
              <a:t> </a:t>
            </a:r>
            <a:r>
              <a:rPr lang="en-US" sz="1200">
                <a:solidFill>
                  <a:schemeClr val="tx1">
                    <a:lumMod val="50000"/>
                    <a:lumOff val="50000"/>
                  </a:schemeClr>
                </a:solidFill>
              </a:rPr>
              <a:t>Include support for recognizing characters and digits in English,</a:t>
            </a:r>
          </a:p>
        </p:txBody>
      </p:sp>
    </p:spTree>
    <p:extLst>
      <p:ext uri="{BB962C8B-B14F-4D97-AF65-F5344CB8AC3E}">
        <p14:creationId xmlns:p14="http://schemas.microsoft.com/office/powerpoint/2010/main" val="158969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r>
              <a:rPr lang="en"/>
              <a:t>Main functionalities of our project</a:t>
            </a:r>
            <a:endParaRPr lang="en" b="0"/>
          </a:p>
          <a:p>
            <a:endParaRPr lang="en" dirty="0"/>
          </a:p>
        </p:txBody>
      </p:sp>
      <p:sp>
        <p:nvSpPr>
          <p:cNvPr id="4" name="TextBox 3">
            <a:extLst>
              <a:ext uri="{FF2B5EF4-FFF2-40B4-BE49-F238E27FC236}">
                <a16:creationId xmlns:a16="http://schemas.microsoft.com/office/drawing/2014/main" id="{63F0EC9D-06B1-58B3-6600-8929B1E7D1F0}"/>
              </a:ext>
            </a:extLst>
          </p:cNvPr>
          <p:cNvSpPr txBox="1"/>
          <p:nvPr/>
        </p:nvSpPr>
        <p:spPr>
          <a:xfrm>
            <a:off x="1087887" y="1362015"/>
            <a:ext cx="683547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r>
              <a:rPr lang="en-US" sz="1200" b="1"/>
              <a:t>Image Input:</a:t>
            </a:r>
            <a:endParaRPr lang="en-US"/>
          </a:p>
          <a:p>
            <a:pPr marL="285750" lvl="1" indent="-285750">
              <a:buChar char="•"/>
            </a:pPr>
            <a:r>
              <a:rPr lang="en-US" sz="1200" b="1">
                <a:solidFill>
                  <a:srgbClr val="FF0000"/>
                </a:solidFill>
              </a:rPr>
              <a:t>Upload Images:</a:t>
            </a:r>
            <a:r>
              <a:rPr lang="en-US" sz="1200">
                <a:solidFill>
                  <a:srgbClr val="FF0000"/>
                </a:solidFill>
              </a:rPr>
              <a:t> </a:t>
            </a:r>
            <a:r>
              <a:rPr lang="en-US" sz="1200">
                <a:solidFill>
                  <a:schemeClr val="tx1">
                    <a:lumMod val="50000"/>
                    <a:lumOff val="50000"/>
                  </a:schemeClr>
                </a:solidFill>
              </a:rPr>
              <a:t>Allow users to upload images containing text and/or digits for recognition.</a:t>
            </a:r>
            <a:endParaRPr lang="en-US">
              <a:solidFill>
                <a:schemeClr val="tx1">
                  <a:lumMod val="50000"/>
                  <a:lumOff val="50000"/>
                </a:schemeClr>
              </a:solidFill>
            </a:endParaRPr>
          </a:p>
          <a:p>
            <a:pPr>
              <a:buChar char="•"/>
            </a:pPr>
            <a:r>
              <a:rPr lang="en-US" sz="1200" b="1"/>
              <a:t>Text and Digit Recognition:</a:t>
            </a:r>
            <a:endParaRPr lang="en-US"/>
          </a:p>
          <a:p>
            <a:pPr marL="285750" lvl="1" indent="-285750">
              <a:buChar char="•"/>
            </a:pPr>
            <a:r>
              <a:rPr lang="en-US" sz="1200" b="1">
                <a:solidFill>
                  <a:srgbClr val="FF0000"/>
                </a:solidFill>
              </a:rPr>
              <a:t>Character Recognition</a:t>
            </a:r>
            <a:r>
              <a:rPr lang="en-US" sz="1200" b="1"/>
              <a:t>:</a:t>
            </a:r>
            <a:r>
              <a:rPr lang="en-US" sz="1200">
                <a:solidFill>
                  <a:srgbClr val="D1D5DB"/>
                </a:solidFill>
              </a:rPr>
              <a:t> </a:t>
            </a:r>
            <a:r>
              <a:rPr lang="en-US">
                <a:solidFill>
                  <a:schemeClr val="tx1">
                    <a:lumMod val="50000"/>
                    <a:lumOff val="50000"/>
                  </a:schemeClr>
                </a:solidFill>
              </a:rPr>
              <a:t>Use CNNs to accurately recognize and extract alphanumeric characters from the provided images.</a:t>
            </a:r>
          </a:p>
          <a:p>
            <a:pPr marL="285750" lvl="1" indent="-285750">
              <a:buChar char="•"/>
            </a:pPr>
            <a:r>
              <a:rPr lang="en-US" sz="1200" b="1">
                <a:solidFill>
                  <a:srgbClr val="FF0000"/>
                </a:solidFill>
              </a:rPr>
              <a:t>Digit Recognition</a:t>
            </a:r>
            <a:r>
              <a:rPr lang="en-US" sz="1200" b="1"/>
              <a:t>:</a:t>
            </a:r>
            <a:r>
              <a:rPr lang="en-US" sz="1200">
                <a:solidFill>
                  <a:srgbClr val="D1D5DB"/>
                </a:solidFill>
              </a:rPr>
              <a:t> </a:t>
            </a:r>
            <a:r>
              <a:rPr lang="en-US" sz="1200">
                <a:solidFill>
                  <a:schemeClr val="accent1"/>
                </a:solidFill>
              </a:rPr>
              <a:t>Specifically identify and extract digits from images, which is useful for applications like reading serial numbers, license plates, or any numerical data.</a:t>
            </a:r>
            <a:endParaRPr lang="en-US">
              <a:solidFill>
                <a:schemeClr val="accent1"/>
              </a:solidFill>
            </a:endParaRPr>
          </a:p>
          <a:p>
            <a:pPr>
              <a:buChar char="•"/>
            </a:pPr>
            <a:r>
              <a:rPr lang="en-US" sz="1200" b="1"/>
              <a:t>Batch Processing:</a:t>
            </a:r>
            <a:endParaRPr lang="en-US"/>
          </a:p>
          <a:p>
            <a:pPr marL="285750" lvl="1" indent="-285750">
              <a:buChar char="•"/>
            </a:pPr>
            <a:r>
              <a:rPr lang="en-US" sz="1200" b="1">
                <a:solidFill>
                  <a:srgbClr val="FF0000"/>
                </a:solidFill>
              </a:rPr>
              <a:t>Bulk Upload and Processing</a:t>
            </a:r>
            <a:r>
              <a:rPr lang="en-US" sz="1200" b="1"/>
              <a:t>:</a:t>
            </a:r>
            <a:r>
              <a:rPr lang="en-US" sz="1200">
                <a:solidFill>
                  <a:schemeClr val="tx1">
                    <a:lumMod val="50000"/>
                    <a:lumOff val="50000"/>
                  </a:schemeClr>
                </a:solidFill>
              </a:rPr>
              <a:t> Support the ability to process multiple images in a batch to improve efficiency for users with large datasets.</a:t>
            </a:r>
            <a:endParaRPr lang="en-US">
              <a:solidFill>
                <a:schemeClr val="tx1">
                  <a:lumMod val="50000"/>
                  <a:lumOff val="50000"/>
                </a:schemeClr>
              </a:solidFill>
            </a:endParaRPr>
          </a:p>
          <a:p>
            <a:pPr>
              <a:buChar char="•"/>
            </a:pPr>
            <a:r>
              <a:rPr lang="en-US" sz="1200" b="1"/>
              <a:t>Preprocessing Options:</a:t>
            </a:r>
            <a:endParaRPr lang="en-US"/>
          </a:p>
          <a:p>
            <a:pPr marL="285750" lvl="1" indent="-285750">
              <a:buChar char="•"/>
            </a:pPr>
            <a:r>
              <a:rPr lang="en-US" sz="1200" b="1">
                <a:solidFill>
                  <a:srgbClr val="FF0000"/>
                </a:solidFill>
              </a:rPr>
              <a:t>Cropping and Rotation:</a:t>
            </a:r>
            <a:r>
              <a:rPr lang="en-US" sz="1200">
                <a:solidFill>
                  <a:srgbClr val="FF0000"/>
                </a:solidFill>
              </a:rPr>
              <a:t> </a:t>
            </a:r>
            <a:r>
              <a:rPr lang="en-US" sz="1200">
                <a:solidFill>
                  <a:schemeClr val="tx1">
                    <a:lumMod val="50000"/>
                    <a:lumOff val="50000"/>
                  </a:schemeClr>
                </a:solidFill>
              </a:rPr>
              <a:t>Allow users to crop or rotate images to optimize OCR performance.</a:t>
            </a:r>
            <a:endParaRPr lang="en-US">
              <a:solidFill>
                <a:schemeClr val="tx1">
                  <a:lumMod val="50000"/>
                  <a:lumOff val="50000"/>
                </a:schemeClr>
              </a:solidFill>
            </a:endParaRPr>
          </a:p>
          <a:p>
            <a:pPr>
              <a:buChar char="•"/>
            </a:pPr>
            <a:r>
              <a:rPr lang="en-US" sz="1200" b="1"/>
              <a:t>User-Friendly Interface:</a:t>
            </a:r>
            <a:endParaRPr lang="en-US"/>
          </a:p>
          <a:p>
            <a:pPr marL="285750" lvl="1" indent="-285750">
              <a:buChar char="•"/>
            </a:pPr>
            <a:r>
              <a:rPr lang="en-US" sz="1200" b="1">
                <a:solidFill>
                  <a:srgbClr val="FF0000"/>
                </a:solidFill>
              </a:rPr>
              <a:t>Intuitive Design</a:t>
            </a:r>
            <a:r>
              <a:rPr lang="en-US" sz="1200" b="1"/>
              <a:t>:</a:t>
            </a:r>
            <a:r>
              <a:rPr lang="en-US" sz="1200">
                <a:solidFill>
                  <a:srgbClr val="D1D5DB"/>
                </a:solidFill>
              </a:rPr>
              <a:t> </a:t>
            </a:r>
            <a:r>
              <a:rPr lang="en-US" sz="1200">
                <a:solidFill>
                  <a:schemeClr val="tx1">
                    <a:lumMod val="50000"/>
                    <a:lumOff val="50000"/>
                  </a:schemeClr>
                </a:solidFill>
              </a:rPr>
              <a:t>Create a user-friendly interface that is easy to navigate, allowing users to interact with the software effortlessly.</a:t>
            </a:r>
            <a:endParaRPr lang="en-US">
              <a:solidFill>
                <a:schemeClr val="tx1">
                  <a:lumMod val="50000"/>
                  <a:lumOff val="50000"/>
                </a:schemeClr>
              </a:solidFill>
            </a:endParaRPr>
          </a:p>
          <a:p>
            <a:pPr>
              <a:buChar char="•"/>
            </a:pPr>
            <a:endParaRPr lang="en-US" sz="1200" b="1"/>
          </a:p>
        </p:txBody>
      </p:sp>
    </p:spTree>
    <p:extLst>
      <p:ext uri="{BB962C8B-B14F-4D97-AF65-F5344CB8AC3E}">
        <p14:creationId xmlns:p14="http://schemas.microsoft.com/office/powerpoint/2010/main" val="362147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2">
          <a:extLst>
            <a:ext uri="{FF2B5EF4-FFF2-40B4-BE49-F238E27FC236}">
              <a16:creationId xmlns:a16="http://schemas.microsoft.com/office/drawing/2014/main" id="{154A30BA-B303-CAFE-3AE1-DC378E866B65}"/>
            </a:ext>
          </a:extLst>
        </p:cNvPr>
        <p:cNvGrpSpPr/>
        <p:nvPr/>
      </p:nvGrpSpPr>
      <p:grpSpPr>
        <a:xfrm>
          <a:off x="0" y="0"/>
          <a:ext cx="0" cy="0"/>
          <a:chOff x="0" y="0"/>
          <a:chExt cx="0" cy="0"/>
        </a:xfrm>
      </p:grpSpPr>
      <p:sp>
        <p:nvSpPr>
          <p:cNvPr id="983" name="Google Shape;983;p38">
            <a:extLst>
              <a:ext uri="{FF2B5EF4-FFF2-40B4-BE49-F238E27FC236}">
                <a16:creationId xmlns:a16="http://schemas.microsoft.com/office/drawing/2014/main" id="{0BBB54B3-E7ED-0E89-F2EA-5161C2DD1924}"/>
              </a:ext>
            </a:extLst>
          </p:cNvPr>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r>
              <a:rPr lang="en"/>
              <a:t>Our data set </a:t>
            </a:r>
            <a:endParaRPr lang="en-US"/>
          </a:p>
        </p:txBody>
      </p:sp>
      <p:sp>
        <p:nvSpPr>
          <p:cNvPr id="2" name="TextBox 1">
            <a:extLst>
              <a:ext uri="{FF2B5EF4-FFF2-40B4-BE49-F238E27FC236}">
                <a16:creationId xmlns:a16="http://schemas.microsoft.com/office/drawing/2014/main" id="{1F68D46F-F9DD-EC89-F7E2-6CB84F40B259}"/>
              </a:ext>
            </a:extLst>
          </p:cNvPr>
          <p:cNvSpPr txBox="1"/>
          <p:nvPr/>
        </p:nvSpPr>
        <p:spPr>
          <a:xfrm>
            <a:off x="1371600" y="1460500"/>
            <a:ext cx="634999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We use </a:t>
            </a:r>
            <a:r>
              <a:rPr lang="en-US" sz="2400" dirty="0" err="1"/>
              <a:t>minist</a:t>
            </a:r>
            <a:r>
              <a:rPr lang="en-US" sz="2400" dirty="0"/>
              <a:t> data set from </a:t>
            </a:r>
            <a:r>
              <a:rPr lang="en-US" sz="2400" dirty="0" err="1"/>
              <a:t>kears</a:t>
            </a:r>
            <a:r>
              <a:rPr lang="en-US" sz="2400" dirty="0"/>
              <a:t> for digit recognition that has 60000 training images and 10000 testing  </a:t>
            </a:r>
            <a:r>
              <a:rPr lang="en-US" sz="2400" dirty="0">
                <a:hlinkClick r:id="rId3"/>
              </a:rPr>
              <a:t>source of it</a:t>
            </a:r>
            <a:endParaRPr lang="en-US" sz="2400" dirty="0"/>
          </a:p>
          <a:p>
            <a:r>
              <a:rPr lang="en-US" sz="2400" dirty="0"/>
              <a:t>2- We use </a:t>
            </a:r>
            <a:r>
              <a:rPr lang="en-US" sz="2400" dirty="0">
                <a:solidFill>
                  <a:srgbClr val="202124"/>
                </a:solidFill>
              </a:rPr>
              <a:t>A-Z Handwritten Alphabets </a:t>
            </a:r>
            <a:r>
              <a:rPr lang="en-US" sz="2400" dirty="0"/>
              <a:t> for character recognition that is has </a:t>
            </a:r>
            <a:r>
              <a:rPr lang="en-US" sz="2400" dirty="0">
                <a:latin typeface="Consolas"/>
              </a:rPr>
              <a:t>372450 char </a:t>
            </a:r>
            <a:r>
              <a:rPr lang="en-US" sz="2400" dirty="0">
                <a:solidFill>
                  <a:srgbClr val="202124"/>
                </a:solidFill>
                <a:hlinkClick r:id="rId4"/>
              </a:rPr>
              <a:t>source of it</a:t>
            </a:r>
            <a:endParaRPr lang="en-US" sz="2400" dirty="0">
              <a:hlinkClick r:id="rId4"/>
            </a:endParaRPr>
          </a:p>
          <a:p>
            <a:endParaRPr lang="en-US" sz="2400"/>
          </a:p>
        </p:txBody>
      </p:sp>
    </p:spTree>
    <p:extLst>
      <p:ext uri="{BB962C8B-B14F-4D97-AF65-F5344CB8AC3E}">
        <p14:creationId xmlns:p14="http://schemas.microsoft.com/office/powerpoint/2010/main" val="54279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AF61-FF79-A0E8-AE84-4B69468E4253}"/>
              </a:ext>
            </a:extLst>
          </p:cNvPr>
          <p:cNvSpPr>
            <a:spLocks noGrp="1"/>
          </p:cNvSpPr>
          <p:nvPr>
            <p:ph type="title"/>
          </p:nvPr>
        </p:nvSpPr>
        <p:spPr>
          <a:xfrm>
            <a:off x="592979" y="334623"/>
            <a:ext cx="7699200" cy="572700"/>
          </a:xfrm>
        </p:spPr>
        <p:txBody>
          <a:bodyPr/>
          <a:lstStyle/>
          <a:p>
            <a:r>
              <a:rPr lang="en-US"/>
              <a:t>Project structure </a:t>
            </a:r>
          </a:p>
        </p:txBody>
      </p:sp>
      <p:sp>
        <p:nvSpPr>
          <p:cNvPr id="3" name="TextBox 2">
            <a:extLst>
              <a:ext uri="{FF2B5EF4-FFF2-40B4-BE49-F238E27FC236}">
                <a16:creationId xmlns:a16="http://schemas.microsoft.com/office/drawing/2014/main" id="{A857918D-7C9F-8190-FB56-9376AA5D6702}"/>
              </a:ext>
            </a:extLst>
          </p:cNvPr>
          <p:cNvSpPr txBox="1"/>
          <p:nvPr/>
        </p:nvSpPr>
        <p:spPr>
          <a:xfrm>
            <a:off x="1108015" y="906491"/>
            <a:ext cx="60833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The link of our project is </a:t>
            </a:r>
            <a:r>
              <a:rPr lang="en-US" dirty="0"/>
              <a:t> </a:t>
            </a:r>
            <a:r>
              <a:rPr lang="en-US" dirty="0">
                <a:solidFill>
                  <a:srgbClr val="FF0000"/>
                </a:solidFill>
                <a:hlinkClick r:id="rId2">
                  <a:extLst>
                    <a:ext uri="{A12FA001-AC4F-418D-AE19-62706E023703}">
                      <ahyp:hlinkClr xmlns:ahyp="http://schemas.microsoft.com/office/drawing/2018/hyperlinkcolor" val="tx"/>
                    </a:ext>
                  </a:extLst>
                </a:hlinkClick>
              </a:rPr>
              <a:t>here</a:t>
            </a:r>
            <a:endParaRPr lang="en-US">
              <a:solidFill>
                <a:srgbClr val="FF0000"/>
              </a:solidFill>
            </a:endParaRPr>
          </a:p>
          <a:p>
            <a:r>
              <a:rPr lang="en-US" b="1" dirty="0">
                <a:solidFill>
                  <a:schemeClr val="bg2">
                    <a:lumMod val="10000"/>
                  </a:schemeClr>
                </a:solidFill>
              </a:rPr>
              <a:t>First we load a </a:t>
            </a:r>
            <a:r>
              <a:rPr lang="en-US" sz="1600" b="1" dirty="0">
                <a:solidFill>
                  <a:schemeClr val="bg2">
                    <a:lumMod val="10000"/>
                  </a:schemeClr>
                </a:solidFill>
              </a:rPr>
              <a:t>A-Z Handwritten data</a:t>
            </a:r>
          </a:p>
        </p:txBody>
      </p:sp>
      <p:pic>
        <p:nvPicPr>
          <p:cNvPr id="4" name="Picture 3" descr="A screenshot of a computer program&#10;&#10;Description automatically generated">
            <a:extLst>
              <a:ext uri="{FF2B5EF4-FFF2-40B4-BE49-F238E27FC236}">
                <a16:creationId xmlns:a16="http://schemas.microsoft.com/office/drawing/2014/main" id="{D88EF307-DEEE-7ED0-EEC2-57560FC40E05}"/>
              </a:ext>
            </a:extLst>
          </p:cNvPr>
          <p:cNvPicPr>
            <a:picLocks noChangeAspect="1"/>
          </p:cNvPicPr>
          <p:nvPr/>
        </p:nvPicPr>
        <p:blipFill rotWithShape="1">
          <a:blip r:embed="rId3"/>
          <a:srcRect l="34" b="87613"/>
          <a:stretch/>
        </p:blipFill>
        <p:spPr>
          <a:xfrm>
            <a:off x="-556" y="1642883"/>
            <a:ext cx="9018847" cy="442486"/>
          </a:xfrm>
          <a:prstGeom prst="rect">
            <a:avLst/>
          </a:prstGeom>
        </p:spPr>
      </p:pic>
      <p:sp>
        <p:nvSpPr>
          <p:cNvPr id="6" name="TextBox 5">
            <a:extLst>
              <a:ext uri="{FF2B5EF4-FFF2-40B4-BE49-F238E27FC236}">
                <a16:creationId xmlns:a16="http://schemas.microsoft.com/office/drawing/2014/main" id="{94E1BF92-1CEC-4BA2-05EA-FA98D98420D5}"/>
              </a:ext>
            </a:extLst>
          </p:cNvPr>
          <p:cNvSpPr txBox="1"/>
          <p:nvPr/>
        </p:nvSpPr>
        <p:spPr>
          <a:xfrm>
            <a:off x="901699" y="2286000"/>
            <a:ext cx="43560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Second we load a </a:t>
            </a:r>
            <a:r>
              <a:rPr lang="en-US" dirty="0" err="1"/>
              <a:t>minist</a:t>
            </a:r>
            <a:r>
              <a:rPr lang="en-US" dirty="0"/>
              <a:t> data set that is </a:t>
            </a:r>
            <a:r>
              <a:rPr lang="en-US" dirty="0" err="1"/>
              <a:t>locaed</a:t>
            </a:r>
            <a:r>
              <a:rPr lang="en-US" dirty="0"/>
              <a:t> in </a:t>
            </a:r>
            <a:r>
              <a:rPr lang="en-US" dirty="0" err="1"/>
              <a:t>keras</a:t>
            </a:r>
            <a:r>
              <a:rPr lang="en-US" dirty="0"/>
              <a:t> </a:t>
            </a:r>
          </a:p>
        </p:txBody>
      </p:sp>
      <p:pic>
        <p:nvPicPr>
          <p:cNvPr id="7" name="Picture 6">
            <a:extLst>
              <a:ext uri="{FF2B5EF4-FFF2-40B4-BE49-F238E27FC236}">
                <a16:creationId xmlns:a16="http://schemas.microsoft.com/office/drawing/2014/main" id="{7EE67584-7F87-65A3-BD74-E114B596AD2F}"/>
              </a:ext>
            </a:extLst>
          </p:cNvPr>
          <p:cNvPicPr>
            <a:picLocks noChangeAspect="1"/>
          </p:cNvPicPr>
          <p:nvPr/>
        </p:nvPicPr>
        <p:blipFill>
          <a:blip r:embed="rId4"/>
          <a:stretch>
            <a:fillRect/>
          </a:stretch>
        </p:blipFill>
        <p:spPr>
          <a:xfrm>
            <a:off x="733784" y="2995613"/>
            <a:ext cx="5886450" cy="446237"/>
          </a:xfrm>
          <a:prstGeom prst="rect">
            <a:avLst/>
          </a:prstGeom>
        </p:spPr>
      </p:pic>
      <p:sp>
        <p:nvSpPr>
          <p:cNvPr id="8" name="TextBox 7">
            <a:extLst>
              <a:ext uri="{FF2B5EF4-FFF2-40B4-BE49-F238E27FC236}">
                <a16:creationId xmlns:a16="http://schemas.microsoft.com/office/drawing/2014/main" id="{7983E713-DA2E-FA3C-6091-674D1D69777B}"/>
              </a:ext>
            </a:extLst>
          </p:cNvPr>
          <p:cNvSpPr txBox="1"/>
          <p:nvPr/>
        </p:nvSpPr>
        <p:spPr>
          <a:xfrm>
            <a:off x="987963" y="3709358"/>
            <a:ext cx="43560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 we do on them some operations , make the two data sets with a same shape and show them </a:t>
            </a:r>
            <a:r>
              <a:rPr lang="en-US" dirty="0" err="1"/>
              <a:t>idependently</a:t>
            </a:r>
            <a:r>
              <a:rPr lang="en-US" dirty="0"/>
              <a:t> and finally concatenate them</a:t>
            </a:r>
          </a:p>
        </p:txBody>
      </p:sp>
    </p:spTree>
    <p:extLst>
      <p:ext uri="{BB962C8B-B14F-4D97-AF65-F5344CB8AC3E}">
        <p14:creationId xmlns:p14="http://schemas.microsoft.com/office/powerpoint/2010/main" val="41815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47A4-2598-A119-1AAC-538E98F3DB84}"/>
              </a:ext>
            </a:extLst>
          </p:cNvPr>
          <p:cNvSpPr>
            <a:spLocks noGrp="1"/>
          </p:cNvSpPr>
          <p:nvPr>
            <p:ph type="title"/>
          </p:nvPr>
        </p:nvSpPr>
        <p:spPr/>
        <p:txBody>
          <a:bodyPr/>
          <a:lstStyle/>
          <a:p>
            <a:r>
              <a:rPr lang="en-US" dirty="0"/>
              <a:t>Project structure </a:t>
            </a:r>
            <a:endParaRPr lang="en-US" b="0" dirty="0"/>
          </a:p>
          <a:p>
            <a:endParaRPr lang="en-US" dirty="0"/>
          </a:p>
        </p:txBody>
      </p:sp>
      <p:pic>
        <p:nvPicPr>
          <p:cNvPr id="4" name="Picture 3" descr="A close-up of a black background&#10;&#10;Description automatically generated">
            <a:extLst>
              <a:ext uri="{FF2B5EF4-FFF2-40B4-BE49-F238E27FC236}">
                <a16:creationId xmlns:a16="http://schemas.microsoft.com/office/drawing/2014/main" id="{BBA149E4-844D-49F8-2AF5-5E84D4E99D00}"/>
              </a:ext>
            </a:extLst>
          </p:cNvPr>
          <p:cNvPicPr>
            <a:picLocks noChangeAspect="1"/>
          </p:cNvPicPr>
          <p:nvPr/>
        </p:nvPicPr>
        <p:blipFill>
          <a:blip r:embed="rId2"/>
          <a:stretch>
            <a:fillRect/>
          </a:stretch>
        </p:blipFill>
        <p:spPr>
          <a:xfrm>
            <a:off x="-2692" y="1692933"/>
            <a:ext cx="2959930" cy="3267256"/>
          </a:xfrm>
          <a:prstGeom prst="rect">
            <a:avLst/>
          </a:prstGeom>
        </p:spPr>
      </p:pic>
      <p:pic>
        <p:nvPicPr>
          <p:cNvPr id="5" name="Picture 4" descr="A number on a black background&#10;&#10;Description automatically generated">
            <a:extLst>
              <a:ext uri="{FF2B5EF4-FFF2-40B4-BE49-F238E27FC236}">
                <a16:creationId xmlns:a16="http://schemas.microsoft.com/office/drawing/2014/main" id="{E8723E4B-B194-AC05-2B61-F78EA84DBD18}"/>
              </a:ext>
            </a:extLst>
          </p:cNvPr>
          <p:cNvPicPr>
            <a:picLocks noChangeAspect="1"/>
          </p:cNvPicPr>
          <p:nvPr/>
        </p:nvPicPr>
        <p:blipFill>
          <a:blip r:embed="rId3"/>
          <a:stretch>
            <a:fillRect/>
          </a:stretch>
        </p:blipFill>
        <p:spPr>
          <a:xfrm>
            <a:off x="3145950" y="1692933"/>
            <a:ext cx="3348117" cy="3267255"/>
          </a:xfrm>
          <a:prstGeom prst="rect">
            <a:avLst/>
          </a:prstGeom>
        </p:spPr>
      </p:pic>
      <p:pic>
        <p:nvPicPr>
          <p:cNvPr id="6" name="Picture 5" descr="A close-up of a black background&#10;&#10;Description automatically generated">
            <a:extLst>
              <a:ext uri="{FF2B5EF4-FFF2-40B4-BE49-F238E27FC236}">
                <a16:creationId xmlns:a16="http://schemas.microsoft.com/office/drawing/2014/main" id="{22839076-9497-FDE3-24A2-168EC12F7D6E}"/>
              </a:ext>
            </a:extLst>
          </p:cNvPr>
          <p:cNvPicPr>
            <a:picLocks noChangeAspect="1"/>
          </p:cNvPicPr>
          <p:nvPr/>
        </p:nvPicPr>
        <p:blipFill>
          <a:blip r:embed="rId4"/>
          <a:stretch>
            <a:fillRect/>
          </a:stretch>
        </p:blipFill>
        <p:spPr>
          <a:xfrm>
            <a:off x="6596516" y="1692934"/>
            <a:ext cx="2776618" cy="3321170"/>
          </a:xfrm>
          <a:prstGeom prst="rect">
            <a:avLst/>
          </a:prstGeom>
        </p:spPr>
      </p:pic>
      <p:sp>
        <p:nvSpPr>
          <p:cNvPr id="7" name="TextBox 6">
            <a:extLst>
              <a:ext uri="{FF2B5EF4-FFF2-40B4-BE49-F238E27FC236}">
                <a16:creationId xmlns:a16="http://schemas.microsoft.com/office/drawing/2014/main" id="{EA734600-1751-E5CB-4D18-E0FD22AC6E7E}"/>
              </a:ext>
            </a:extLst>
          </p:cNvPr>
          <p:cNvSpPr txBox="1"/>
          <p:nvPr/>
        </p:nvSpPr>
        <p:spPr>
          <a:xfrm>
            <a:off x="254000" y="1244599"/>
            <a:ext cx="26416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Character data set</a:t>
            </a:r>
          </a:p>
        </p:txBody>
      </p:sp>
      <p:sp>
        <p:nvSpPr>
          <p:cNvPr id="8" name="TextBox 7">
            <a:extLst>
              <a:ext uri="{FF2B5EF4-FFF2-40B4-BE49-F238E27FC236}">
                <a16:creationId xmlns:a16="http://schemas.microsoft.com/office/drawing/2014/main" id="{CED16D0A-126A-C31C-B00A-10A1B9077C53}"/>
              </a:ext>
            </a:extLst>
          </p:cNvPr>
          <p:cNvSpPr txBox="1"/>
          <p:nvPr/>
        </p:nvSpPr>
        <p:spPr>
          <a:xfrm>
            <a:off x="3441700" y="1231899"/>
            <a:ext cx="2667000" cy="3175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Digits data set</a:t>
            </a:r>
          </a:p>
        </p:txBody>
      </p:sp>
      <p:sp>
        <p:nvSpPr>
          <p:cNvPr id="9" name="TextBox 8">
            <a:extLst>
              <a:ext uri="{FF2B5EF4-FFF2-40B4-BE49-F238E27FC236}">
                <a16:creationId xmlns:a16="http://schemas.microsoft.com/office/drawing/2014/main" id="{179F742E-06F3-34F9-E896-34A33137EC5A}"/>
              </a:ext>
            </a:extLst>
          </p:cNvPr>
          <p:cNvSpPr txBox="1"/>
          <p:nvPr/>
        </p:nvSpPr>
        <p:spPr>
          <a:xfrm>
            <a:off x="6845299" y="1244600"/>
            <a:ext cx="20065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Merged data set</a:t>
            </a:r>
          </a:p>
        </p:txBody>
      </p:sp>
    </p:spTree>
    <p:extLst>
      <p:ext uri="{BB962C8B-B14F-4D97-AF65-F5344CB8AC3E}">
        <p14:creationId xmlns:p14="http://schemas.microsoft.com/office/powerpoint/2010/main" val="366767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ABB7-A258-11BE-C381-ED909764522C}"/>
              </a:ext>
            </a:extLst>
          </p:cNvPr>
          <p:cNvSpPr>
            <a:spLocks noGrp="1"/>
          </p:cNvSpPr>
          <p:nvPr>
            <p:ph type="title"/>
          </p:nvPr>
        </p:nvSpPr>
        <p:spPr/>
        <p:txBody>
          <a:bodyPr/>
          <a:lstStyle/>
          <a:p>
            <a:r>
              <a:rPr lang="en-US" dirty="0"/>
              <a:t>Project structure </a:t>
            </a:r>
            <a:endParaRPr lang="en-US" b="0" dirty="0"/>
          </a:p>
          <a:p>
            <a:endParaRPr lang="en-US" dirty="0"/>
          </a:p>
        </p:txBody>
      </p:sp>
      <p:pic>
        <p:nvPicPr>
          <p:cNvPr id="4" name="Picture 3" descr="A graph of blue and red lines&#10;&#10;Description automatically generated">
            <a:extLst>
              <a:ext uri="{FF2B5EF4-FFF2-40B4-BE49-F238E27FC236}">
                <a16:creationId xmlns:a16="http://schemas.microsoft.com/office/drawing/2014/main" id="{F363AAD0-F107-B9D7-F7E7-6D9C0AE3587E}"/>
              </a:ext>
            </a:extLst>
          </p:cNvPr>
          <p:cNvPicPr>
            <a:picLocks noChangeAspect="1"/>
          </p:cNvPicPr>
          <p:nvPr/>
        </p:nvPicPr>
        <p:blipFill>
          <a:blip r:embed="rId2"/>
          <a:stretch>
            <a:fillRect/>
          </a:stretch>
        </p:blipFill>
        <p:spPr>
          <a:xfrm>
            <a:off x="522437" y="1496233"/>
            <a:ext cx="6988474" cy="3509693"/>
          </a:xfrm>
          <a:prstGeom prst="rect">
            <a:avLst/>
          </a:prstGeom>
        </p:spPr>
      </p:pic>
      <p:sp>
        <p:nvSpPr>
          <p:cNvPr id="5" name="TextBox 4">
            <a:extLst>
              <a:ext uri="{FF2B5EF4-FFF2-40B4-BE49-F238E27FC236}">
                <a16:creationId xmlns:a16="http://schemas.microsoft.com/office/drawing/2014/main" id="{93F87D1B-F5EE-1E79-CA7F-117216FC2D1F}"/>
              </a:ext>
            </a:extLst>
          </p:cNvPr>
          <p:cNvSpPr txBox="1"/>
          <p:nvPr/>
        </p:nvSpPr>
        <p:spPr>
          <a:xfrm>
            <a:off x="1587499" y="1244600"/>
            <a:ext cx="3886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Occurrance</a:t>
            </a:r>
            <a:r>
              <a:rPr lang="en-US" dirty="0"/>
              <a:t> of labels in the merged data set</a:t>
            </a:r>
          </a:p>
        </p:txBody>
      </p:sp>
    </p:spTree>
    <p:extLst>
      <p:ext uri="{BB962C8B-B14F-4D97-AF65-F5344CB8AC3E}">
        <p14:creationId xmlns:p14="http://schemas.microsoft.com/office/powerpoint/2010/main" val="2845847968"/>
      </p:ext>
    </p:extLst>
  </p:cSld>
  <p:clrMapOvr>
    <a:masterClrMapping/>
  </p:clrMapOvr>
</p:sld>
</file>

<file path=ppt/theme/theme1.xml><?xml version="1.0" encoding="utf-8"?>
<a:theme xmlns:a="http://schemas.openxmlformats.org/drawingml/2006/main" name="Business Annual Report by Slidesgo">
  <a:themeElements>
    <a:clrScheme name="Simple Light">
      <a:dk1>
        <a:srgbClr val="00094A"/>
      </a:dk1>
      <a:lt1>
        <a:srgbClr val="00649F"/>
      </a:lt1>
      <a:dk2>
        <a:srgbClr val="FEFEFE"/>
      </a:dk2>
      <a:lt2>
        <a:srgbClr val="63DBF5"/>
      </a:lt2>
      <a:accent1>
        <a:srgbClr val="006DF5"/>
      </a:accent1>
      <a:accent2>
        <a:srgbClr val="516CEE"/>
      </a:accent2>
      <a:accent3>
        <a:srgbClr val="FFFFFF"/>
      </a:accent3>
      <a:accent4>
        <a:srgbClr val="FFFFFF"/>
      </a:accent4>
      <a:accent5>
        <a:srgbClr val="FFFFFF"/>
      </a:accent5>
      <a:accent6>
        <a:srgbClr val="FFFFFF"/>
      </a:accent6>
      <a:hlink>
        <a:srgbClr val="0009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5</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Business Annual Report by Slidesgo</vt:lpstr>
      <vt:lpstr>Slidesgo Final Pages</vt:lpstr>
      <vt:lpstr>Optical Character  and Digit Recognition</vt:lpstr>
      <vt:lpstr>PowerPoint Presentation</vt:lpstr>
      <vt:lpstr>Our Idea</vt:lpstr>
      <vt:lpstr>Main functionalities of our project</vt:lpstr>
      <vt:lpstr>Main functionalities of our project </vt:lpstr>
      <vt:lpstr>Our data set </vt:lpstr>
      <vt:lpstr>Project structure </vt:lpstr>
      <vt:lpstr>Project structure  </vt:lpstr>
      <vt:lpstr>Project structure  </vt:lpstr>
      <vt:lpstr>Project structure  </vt:lpstr>
      <vt:lpstr>Project structure  </vt:lpstr>
      <vt:lpstr>Project structure  </vt:lpstr>
      <vt:lpstr>Project structure  </vt:lpstr>
      <vt:lpstr>Project structure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and Digit Recognition  </dc:title>
  <cp:revision>288</cp:revision>
  <dcterms:modified xsi:type="dcterms:W3CDTF">2023-12-19T07:53:41Z</dcterms:modified>
</cp:coreProperties>
</file>