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dobrini/RUS--PametniDozatorLijekova/wiki" TargetMode="External"/><Relationship Id="rId2" Type="http://schemas.openxmlformats.org/officeDocument/2006/relationships/hyperlink" Target="https://github.com/mdobrini/RUS--PametniDozatorLijeko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dobrini.github.io/RUS--PametniDozatorLijekova/" TargetMode="External"/><Relationship Id="rId4" Type="http://schemas.openxmlformats.org/officeDocument/2006/relationships/hyperlink" Target="https://wokwi.com/projects/4282131725793320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0931-8949-E44C-5310-F952BFBA0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Pametni dozator lijekova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36285-D106-90A5-7DD3-D2C600DC8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Matej Ledinski, Mislav Dobrinić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259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D686-EED3-3134-AC30-A9527007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5DF8-8F41-8985-BD1D-F67ADC3F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Ljudi često zaboravljaju uzeti lijekove na vrijeme</a:t>
            </a:r>
          </a:p>
          <a:p>
            <a:r>
              <a:rPr lang="hr-HR" dirty="0"/>
              <a:t>Povećan rizik pogrešnog doziranja (preskakanje ili duplo uzimanje)</a:t>
            </a:r>
          </a:p>
          <a:p>
            <a:r>
              <a:rPr lang="hr-HR" dirty="0"/>
              <a:t>Skrbnici imaju prevelik teret nadgledanja rasporeda lijekova za više ljudi</a:t>
            </a:r>
          </a:p>
          <a:p>
            <a:r>
              <a:rPr lang="hr-HR" dirty="0"/>
              <a:t>Nedostatak automatizacije i pouzdane kontrole nad uzimanjem terapije</a:t>
            </a:r>
          </a:p>
        </p:txBody>
      </p:sp>
    </p:spTree>
    <p:extLst>
      <p:ext uri="{BB962C8B-B14F-4D97-AF65-F5344CB8AC3E}">
        <p14:creationId xmlns:p14="http://schemas.microsoft.com/office/powerpoint/2010/main" val="223824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14C5-7115-425C-6A81-5DC7DFD9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6F09-10E6-8F4B-ABED-B676CE8A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Automatsko doziranje lijekova u točno zakazano vrijeme</a:t>
            </a:r>
          </a:p>
          <a:p>
            <a:r>
              <a:rPr lang="hr-HR" dirty="0"/>
              <a:t>Jednostavno postavljanje rasporeda uzimanja lijekova</a:t>
            </a:r>
          </a:p>
          <a:p>
            <a:r>
              <a:rPr lang="hr-HR" dirty="0"/>
              <a:t>Pregled svih termina doziranja</a:t>
            </a:r>
          </a:p>
          <a:p>
            <a:r>
              <a:rPr lang="hr-HR" dirty="0"/>
              <a:t>Vizualne i zvučne obavijesti</a:t>
            </a:r>
          </a:p>
          <a:p>
            <a:r>
              <a:rPr lang="hr-HR" dirty="0"/>
              <a:t>Pouzdani sustav doziranja</a:t>
            </a:r>
          </a:p>
          <a:p>
            <a:r>
              <a:rPr lang="hr-HR" dirty="0"/>
              <a:t>Pametno upravljanje energijom</a:t>
            </a:r>
          </a:p>
          <a:p>
            <a:r>
              <a:rPr lang="hr-HR" dirty="0"/>
              <a:t>Sigurnosne provjere unosa i zaštita od grešaka</a:t>
            </a:r>
          </a:p>
        </p:txBody>
      </p:sp>
    </p:spTree>
    <p:extLst>
      <p:ext uri="{BB962C8B-B14F-4D97-AF65-F5344CB8AC3E}">
        <p14:creationId xmlns:p14="http://schemas.microsoft.com/office/powerpoint/2010/main" val="72910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DC8A-02B3-AC84-7237-D9FD6487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Rješenje - komponente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57289A0-C9CB-57DB-57CE-426B282F4D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1624"/>
            <a:ext cx="2609104" cy="229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6x2 LCD module | Joy-IT">
            <a:extLst>
              <a:ext uri="{FF2B5EF4-FFF2-40B4-BE49-F238E27FC236}">
                <a16:creationId xmlns:a16="http://schemas.microsoft.com/office/drawing/2014/main" id="{25CEC847-F7D7-1EF2-FE2A-1C7E500A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410" y="2140299"/>
            <a:ext cx="2620615" cy="174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Erriez/ErriezDS1307: DS1307 RTC (Real Time Clock) library for  Arduino">
            <a:extLst>
              <a:ext uri="{FF2B5EF4-FFF2-40B4-BE49-F238E27FC236}">
                <a16:creationId xmlns:a16="http://schemas.microsoft.com/office/drawing/2014/main" id="{5376342E-4CE3-3236-E87B-35DF529FE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91" y="2221078"/>
            <a:ext cx="17049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rvo Motor Generic Metal Gear (Micro Size)">
            <a:extLst>
              <a:ext uri="{FF2B5EF4-FFF2-40B4-BE49-F238E27FC236}">
                <a16:creationId xmlns:a16="http://schemas.microsoft.com/office/drawing/2014/main" id="{25ACF1B7-F59F-C82D-A59C-A9637B582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98" y="1999536"/>
            <a:ext cx="2268100" cy="226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 descr="Servo Motor Generic Metal Gear (Micro Size)">
            <a:extLst>
              <a:ext uri="{FF2B5EF4-FFF2-40B4-BE49-F238E27FC236}">
                <a16:creationId xmlns:a16="http://schemas.microsoft.com/office/drawing/2014/main" id="{0905230E-3E10-D0F5-F5C3-9702A23BF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799" y="2140299"/>
            <a:ext cx="2268100" cy="226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4x4 Matrix Membrane Type Keypad Switch for Arduino, ARM and other MCU -16  Keys - techiesms">
            <a:extLst>
              <a:ext uri="{FF2B5EF4-FFF2-40B4-BE49-F238E27FC236}">
                <a16:creationId xmlns:a16="http://schemas.microsoft.com/office/drawing/2014/main" id="{4D61BC76-CB09-E037-044F-07A4E093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55346"/>
            <a:ext cx="2682073" cy="268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iezo Buzzer sound | Electronics in Touch Co.">
            <a:extLst>
              <a:ext uri="{FF2B5EF4-FFF2-40B4-BE49-F238E27FC236}">
                <a16:creationId xmlns:a16="http://schemas.microsoft.com/office/drawing/2014/main" id="{572D5430-B4C2-C78A-FFAF-8E5A2B63E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519" y="4177078"/>
            <a:ext cx="1693513" cy="169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Make a Simple LED Circuit | Arduino Project Hub">
            <a:extLst>
              <a:ext uri="{FF2B5EF4-FFF2-40B4-BE49-F238E27FC236}">
                <a16:creationId xmlns:a16="http://schemas.microsoft.com/office/drawing/2014/main" id="{6796F343-C20B-3EF6-CFE5-79383E224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617" y="4189141"/>
            <a:ext cx="2005660" cy="167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mall black and silver square object&#10;&#10;AI-generated content may be incorrect.">
            <a:extLst>
              <a:ext uri="{FF2B5EF4-FFF2-40B4-BE49-F238E27FC236}">
                <a16:creationId xmlns:a16="http://schemas.microsoft.com/office/drawing/2014/main" id="{239C6F72-1640-A04D-D432-EC3CBAB884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3633" y="3682797"/>
            <a:ext cx="2682074" cy="26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9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C37DDB7-CF1E-4923-8356-966F5F2A0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8" name="Rectangle 17">
              <a:extLst>
                <a:ext uri="{FF2B5EF4-FFF2-40B4-BE49-F238E27FC236}">
                  <a16:creationId xmlns:a16="http://schemas.microsoft.com/office/drawing/2014/main" id="{362D9DAF-241E-4594-BDF6-641F6D6A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5F7A6CC-E753-44F2-9C9E-1B80D8190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272EF7-C96E-8124-8A18-5C9E2D88EA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22"/>
          <a:stretch/>
        </p:blipFill>
        <p:spPr>
          <a:xfrm>
            <a:off x="4636008" y="10"/>
            <a:ext cx="7552815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1E1EAB6-C066-436F-B97B-506A3CAD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F3F79-C981-A167-2020-EFA11DD8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>
            <a:normAutofit/>
          </a:bodyPr>
          <a:lstStyle/>
          <a:p>
            <a:r>
              <a:rPr lang="hr-HR" sz="3200"/>
              <a:t>Rješenje - funkcionalnosti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A0584A2-7157-4FF9-BDF0-792791AE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sp>
        <p:nvSpPr>
          <p:cNvPr id="33" name="Content Placeholder 13">
            <a:extLst>
              <a:ext uri="{FF2B5EF4-FFF2-40B4-BE49-F238E27FC236}">
                <a16:creationId xmlns:a16="http://schemas.microsoft.com/office/drawing/2014/main" id="{9F4A8EE1-B5A7-FF37-B908-5F819C792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581635" cy="3599316"/>
          </a:xfrm>
        </p:spPr>
        <p:txBody>
          <a:bodyPr>
            <a:normAutofit/>
          </a:bodyPr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4238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069">
            <a:extLst>
              <a:ext uri="{FF2B5EF4-FFF2-40B4-BE49-F238E27FC236}">
                <a16:creationId xmlns:a16="http://schemas.microsoft.com/office/drawing/2014/main" id="{6D378268-173C-4C67-AF66-98482F20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72" name="Picture 2071">
            <a:extLst>
              <a:ext uri="{FF2B5EF4-FFF2-40B4-BE49-F238E27FC236}">
                <a16:creationId xmlns:a16="http://schemas.microsoft.com/office/drawing/2014/main" id="{F5B94371-1ED5-46C9-92CB-009E55DBB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74" name="Rectangle 2073">
            <a:extLst>
              <a:ext uri="{FF2B5EF4-FFF2-40B4-BE49-F238E27FC236}">
                <a16:creationId xmlns:a16="http://schemas.microsoft.com/office/drawing/2014/main" id="{93E975A1-5008-46D0-B573-A424564C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F059A320-8768-45B7-97A8-030AB958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64C713-9611-3924-22A3-699F814CC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-743014"/>
            <a:ext cx="12191999" cy="83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4CA7-80A9-B2C7-713F-2E1F87BC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Rješenje – dijelovi koda</a:t>
            </a:r>
          </a:p>
        </p:txBody>
      </p:sp>
      <p:pic>
        <p:nvPicPr>
          <p:cNvPr id="9" name="Content Placeholder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7C939A8-2F78-F569-57D2-E621AF36F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1257" y="0"/>
            <a:ext cx="4820743" cy="2124668"/>
          </a:xfrm>
        </p:spPr>
      </p:pic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8F7615C-9275-3089-ACDF-484376D9E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059" y="2124669"/>
            <a:ext cx="4467381" cy="4612426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43C43DE-FF3D-01D5-D343-9DD3DD2AD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440" y="2124668"/>
            <a:ext cx="4099174" cy="4612427"/>
          </a:xfrm>
          <a:prstGeom prst="rect">
            <a:avLst/>
          </a:prstGeom>
        </p:spPr>
      </p:pic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99F5E51-E745-A0BD-BA5F-6C7EFD33A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6" y="2124668"/>
            <a:ext cx="3542789" cy="44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9E007-6C19-BD3C-0AE2-DC46B693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E7F3-925E-CEC1-A2A4-0B2DC989C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[</a:t>
            </a:r>
            <a:r>
              <a:rPr lang="hr-HR" dirty="0">
                <a:hlinkClick r:id="rId2"/>
              </a:rPr>
              <a:t>Link</a:t>
            </a:r>
            <a:r>
              <a:rPr lang="hr-HR" dirty="0"/>
              <a:t>] </a:t>
            </a:r>
            <a:r>
              <a:rPr lang="hr-HR" dirty="0" err="1"/>
              <a:t>Github</a:t>
            </a:r>
            <a:r>
              <a:rPr lang="hr-HR" dirty="0"/>
              <a:t> </a:t>
            </a:r>
            <a:r>
              <a:rPr lang="hr-HR" dirty="0" err="1"/>
              <a:t>repository</a:t>
            </a:r>
            <a:endParaRPr lang="hr-HR" dirty="0"/>
          </a:p>
          <a:p>
            <a:r>
              <a:rPr lang="hr-HR" dirty="0"/>
              <a:t>[</a:t>
            </a:r>
            <a:r>
              <a:rPr lang="hr-HR" dirty="0">
                <a:hlinkClick r:id="rId3"/>
              </a:rPr>
              <a:t>Link</a:t>
            </a:r>
            <a:r>
              <a:rPr lang="hr-HR" dirty="0"/>
              <a:t>] </a:t>
            </a:r>
            <a:r>
              <a:rPr lang="hr-HR" dirty="0" err="1"/>
              <a:t>GitHub</a:t>
            </a:r>
            <a:r>
              <a:rPr lang="hr-HR" dirty="0"/>
              <a:t> Wiki</a:t>
            </a:r>
          </a:p>
          <a:p>
            <a:r>
              <a:rPr lang="hr-HR" dirty="0"/>
              <a:t>[</a:t>
            </a:r>
            <a:r>
              <a:rPr lang="hr-HR" dirty="0">
                <a:hlinkClick r:id="rId4"/>
              </a:rPr>
              <a:t>Link</a:t>
            </a:r>
            <a:r>
              <a:rPr lang="hr-HR" dirty="0"/>
              <a:t>] </a:t>
            </a:r>
            <a:r>
              <a:rPr lang="hr-HR" dirty="0" err="1"/>
              <a:t>Wokwi</a:t>
            </a:r>
            <a:r>
              <a:rPr lang="hr-HR" dirty="0"/>
              <a:t> simulacija</a:t>
            </a:r>
          </a:p>
          <a:p>
            <a:r>
              <a:rPr lang="hr-HR" dirty="0"/>
              <a:t>[</a:t>
            </a:r>
            <a:r>
              <a:rPr lang="hr-HR" dirty="0">
                <a:hlinkClick r:id="rId5"/>
              </a:rPr>
              <a:t>Link</a:t>
            </a:r>
            <a:r>
              <a:rPr lang="hr-HR" dirty="0"/>
              <a:t>] </a:t>
            </a:r>
            <a:r>
              <a:rPr lang="hr-HR" dirty="0" err="1"/>
              <a:t>Doxygen</a:t>
            </a:r>
            <a:r>
              <a:rPr lang="hr-HR" dirty="0"/>
              <a:t> dokumentacija</a:t>
            </a:r>
          </a:p>
        </p:txBody>
      </p:sp>
    </p:spTree>
    <p:extLst>
      <p:ext uri="{BB962C8B-B14F-4D97-AF65-F5344CB8AC3E}">
        <p14:creationId xmlns:p14="http://schemas.microsoft.com/office/powerpoint/2010/main" val="7836483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</TotalTime>
  <Words>112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Pametni dozator lijekova </vt:lpstr>
      <vt:lpstr>Problem</vt:lpstr>
      <vt:lpstr>Rješenje</vt:lpstr>
      <vt:lpstr>Rješenje - komponente</vt:lpstr>
      <vt:lpstr>Rješenje - funkcionalnosti</vt:lpstr>
      <vt:lpstr>PowerPoint Presentation</vt:lpstr>
      <vt:lpstr>Rješenje – dijelovi koda</vt:lpstr>
      <vt:lpstr>Hvala na pozornosti!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Mislav Dobrinić</dc:creator>
  <cp:lastModifiedBy>Matej Ledinski (mledinski)</cp:lastModifiedBy>
  <cp:revision>4</cp:revision>
  <dcterms:created xsi:type="dcterms:W3CDTF">2025-04-22T19:14:42Z</dcterms:created>
  <dcterms:modified xsi:type="dcterms:W3CDTF">2025-04-23T06:47:58Z</dcterms:modified>
</cp:coreProperties>
</file>