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38E63-D256-5445-AEA5-EFB64713633F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0D8B-A4B6-9F4C-9326-3C37D7869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 googling for coding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50D8B-A4B6-9F4C-9326-3C37D78691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0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8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6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01C3-55E0-DE41-9D32-5938E0AF094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1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doellma@nd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763"/>
            <a:ext cx="10515600" cy="5129212"/>
          </a:xfrm>
        </p:spPr>
        <p:txBody>
          <a:bodyPr>
            <a:normAutofit/>
          </a:bodyPr>
          <a:lstStyle/>
          <a:p>
            <a:r>
              <a:rPr lang="en-US" dirty="0" smtClean="0"/>
              <a:t>Meredith Doellman</a:t>
            </a:r>
          </a:p>
          <a:p>
            <a:r>
              <a:rPr lang="en-US" dirty="0" smtClean="0"/>
              <a:t>Office: </a:t>
            </a:r>
            <a:r>
              <a:rPr lang="en-US" dirty="0"/>
              <a:t>290E Galvin Life Sciences </a:t>
            </a:r>
            <a:r>
              <a:rPr lang="en-US" dirty="0" smtClean="0"/>
              <a:t>Center</a:t>
            </a:r>
          </a:p>
          <a:p>
            <a:r>
              <a:rPr lang="en-US" dirty="0" smtClean="0"/>
              <a:t>Email: </a:t>
            </a:r>
            <a:r>
              <a:rPr lang="en-US" u="sng" dirty="0" smtClean="0">
                <a:hlinkClick r:id="rId2"/>
              </a:rPr>
              <a:t>mdoellma@nd.edu</a:t>
            </a:r>
            <a:endParaRPr lang="en-US" u="sng" dirty="0" smtClean="0"/>
          </a:p>
          <a:p>
            <a:r>
              <a:rPr lang="en-US" dirty="0"/>
              <a:t> </a:t>
            </a:r>
            <a:r>
              <a:rPr lang="en-US" dirty="0" smtClean="0"/>
              <a:t>Office hours: </a:t>
            </a:r>
          </a:p>
          <a:p>
            <a:pPr lvl="1"/>
            <a:r>
              <a:rPr lang="en-US" dirty="0" smtClean="0"/>
              <a:t>3:00-5:00pm Thursday, Jordan Cafe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ppointment by email</a:t>
            </a:r>
          </a:p>
        </p:txBody>
      </p:sp>
    </p:spTree>
    <p:extLst>
      <p:ext uri="{BB962C8B-B14F-4D97-AF65-F5344CB8AC3E}">
        <p14:creationId xmlns:p14="http://schemas.microsoft.com/office/powerpoint/2010/main" val="6619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 your ”grammar of graphics”</a:t>
            </a:r>
          </a:p>
          <a:p>
            <a:endParaRPr lang="en-US" dirty="0"/>
          </a:p>
          <a:p>
            <a:r>
              <a:rPr lang="en-US" dirty="0" smtClean="0"/>
              <a:t>Construct the following plot types:</a:t>
            </a:r>
          </a:p>
          <a:p>
            <a:pPr lvl="1"/>
            <a:r>
              <a:rPr lang="en-US" dirty="0" smtClean="0"/>
              <a:t>Histogram</a:t>
            </a:r>
          </a:p>
          <a:p>
            <a:pPr lvl="1"/>
            <a:r>
              <a:rPr lang="en-US" dirty="0" smtClean="0"/>
              <a:t>Scatterplot</a:t>
            </a:r>
          </a:p>
          <a:p>
            <a:pPr lvl="1"/>
            <a:r>
              <a:rPr lang="en-US" dirty="0" err="1" smtClean="0"/>
              <a:t>Barplot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Practice improving aesthetics</a:t>
            </a:r>
          </a:p>
        </p:txBody>
      </p:sp>
    </p:spTree>
    <p:extLst>
      <p:ext uri="{BB962C8B-B14F-4D97-AF65-F5344CB8AC3E}">
        <p14:creationId xmlns:p14="http://schemas.microsoft.com/office/powerpoint/2010/main" val="3126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through Exercise 7 in </a:t>
            </a:r>
            <a:r>
              <a:rPr lang="en-US" b="1" dirty="0" smtClean="0"/>
              <a:t>pairs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Fork </a:t>
            </a:r>
            <a:r>
              <a:rPr lang="en-US" dirty="0"/>
              <a:t>from </a:t>
            </a:r>
            <a:r>
              <a:rPr lang="en-US" dirty="0" err="1" smtClean="0"/>
              <a:t>mdoellma</a:t>
            </a:r>
            <a:r>
              <a:rPr lang="en-US" dirty="0" smtClean="0"/>
              <a:t>/Intro_Biocomp_ND_318_Tutorial7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Focus on commenting your code well</a:t>
            </a:r>
          </a:p>
          <a:p>
            <a:endParaRPr lang="en-US" dirty="0"/>
          </a:p>
          <a:p>
            <a:r>
              <a:rPr lang="en-US" dirty="0" smtClean="0"/>
              <a:t>Focus on improving commit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Monday (10/9)</a:t>
            </a:r>
          </a:p>
          <a:p>
            <a:r>
              <a:rPr lang="en-US" dirty="0"/>
              <a:t>Work through lessons 1-9 https://</a:t>
            </a:r>
            <a:r>
              <a:rPr lang="en-US" dirty="0" err="1"/>
              <a:t>regexone.com</a:t>
            </a:r>
            <a:r>
              <a:rPr lang="en-US" dirty="0"/>
              <a:t>/</a:t>
            </a:r>
            <a:endParaRPr lang="en-US" dirty="0" smtClean="0"/>
          </a:p>
          <a:p>
            <a:pPr lvl="1"/>
            <a:r>
              <a:rPr lang="en-US" dirty="0" smtClean="0"/>
              <a:t>Quiz </a:t>
            </a:r>
            <a:r>
              <a:rPr lang="en-US" dirty="0"/>
              <a:t>at the beginning of lecture!</a:t>
            </a:r>
          </a:p>
          <a:p>
            <a:endParaRPr lang="en-US" dirty="0" smtClean="0"/>
          </a:p>
          <a:p>
            <a:r>
              <a:rPr lang="en-US" dirty="0" smtClean="0"/>
              <a:t>Friday (10/13)</a:t>
            </a:r>
          </a:p>
          <a:p>
            <a:r>
              <a:rPr lang="en-US" dirty="0" smtClean="0"/>
              <a:t>Exercise </a:t>
            </a:r>
            <a:r>
              <a:rPr lang="en-US" dirty="0"/>
              <a:t>7</a:t>
            </a:r>
            <a:r>
              <a:rPr lang="en-US" dirty="0" smtClean="0"/>
              <a:t>: Analysis and Plotting</a:t>
            </a:r>
          </a:p>
          <a:p>
            <a:pPr lvl="1"/>
            <a:r>
              <a:rPr lang="en-US" dirty="0" smtClean="0"/>
              <a:t>Work through the exercise together</a:t>
            </a:r>
          </a:p>
          <a:p>
            <a:pPr lvl="1"/>
            <a:r>
              <a:rPr lang="en-US" dirty="0" smtClean="0"/>
              <a:t>One member of each team submits a pull request</a:t>
            </a:r>
          </a:p>
          <a:p>
            <a:pPr lvl="1"/>
            <a:r>
              <a:rPr lang="en-US" dirty="0" smtClean="0"/>
              <a:t>Due by start of next tutorial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 for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Commit locally, early and often!</a:t>
            </a:r>
          </a:p>
          <a:p>
            <a:endParaRPr lang="en-US" dirty="0" smtClean="0"/>
          </a:p>
          <a:p>
            <a:r>
              <a:rPr lang="en-US" dirty="0" smtClean="0"/>
              <a:t>Push to and pull from remote repository frequently</a:t>
            </a:r>
          </a:p>
          <a:p>
            <a:pPr lvl="1"/>
            <a:r>
              <a:rPr lang="en-US" dirty="0" smtClean="0"/>
              <a:t>Resolve conflicts when they are small</a:t>
            </a:r>
          </a:p>
          <a:p>
            <a:endParaRPr lang="en-US" dirty="0" smtClean="0"/>
          </a:p>
          <a:p>
            <a:r>
              <a:rPr lang="en-US" dirty="0" smtClean="0"/>
              <a:t>Comment your code in more detail than you think necessary</a:t>
            </a:r>
          </a:p>
          <a:p>
            <a:pPr lvl="1"/>
            <a:r>
              <a:rPr lang="en-US" dirty="0" smtClean="0"/>
              <a:t>Benefits collaborators and future you!</a:t>
            </a:r>
          </a:p>
          <a:p>
            <a:endParaRPr lang="en-US" dirty="0" smtClean="0"/>
          </a:p>
          <a:p>
            <a:r>
              <a:rPr lang="en-US" dirty="0" smtClean="0"/>
              <a:t>Practice pseudocode first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ap out what you want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omment code here or turn pseudocode into comments</a:t>
            </a:r>
          </a:p>
        </p:txBody>
      </p:sp>
    </p:spTree>
    <p:extLst>
      <p:ext uri="{BB962C8B-B14F-4D97-AF65-F5344CB8AC3E}">
        <p14:creationId xmlns:p14="http://schemas.microsoft.com/office/powerpoint/2010/main" val="13359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partner writes pseudocode</a:t>
            </a:r>
          </a:p>
          <a:p>
            <a:endParaRPr lang="en-US" dirty="0" smtClean="0"/>
          </a:p>
          <a:p>
            <a:r>
              <a:rPr lang="en-US" dirty="0" smtClean="0"/>
              <a:t>Collaborator writes code</a:t>
            </a:r>
          </a:p>
          <a:p>
            <a:endParaRPr lang="en-US" dirty="0" smtClean="0"/>
          </a:p>
          <a:p>
            <a:r>
              <a:rPr lang="en-US" dirty="0" smtClean="0"/>
              <a:t>Work together to:</a:t>
            </a:r>
          </a:p>
          <a:p>
            <a:pPr lvl="1"/>
            <a:r>
              <a:rPr lang="en-US" dirty="0" smtClean="0"/>
              <a:t>Edit code</a:t>
            </a:r>
          </a:p>
          <a:p>
            <a:pPr lvl="1"/>
            <a:r>
              <a:rPr lang="en-US" dirty="0" smtClean="0"/>
              <a:t>Convert pseudocode to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7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10612</TotalTime>
  <Words>191</Words>
  <Application>Microsoft Macintosh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Contact Information</vt:lpstr>
      <vt:lpstr>Learning Outcomes</vt:lpstr>
      <vt:lpstr>Today’s Class</vt:lpstr>
      <vt:lpstr>For Next Week</vt:lpstr>
      <vt:lpstr>Quest for Best Practices</vt:lpstr>
      <vt:lpstr>Best Practices Challenge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Doellman</dc:creator>
  <cp:lastModifiedBy>Meredith Doellman</cp:lastModifiedBy>
  <cp:revision>83</cp:revision>
  <dcterms:created xsi:type="dcterms:W3CDTF">2017-08-25T13:04:49Z</dcterms:created>
  <dcterms:modified xsi:type="dcterms:W3CDTF">2017-10-13T17:18:44Z</dcterms:modified>
</cp:coreProperties>
</file>