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-20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0FD8-753E-9006-A83D-244D5AA5E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Система управління готелем-рестораном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5BB5E-891F-C378-020C-67FDD36F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2191"/>
            <a:ext cx="9144000" cy="1195592"/>
          </a:xfrm>
        </p:spPr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Виконали студенти групи ІО-24:</a:t>
            </a:r>
          </a:p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Доліцой М. В., Соц І. І., Слободенюк О. 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5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A person and person standing outside a hotel&#10;&#10;Description automatically generated">
            <a:extLst>
              <a:ext uri="{FF2B5EF4-FFF2-40B4-BE49-F238E27FC236}">
                <a16:creationId xmlns:a16="http://schemas.microsoft.com/office/drawing/2014/main" id="{7AEB5B4D-FE42-9B06-8C91-84C3856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1" b="78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EBFC0-E386-F60F-9F33-5FFF370F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ru-RU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Система управління готелем-рестораном на базі Java</a:t>
            </a:r>
            <a:endParaRPr lang="en-US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7D22-26A3-3B6E-A4A1-A3B06212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2726775"/>
            <a:ext cx="9996814" cy="3993201"/>
          </a:xfrm>
        </p:spPr>
        <p:txBody>
          <a:bodyPr anchor="t">
            <a:noAutofit/>
          </a:bodyPr>
          <a:lstStyle/>
          <a:p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Короткий огляд: Вступ до комплексного рішення, призначеного для оптимізації операцій в управлінні готелями та ресторанами. Розроблена з використанням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</a:t>
            </a:r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ця система інтегрує різні модулі для полегшення управлінських завдань, покращення обслуговування клієнтів та підвищення загальної ефективності.</a:t>
            </a:r>
          </a:p>
          <a:p>
            <a:endParaRPr lang="uk-UA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Ця система є передовим рішенням, розробленим для оптимізації операційної ефективності як готелів, так і ресторанів. Вона використовує надійність і гнучкість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забезпечення безперебійного управління. Платформа інтегрує основні модулі, що охоплюють всі аспекти бізнесу, від бронювання до інвентаризації та роботи з клієнтами. Наша мета - надати інструмент, який не тільки спрощує адміністративні завдання, але й підвищує рівень обслуговування гостей. Впроваджуючи цю систему, бізнес може розраховувати не лише на покращення якості надання послуг, але й на помітне підвищення загальної операційної продуктивності.</a:t>
            </a:r>
          </a:p>
          <a:p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urple food cover&#10;&#10;Description automatically generated">
            <a:extLst>
              <a:ext uri="{FF2B5EF4-FFF2-40B4-BE49-F238E27FC236}">
                <a16:creationId xmlns:a16="http://schemas.microsoft.com/office/drawing/2014/main" id="{0A99B19A-D851-4979-6662-603C7BDBC7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98" y="984860"/>
            <a:ext cx="4876190" cy="4876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7C2D1-5146-AA32-76CF-BD77891E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Постановка проблеми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B53C-C936-FE71-19F0-B61B7894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цьому секторі координація роботи готелів та ресторанів є складним завданням. Підприємства часто стикаються з проблемами управління бронюванням, інвентаризацією і забезпеченням задоволеності клієнтів, і все це в умовах прагнення до прибутковості. Традиційні методи та розрізнені програмні рішення не забезпечують необхідної інтеграції, що призводить до неефективності, розрізненості даних та погіршення якості обслуговування гостей. Крім того, відсутність масштабованості в існуючих системах перешкоджає адаптації до зростання бізнесу або змін у попиті. Ця презентація визначає ці критичні больові точки і створює основу для впровадження комплексного, інтегрованого рішення.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9F532-EABA-3BF2-D6CD-BCE29E95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Ключові виклики: Управління готельно-ресторанним бізнесом передбачає складні операції, включаючи бронювання номерів, обслуговування клієнтів, управління запасами.</a:t>
            </a:r>
          </a:p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Поточні обмеження: Існуючим рішенням може бракувати інтеграції, гнучкості або масштабованості, що призводить до неефективності та зниження рівня задоволеності клієнтів.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ight bulb with a check mark inside&#10;&#10;Description automatically generated">
            <a:extLst>
              <a:ext uri="{FF2B5EF4-FFF2-40B4-BE49-F238E27FC236}">
                <a16:creationId xmlns:a16="http://schemas.microsoft.com/office/drawing/2014/main" id="{3E7FD292-628E-704E-AFF1-311CCBF4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34" y="990259"/>
            <a:ext cx="4877481" cy="487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DD7F0-CDD8-B8CF-B3D7-5DD308C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Огляд рішення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4610-F5C9-AF5E-67B3-539A789D7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Наша система: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4654-4030-AF98-6531-A80A3BEB1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Система управління на базі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що пропонує уніфіковану платформу для управління всіма аспектами діяльності готелів та ресторанів.Основні функції: Управління бронюванням і резервуванням, контроль запасів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91562-F9D5-A569-ECF5-6CA11FEB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09268" cy="823912"/>
          </a:xfrm>
        </p:spPr>
        <p:txBody>
          <a:bodyPr>
            <a:noAutofit/>
          </a:bodyPr>
          <a:lstStyle/>
          <a:p>
            <a:r>
              <a:rPr lang="uk-UA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Технічна архітектура: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B842-7F0A-DACA-FBAB-CC823AB410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ru-RU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Наша система побудована на фундаменті гнучкості, безпеки та швидкої роботи. Ми використовуємо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ru-RU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забезпечення роботи основних частин системи, що гарантує її надійність та стабільність. Інтерфейс користувача, з яким ви взаємодієте, розроблений таким чином, щоб бути простим у використанні.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/>
        </p:nvSpPr>
        <p:spPr>
          <a:xfrm>
            <a:off x="219112" y="521119"/>
            <a:ext cx="11731752" cy="9635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Product Roadmap </a:t>
            </a:r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4E241B1E-12E0-8DDA-3664-3D0E5D2CD137}"/>
              </a:ext>
            </a:extLst>
          </p:cNvPr>
          <p:cNvSpPr>
            <a:spLocks noGrp="1"/>
          </p:cNvSpPr>
          <p:nvPr/>
        </p:nvSpPr>
        <p:spPr>
          <a:xfrm>
            <a:off x="2752944" y="148469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4" name="Text Placeholder 120">
            <a:extLst>
              <a:ext uri="{FF2B5EF4-FFF2-40B4-BE49-F238E27FC236}">
                <a16:creationId xmlns:a16="http://schemas.microsoft.com/office/drawing/2014/main" id="{C7211A6B-E306-8F61-CA80-530323BDCC53}"/>
              </a:ext>
            </a:extLst>
          </p:cNvPr>
          <p:cNvSpPr>
            <a:spLocks noGrp="1"/>
          </p:cNvSpPr>
          <p:nvPr/>
        </p:nvSpPr>
        <p:spPr>
          <a:xfrm>
            <a:off x="2752944" y="2967068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5" name="Text Placeholder 124">
            <a:extLst>
              <a:ext uri="{FF2B5EF4-FFF2-40B4-BE49-F238E27FC236}">
                <a16:creationId xmlns:a16="http://schemas.microsoft.com/office/drawing/2014/main" id="{1F2B6308-DB40-59DC-0F3F-4D7D01F5DB09}"/>
              </a:ext>
            </a:extLst>
          </p:cNvPr>
          <p:cNvSpPr>
            <a:spLocks noGrp="1"/>
          </p:cNvSpPr>
          <p:nvPr/>
        </p:nvSpPr>
        <p:spPr>
          <a:xfrm>
            <a:off x="2752944" y="416024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6" name="Text Placeholder 125">
            <a:extLst>
              <a:ext uri="{FF2B5EF4-FFF2-40B4-BE49-F238E27FC236}">
                <a16:creationId xmlns:a16="http://schemas.microsoft.com/office/drawing/2014/main" id="{312899F3-75D2-6410-A16C-9D936652447F}"/>
              </a:ext>
            </a:extLst>
          </p:cNvPr>
          <p:cNvSpPr>
            <a:spLocks noGrp="1"/>
          </p:cNvSpPr>
          <p:nvPr/>
        </p:nvSpPr>
        <p:spPr>
          <a:xfrm>
            <a:off x="2752446" y="5588470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/>
        </p:nvSpPr>
        <p:spPr>
          <a:xfrm>
            <a:off x="3915426" y="1551758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Ідея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/>
        </p:nvSpPr>
        <p:spPr>
          <a:xfrm>
            <a:off x="3914928" y="1887034"/>
            <a:ext cx="2560787" cy="1059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Зародження будь-якого проекту починається з ідеї. Ми вдосконалили та адаптували нашу концепцію, черпаючи натхнення з Вашого каталогу, щоб забезпечити її відповідність необхідним стандартам.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/>
        </p:nvSpPr>
        <p:spPr>
          <a:xfrm>
            <a:off x="3915426" y="3027306"/>
            <a:ext cx="2560788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Презентація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/>
        </p:nvSpPr>
        <p:spPr>
          <a:xfrm>
            <a:off x="3915426" y="3367377"/>
            <a:ext cx="2286000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Перше враження про будь-який продукт формується завдяки його презентації. Було дуже важливо, щоб наш вирізнявся якнайкраще.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/>
        </p:nvSpPr>
        <p:spPr>
          <a:xfrm>
            <a:off x="3915426" y="4229523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/>
        </p:nvSpPr>
        <p:spPr>
          <a:xfrm>
            <a:off x="3915426" y="4564127"/>
            <a:ext cx="2797794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Після затвердження дуже важливо закласти фундамент будь-якої справи - детальний план реалізації нашого проекту.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/>
        </p:nvSpPr>
        <p:spPr>
          <a:xfrm>
            <a:off x="3914928" y="5302983"/>
            <a:ext cx="2286000" cy="54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Розподіл обов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язків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/>
        </p:nvSpPr>
        <p:spPr>
          <a:xfrm>
            <a:off x="3914431" y="5913605"/>
            <a:ext cx="3775996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Правильне виконання цього плану є надзвичайно важливим, оскільки гарантує швидкість та якість процесу розробки програмного забезпечення.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126">
            <a:extLst>
              <a:ext uri="{FF2B5EF4-FFF2-40B4-BE49-F238E27FC236}">
                <a16:creationId xmlns:a16="http://schemas.microsoft.com/office/drawing/2014/main" id="{1A524B92-701D-14AA-DC01-7940C04FA9DA}"/>
              </a:ext>
            </a:extLst>
          </p:cNvPr>
          <p:cNvSpPr>
            <a:spLocks noGrp="1"/>
          </p:cNvSpPr>
          <p:nvPr/>
        </p:nvSpPr>
        <p:spPr>
          <a:xfrm>
            <a:off x="6886253" y="148469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q5</a:t>
            </a:r>
          </a:p>
        </p:txBody>
      </p:sp>
      <p:sp>
        <p:nvSpPr>
          <p:cNvPr id="16" name="Text Placeholder 127">
            <a:extLst>
              <a:ext uri="{FF2B5EF4-FFF2-40B4-BE49-F238E27FC236}">
                <a16:creationId xmlns:a16="http://schemas.microsoft.com/office/drawing/2014/main" id="{ECD9DB94-4687-7009-B1BA-F060AB2B5D11}"/>
              </a:ext>
            </a:extLst>
          </p:cNvPr>
          <p:cNvSpPr>
            <a:spLocks noGrp="1"/>
          </p:cNvSpPr>
          <p:nvPr/>
        </p:nvSpPr>
        <p:spPr>
          <a:xfrm>
            <a:off x="6886253" y="263016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q6</a:t>
            </a:r>
          </a:p>
        </p:txBody>
      </p:sp>
      <p:sp>
        <p:nvSpPr>
          <p:cNvPr id="17" name="Text Placeholder 128">
            <a:extLst>
              <a:ext uri="{FF2B5EF4-FFF2-40B4-BE49-F238E27FC236}">
                <a16:creationId xmlns:a16="http://schemas.microsoft.com/office/drawing/2014/main" id="{3135B8EF-FDD7-00FB-1C5B-46BCE56F9B50}"/>
              </a:ext>
            </a:extLst>
          </p:cNvPr>
          <p:cNvSpPr>
            <a:spLocks noGrp="1"/>
          </p:cNvSpPr>
          <p:nvPr/>
        </p:nvSpPr>
        <p:spPr>
          <a:xfrm>
            <a:off x="6886252" y="4087061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q7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/>
        </p:nvSpPr>
        <p:spPr>
          <a:xfrm>
            <a:off x="8009905" y="1551758"/>
            <a:ext cx="2406713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Початок роботи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/>
        </p:nvSpPr>
        <p:spPr>
          <a:xfrm>
            <a:off x="8009906" y="1887035"/>
            <a:ext cx="2406712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Розподіливши ролі, ми переходимо до найскладнішого і найцікавішого етапу - власне розробки програми.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/>
        </p:nvSpPr>
        <p:spPr>
          <a:xfrm>
            <a:off x="8009906" y="2690399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/>
        </p:nvSpPr>
        <p:spPr>
          <a:xfrm>
            <a:off x="8009906" y="3030469"/>
            <a:ext cx="2604754" cy="96358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 - найвідповідальніший етап реалізації. Досягнення функціональності з першої спроби було б ідеальним результатом, і це принесло б нам величезне задоволення.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/>
        </p:nvSpPr>
        <p:spPr>
          <a:xfrm>
            <a:off x="8009905" y="4156340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Захист роботи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/>
        </p:nvSpPr>
        <p:spPr>
          <a:xfrm>
            <a:off x="8009905" y="4490944"/>
            <a:ext cx="2286000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Нарешті, ми презентуємо і захистимо нашу роботу перед вами, продемонструвавши кульмінацію наших зусиль.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90A-0F1F-EC21-8BC3-AB078AA2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Висновки та наступні кроки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EB55-6CCD-3055-3881-8E544D2F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Отже, наша система управління готелем-рестораном на базі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пропонує комплексне, інтегроване рішення, пристосоване до потреб індустрії гостинності. Її надійна архітектура в поєднанні з набором потужних функцій вирішує найважливіші проблеми управління готелями та ресторанами. Система не тільки сприяє підвищенню ефективності та масштабованості, але й надає пріоритет задоволенню потреб клієнтів, прокладаючи шлях до покращення якості обслуговування та зростання бізнесу.</a:t>
            </a:r>
          </a:p>
          <a:p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 всі приймаємо цю курсову роботу, як можливість створення реального софта, тому і розписале цю презентацію саме з цього боку.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978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104</TotalTime>
  <Words>635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Система управління готелем-рестораном</vt:lpstr>
      <vt:lpstr>Система управління готелем-рестораном на базі Java</vt:lpstr>
      <vt:lpstr>Постановка проблеми</vt:lpstr>
      <vt:lpstr>Огляд рішення</vt:lpstr>
      <vt:lpstr>PowerPoint Presentation</vt:lpstr>
      <vt:lpstr>Висновки та наступні кроки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управління готелем-рестораном</dc:title>
  <dc:creator>Dolitsoi Michailo</dc:creator>
  <cp:lastModifiedBy>Dolitsoi Michailo</cp:lastModifiedBy>
  <cp:revision>2</cp:revision>
  <dcterms:created xsi:type="dcterms:W3CDTF">2024-03-05T18:40:49Z</dcterms:created>
  <dcterms:modified xsi:type="dcterms:W3CDTF">2024-03-05T20:27:05Z</dcterms:modified>
</cp:coreProperties>
</file>