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60" r:id="rId7"/>
    <p:sldId id="257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61082" y="4884282"/>
            <a:ext cx="851062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1800" i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sz="1800" i="1" baseline="300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GB" sz="1800" i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ICHQP workshop</a:t>
            </a:r>
            <a:endParaRPr lang="de-DE" sz="12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18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Planning to Operation: Efficient Assessment of Harmonic</a:t>
            </a:r>
            <a:br>
              <a:rPr lang="en-GB" sz="18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8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from Distorting Installations</a:t>
            </a:r>
            <a:endParaRPr lang="de-DE" sz="12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18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King’s College London, UK</a:t>
            </a:r>
            <a:endParaRPr lang="de-DE" sz="12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8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June 11-12, 2025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205870"/>
            <a:ext cx="9144000" cy="1092790"/>
          </a:xfrm>
        </p:spPr>
        <p:txBody>
          <a:bodyPr>
            <a:noAutofit/>
          </a:bodyPr>
          <a:lstStyle>
            <a:lvl1pPr marL="0" indent="0" algn="ctr">
              <a:buNone/>
              <a:defRPr lang="de-DE" sz="2400" b="1" kern="1200" dirty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smtClean="0"/>
              <a:t>Author(s) Name, Affiliation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560205"/>
            <a:ext cx="9144000" cy="2359146"/>
          </a:xfrm>
        </p:spPr>
        <p:txBody>
          <a:bodyPr anchor="b"/>
          <a:lstStyle>
            <a:lvl1pPr algn="ctr">
              <a:defRPr sz="60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2" y="4758615"/>
            <a:ext cx="1047750" cy="1897592"/>
          </a:xfrm>
          <a:prstGeom prst="rect">
            <a:avLst/>
          </a:prstGeom>
        </p:spPr>
      </p:pic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10668001" y="239713"/>
            <a:ext cx="1365250" cy="15378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de-DE" dirty="0" smtClean="0"/>
              <a:t>Company logo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71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160"/>
            <a:ext cx="10515600" cy="3993216"/>
          </a:xfrm>
        </p:spPr>
        <p:txBody>
          <a:bodyPr/>
          <a:lstStyle>
            <a:lvl1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GB" noProof="0" dirty="0" err="1" smtClean="0"/>
              <a:t>Formatvorlagen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Textmasters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000"/>
          </a:xfrm>
        </p:spPr>
        <p:txBody>
          <a:bodyPr/>
          <a:lstStyle>
            <a:lvl1pPr>
              <a:defRPr>
                <a:solidFill>
                  <a:srgbClr val="232B72"/>
                </a:solidFill>
              </a:defRPr>
            </a:lvl1pPr>
          </a:lstStyle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813324" y="6140484"/>
            <a:ext cx="1038384" cy="5078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dirty="0">
                <a:solidFill>
                  <a:srgbClr val="72727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1100" dirty="0">
                <a:solidFill>
                  <a:srgbClr val="72727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100" dirty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1100" baseline="0" dirty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100" baseline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100" baseline="0" dirty="0">
              <a:solidFill>
                <a:srgbClr val="232B7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727864" y="5713446"/>
            <a:ext cx="5016500" cy="4270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lang="en-GB" noProof="0" dirty="0" smtClean="0"/>
              <a:t>Title of the presentation</a:t>
            </a:r>
            <a:br>
              <a:rPr lang="en-GB" noProof="0" dirty="0" smtClean="0"/>
            </a:br>
            <a:r>
              <a:rPr lang="en-GB" noProof="0" dirty="0" smtClean="0"/>
              <a:t>Name of the presenter</a:t>
            </a:r>
            <a:endParaRPr lang="en-GB" noProof="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8" y="5472595"/>
            <a:ext cx="718672" cy="130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99600"/>
            <a:ext cx="5181600" cy="3894949"/>
          </a:xfrm>
        </p:spPr>
        <p:txBody>
          <a:bodyPr/>
          <a:lstStyle>
            <a:lvl1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GB" noProof="0" dirty="0" err="1" smtClean="0"/>
              <a:t>Formatvorlagen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Textmasters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99600"/>
            <a:ext cx="5181600" cy="3894949"/>
          </a:xfrm>
        </p:spPr>
        <p:txBody>
          <a:bodyPr/>
          <a:lstStyle>
            <a:lvl1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GB" noProof="0" dirty="0" err="1" smtClean="0"/>
              <a:t>Formatvorlagen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Textmasters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7234" y="5519191"/>
            <a:ext cx="5016500" cy="4270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lang="en-GB" noProof="0" dirty="0" smtClean="0"/>
              <a:t>Title of the presentation</a:t>
            </a:r>
            <a:br>
              <a:rPr lang="en-GB" noProof="0" dirty="0" smtClean="0"/>
            </a:br>
            <a:r>
              <a:rPr lang="en-GB" noProof="0" dirty="0" smtClean="0"/>
              <a:t>Name of the presenter</a:t>
            </a:r>
            <a:endParaRPr lang="en-GB" noProof="0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87234" y="5992396"/>
            <a:ext cx="1038384" cy="5078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dirty="0">
                <a:solidFill>
                  <a:srgbClr val="72727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1100" dirty="0">
                <a:solidFill>
                  <a:srgbClr val="72727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100" dirty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1100" baseline="0" dirty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100" baseline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100" baseline="0" dirty="0">
              <a:solidFill>
                <a:srgbClr val="232B7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16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8" y="5392930"/>
            <a:ext cx="11499791" cy="1490707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311611"/>
            <a:ext cx="10515600" cy="374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Formatvorlagen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Textmasters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405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0668000" y="170700"/>
            <a:ext cx="1313491" cy="1537329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017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1301160"/>
            <a:ext cx="10515600" cy="388331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GB" sz="2600" dirty="0" smtClean="0"/>
              <a:t>The presentation should include the research/industry problem, the applied methodology/solution and the conclusions.</a:t>
            </a:r>
          </a:p>
          <a:p>
            <a:pPr>
              <a:lnSpc>
                <a:spcPct val="110000"/>
              </a:lnSpc>
            </a:pPr>
            <a:r>
              <a:rPr lang="en-GB" sz="2600" dirty="0" smtClean="0"/>
              <a:t>Please indicate the open issues and further work.</a:t>
            </a:r>
          </a:p>
          <a:p>
            <a:pPr>
              <a:lnSpc>
                <a:spcPct val="110000"/>
              </a:lnSpc>
            </a:pPr>
            <a:r>
              <a:rPr lang="en-GB" sz="2600" dirty="0" smtClean="0"/>
              <a:t>Please try to not overload the slides with text. Pictures, graphs and tables are preferred.</a:t>
            </a:r>
          </a:p>
          <a:p>
            <a:pPr>
              <a:lnSpc>
                <a:spcPct val="110000"/>
              </a:lnSpc>
            </a:pPr>
            <a:r>
              <a:rPr lang="en-GB" sz="2600" dirty="0" smtClean="0"/>
              <a:t>Please avoid commercial references and product advertisement.</a:t>
            </a:r>
          </a:p>
          <a:p>
            <a:pPr>
              <a:lnSpc>
                <a:spcPct val="110000"/>
              </a:lnSpc>
            </a:pPr>
            <a:r>
              <a:rPr lang="en-GB" sz="2600" dirty="0" smtClean="0"/>
              <a:t>Do not forget to update the footer with the title of your presentation and the name of the presenter.</a:t>
            </a:r>
          </a:p>
          <a:p>
            <a:pPr>
              <a:lnSpc>
                <a:spcPct val="110000"/>
              </a:lnSpc>
            </a:pPr>
            <a:r>
              <a:rPr lang="en-GB" sz="2600" dirty="0" smtClean="0"/>
              <a:t>The font type is Open Sans. The smallest font size for text boxes is 16 points. However, the use of a font size of 18 points is recommended.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You can include a logo of your company/institution on the first slide only</a:t>
            </a:r>
            <a:r>
              <a:rPr lang="en-US" sz="2600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GB" sz="2600" dirty="0" smtClean="0"/>
              <a:t>You have 10 minutes for presentation. Please adapt the number of slides </a:t>
            </a:r>
            <a:r>
              <a:rPr lang="en-GB" sz="2600" dirty="0" smtClean="0"/>
              <a:t>accordingly</a:t>
            </a:r>
            <a:r>
              <a:rPr lang="en-GB" sz="2600" dirty="0"/>
              <a:t>.</a:t>
            </a:r>
            <a:endParaRPr lang="en-GB" sz="2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recommendations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36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 text here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Title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20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">
  <a:themeElements>
    <a:clrScheme name="Benutzerdefiniert 1">
      <a:dk1>
        <a:srgbClr val="143753"/>
      </a:dk1>
      <a:lt1>
        <a:sysClr val="window" lastClr="FFFFFF"/>
      </a:lt1>
      <a:dk2>
        <a:srgbClr val="143753"/>
      </a:dk2>
      <a:lt2>
        <a:srgbClr val="E7E6E6"/>
      </a:lt2>
      <a:accent1>
        <a:srgbClr val="F50100"/>
      </a:accent1>
      <a:accent2>
        <a:srgbClr val="0071F5"/>
      </a:accent2>
      <a:accent3>
        <a:srgbClr val="000000"/>
      </a:accent3>
      <a:accent4>
        <a:srgbClr val="FFC000"/>
      </a:accent4>
      <a:accent5>
        <a:srgbClr val="70AD47"/>
      </a:accent5>
      <a:accent6>
        <a:srgbClr val="ED7D3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D3C2A2A982AA4DA38B26A7A3B6FC56" ma:contentTypeVersion="8" ma:contentTypeDescription="Ein neues Dokument erstellen." ma:contentTypeScope="" ma:versionID="45784e6d36bad67faa351a216a89513f">
  <xsd:schema xmlns:xsd="http://www.w3.org/2001/XMLSchema" xmlns:xs="http://www.w3.org/2001/XMLSchema" xmlns:p="http://schemas.microsoft.com/office/2006/metadata/properties" xmlns:ns1="http://schemas.microsoft.com/sharepoint/v3" xmlns:ns2="565f845c-8bcf-40be-962f-d6cd85ab3a8a" xmlns:ns3="1f53df8b-058d-4062-a5e9-4b16ff8304a3" xmlns:ns4="165eefe7-2290-434e-9d8d-c145711ff539" targetNamespace="http://schemas.microsoft.com/office/2006/metadata/properties" ma:root="true" ma:fieldsID="d715a58c3d71e81a4cd62ec1ebdf5cc6" ns1:_="" ns2:_="" ns3:_="" ns4:_="">
    <xsd:import namespace="http://schemas.microsoft.com/sharepoint/v3"/>
    <xsd:import namespace="565f845c-8bcf-40be-962f-d6cd85ab3a8a"/>
    <xsd:import namespace="1f53df8b-058d-4062-a5e9-4b16ff8304a3"/>
    <xsd:import namespace="165eefe7-2290-434e-9d8d-c145711ff539"/>
    <xsd:element name="properties">
      <xsd:complexType>
        <xsd:sequence>
          <xsd:element name="documentManagement">
            <xsd:complexType>
              <xsd:all>
                <xsd:element ref="ns1:_dlc_Exempt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3:_dlc_DocId" minOccurs="0"/>
                <xsd:element ref="ns3:_dlc_DocIdUrl" minOccurs="0"/>
                <xsd:element ref="ns3:_dlc_DocIdPersistId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Von der Richtlinie ausgenommen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5f845c-8bcf-40be-962f-d6cd85ab3a8a" elementFormDefault="qualified">
    <xsd:import namespace="http://schemas.microsoft.com/office/2006/documentManagement/types"/>
    <xsd:import namespace="http://schemas.microsoft.com/office/infopath/2007/PartnerControls"/>
    <xsd:element name="DLCPolicyLabelValue" ma:index="9" nillable="true" ma:displayName="Bezeichnung" ma:description="Speichert den aktuellen Wert der Bezeichnung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0" nillable="true" ma:displayName="Clientbezeichnungswert" ma:description="Speichert den letzten Bezeichnungswert, der auf dem Client errechnet wurde." ma:hidden="true" ma:internalName="DLCPolicyLabelClientValue" ma:readOnly="false">
      <xsd:simpleType>
        <xsd:restriction base="dms:Note"/>
      </xsd:simpleType>
    </xsd:element>
    <xsd:element name="DLCPolicyLabelLock" ma:index="11" nillable="true" ma:displayName="Bezeichnung gesperrt" ma:description="Gibt an, ob die Bezeichnung zu aktualisieren ist, wenn Elementeigenschaften geändert werden." ma:hidden="true" ma:internalName="DLCPolicyLabelLock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3df8b-058d-4062-a5e9-4b16ff8304a3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3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eefe7-2290-434e-9d8d-c145711ff5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p:Policy xmlns:p="office.server.policy" id="" local="true">
  <p:Name>Dokument</p:Name>
  <p:Description/>
  <p:Statement/>
  <p:PolicyItems>
    <p:PolicyItem featureId="Microsoft.Office.RecordsManagement.PolicyFeatures.PolicyLabel" staticId="0x0101005FD3C2A2A982AA4DA38B26A7A3B6FC56|801092262" UniqueId="556d0858-f19b-46bf-8f26-4558a9938eef">
      <p:Name>Bezeichnungen</p:Name>
      <p:Description>Generiert Bezeichnungen, die in Microsoft Office-Dokumente eingefügt werden können, um sicherzustellen, dass Dokumenteigenschaften oder sonstige wichtige Informationen beim Drucken von Dokumenten enthalten sind. Bezeichnungen können auch für die Suche nach Dokumenten verwendet werden.</p:Description>
      <p:CustomData>
        <label>
          <segment type="metadata">_UIVersionString</segment>
        </label>
      </p:CustomData>
    </p:PolicyItem>
  </p:PolicyItems>
</p:Policy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LCPolicyLabelValue xmlns="565f845c-8bcf-40be-962f-d6cd85ab3a8a">1.0</DLCPolicyLabelValue>
    <_dlc_DocId xmlns="1f53df8b-058d-4062-a5e9-4b16ff8304a3">V53QN3DJA4XU-2071791476-3866</_dlc_DocId>
    <_dlc_DocIdUrl xmlns="1f53df8b-058d-4062-a5e9-4b16ff8304a3">
      <Url>https://sharepoint.tu-dresden.de/sites/ieeh/ag-powerquality/_layouts/15/DocIdRedir.aspx?ID=V53QN3DJA4XU-2071791476-3866</Url>
      <Description>V53QN3DJA4XU-2071791476-3866</Description>
    </_dlc_DocIdUrl>
    <DLCPolicyLabelClientValue xmlns="565f845c-8bcf-40be-962f-d6cd85ab3a8a" xsi:nil="true"/>
    <DLCPolicyLabelLock xmlns="565f845c-8bcf-40be-962f-d6cd85ab3a8a" xsi:nil="true"/>
  </documentManagement>
</p:properties>
</file>

<file path=customXml/itemProps1.xml><?xml version="1.0" encoding="utf-8"?>
<ds:datastoreItem xmlns:ds="http://schemas.openxmlformats.org/officeDocument/2006/customXml" ds:itemID="{334BAC75-908D-4413-A65A-9E292143AB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5f845c-8bcf-40be-962f-d6cd85ab3a8a"/>
    <ds:schemaRef ds:uri="1f53df8b-058d-4062-a5e9-4b16ff8304a3"/>
    <ds:schemaRef ds:uri="165eefe7-2290-434e-9d8d-c145711ff5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D5EBD9-D510-4547-BB84-5E2EC6A24E5B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66B1526A-0C49-406F-8EBA-A892E413765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DE51B54-FFA2-44D2-88FD-139E7A0B5F1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8ACA1242-9237-4266-801D-336B2D4A6478}">
  <ds:schemaRefs>
    <ds:schemaRef ds:uri="1f53df8b-058d-4062-a5e9-4b16ff8304a3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sharepoint/v3"/>
    <ds:schemaRef ds:uri="http://purl.org/dc/dcmitype/"/>
    <ds:schemaRef ds:uri="165eefe7-2290-434e-9d8d-c145711ff539"/>
    <ds:schemaRef ds:uri="http://schemas.microsoft.com/office/infopath/2007/PartnerControls"/>
    <ds:schemaRef ds:uri="565f845c-8bcf-40be-962f-d6cd85ab3a8a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Open Sans</vt:lpstr>
      <vt:lpstr>Slide</vt:lpstr>
      <vt:lpstr>PowerPoint-Präsentation</vt:lpstr>
      <vt:lpstr>Some recommendations</vt:lpstr>
      <vt:lpstr>Title</vt:lpstr>
    </vt:vector>
  </TitlesOfParts>
  <Company>TU Dresden, IEEH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 Maria Blanco Castaneda</dc:creator>
  <cp:lastModifiedBy>Ana Maria Blanco Castaneda</cp:lastModifiedBy>
  <cp:revision>27</cp:revision>
  <dcterms:created xsi:type="dcterms:W3CDTF">2025-02-13T12:24:05Z</dcterms:created>
  <dcterms:modified xsi:type="dcterms:W3CDTF">2025-02-19T07:31:10Z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0x0101005FD3C2A2A982AA4DA38B26A7A3B6FC56</vt:lpwstr>
  </property>
  <property fmtid="{D5CDD505-2E9C-101B-9397-08002B2CF9AE}" pid="3" name="_dlc_DocIdItemGuid">
    <vt:lpwstr>1dc4b1b2-d870-4098-a85c-68e3588831b2</vt:lpwstr>
  </property>
</Properties>
</file>