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30275213" cy="42840275"/>
  <p:notesSz cx="6858000" cy="9144000"/>
  <p:defaultTextStyle>
    <a:defPPr>
      <a:defRPr lang="de-DE"/>
    </a:defPPr>
    <a:lvl1pPr marL="0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1pPr>
    <a:lvl2pPr marL="1754734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2pPr>
    <a:lvl3pPr marL="3509467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3pPr>
    <a:lvl4pPr marL="5264201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4pPr>
    <a:lvl5pPr marL="7018934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5pPr>
    <a:lvl6pPr marL="8773668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6pPr>
    <a:lvl7pPr marL="10528402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7pPr>
    <a:lvl8pPr marL="12283135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8pPr>
    <a:lvl9pPr marL="14037869" algn="l" defTabSz="3509467" rtl="0" eaLnBrk="1" latinLnBrk="0" hangingPunct="1">
      <a:defRPr sz="69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B72"/>
    <a:srgbClr val="3652AC"/>
    <a:srgbClr val="667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8" d="100"/>
          <a:sy n="18" d="100"/>
        </p:scale>
        <p:origin x="3060" y="114"/>
      </p:cViewPr>
      <p:guideLst>
        <p:guide orient="horz" pos="13493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477E6-060B-4BE9-9170-10BEEDD4002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0"/>
      <dgm:spPr/>
      <dgm:t>
        <a:bodyPr/>
        <a:lstStyle/>
        <a:p>
          <a:endParaRPr lang="de-DE"/>
        </a:p>
      </dgm:t>
    </dgm:pt>
    <dgm:pt modelId="{8E381F6C-C732-4673-80D9-85D77098C196}">
      <dgm:prSet phldrT="[Text]" phldr="1" custT="1"/>
      <dgm:spPr/>
      <dgm:t>
        <a:bodyPr/>
        <a:lstStyle/>
        <a:p>
          <a:endParaRPr lang="de-DE" sz="4800" dirty="0"/>
        </a:p>
      </dgm:t>
    </dgm:pt>
    <dgm:pt modelId="{DDA5FB14-A3D1-4196-A17B-A11E4D68C3ED}" type="parTrans" cxnId="{D6CAC095-76BF-445D-9676-74F70AE013BD}">
      <dgm:prSet/>
      <dgm:spPr/>
      <dgm:t>
        <a:bodyPr/>
        <a:lstStyle/>
        <a:p>
          <a:endParaRPr lang="de-DE"/>
        </a:p>
      </dgm:t>
    </dgm:pt>
    <dgm:pt modelId="{90A07ACE-A099-4542-83E4-CE4E7F0DB0F5}" type="sibTrans" cxnId="{D6CAC095-76BF-445D-9676-74F70AE013BD}">
      <dgm:prSet/>
      <dgm:spPr/>
      <dgm:t>
        <a:bodyPr/>
        <a:lstStyle/>
        <a:p>
          <a:endParaRPr lang="de-DE"/>
        </a:p>
      </dgm:t>
    </dgm:pt>
    <dgm:pt modelId="{D0125C90-F0EA-47FD-91EF-C33F1458A2E1}">
      <dgm:prSet phldrT="[Text]" phldr="1" custT="1"/>
      <dgm:spPr/>
      <dgm:t>
        <a:bodyPr/>
        <a:lstStyle/>
        <a:p>
          <a:endParaRPr lang="de-DE" sz="4800" dirty="0"/>
        </a:p>
      </dgm:t>
    </dgm:pt>
    <dgm:pt modelId="{B4734C61-E55D-4DCC-BCA8-59C040303AC7}" type="parTrans" cxnId="{1548E45C-D6C9-4023-91BB-8BBFC5719C73}">
      <dgm:prSet/>
      <dgm:spPr/>
      <dgm:t>
        <a:bodyPr/>
        <a:lstStyle/>
        <a:p>
          <a:endParaRPr lang="de-DE"/>
        </a:p>
      </dgm:t>
    </dgm:pt>
    <dgm:pt modelId="{FBE3F275-9991-42B4-8160-4FC1812B5472}" type="sibTrans" cxnId="{1548E45C-D6C9-4023-91BB-8BBFC5719C73}">
      <dgm:prSet/>
      <dgm:spPr/>
      <dgm:t>
        <a:bodyPr/>
        <a:lstStyle/>
        <a:p>
          <a:endParaRPr lang="de-DE"/>
        </a:p>
      </dgm:t>
    </dgm:pt>
    <dgm:pt modelId="{807AE933-D71E-44CC-BEDE-9B882A765A56}">
      <dgm:prSet phldrT="[Text]" phldr="1" custT="1"/>
      <dgm:spPr/>
      <dgm:t>
        <a:bodyPr/>
        <a:lstStyle/>
        <a:p>
          <a:endParaRPr lang="de-DE" sz="4800" dirty="0"/>
        </a:p>
      </dgm:t>
    </dgm:pt>
    <dgm:pt modelId="{F56D9827-64A1-4AA0-9924-F7485A974981}" type="parTrans" cxnId="{4A88AFAF-71F4-4BCB-B252-12FB3D42506A}">
      <dgm:prSet/>
      <dgm:spPr/>
      <dgm:t>
        <a:bodyPr/>
        <a:lstStyle/>
        <a:p>
          <a:endParaRPr lang="de-DE"/>
        </a:p>
      </dgm:t>
    </dgm:pt>
    <dgm:pt modelId="{0A73F319-81E4-4A99-A43F-9843C952FDC0}" type="sibTrans" cxnId="{4A88AFAF-71F4-4BCB-B252-12FB3D42506A}">
      <dgm:prSet/>
      <dgm:spPr/>
      <dgm:t>
        <a:bodyPr/>
        <a:lstStyle/>
        <a:p>
          <a:endParaRPr lang="de-DE"/>
        </a:p>
      </dgm:t>
    </dgm:pt>
    <dgm:pt modelId="{9F7EAD85-5A88-4644-BFBC-29932D80AC93}">
      <dgm:prSet phldrT="[Text]" phldr="1" custT="1"/>
      <dgm:spPr/>
      <dgm:t>
        <a:bodyPr/>
        <a:lstStyle/>
        <a:p>
          <a:endParaRPr lang="de-DE" sz="4800" dirty="0"/>
        </a:p>
      </dgm:t>
    </dgm:pt>
    <dgm:pt modelId="{3EA78491-0443-4A30-AE33-9554C81BD4B8}" type="parTrans" cxnId="{A783B48B-2853-4D8E-9CA0-3ACE95E4BC3E}">
      <dgm:prSet/>
      <dgm:spPr/>
      <dgm:t>
        <a:bodyPr/>
        <a:lstStyle/>
        <a:p>
          <a:endParaRPr lang="de-DE"/>
        </a:p>
      </dgm:t>
    </dgm:pt>
    <dgm:pt modelId="{538CCF09-B893-4524-8519-4FDCF93DFDBD}" type="sibTrans" cxnId="{A783B48B-2853-4D8E-9CA0-3ACE95E4BC3E}">
      <dgm:prSet/>
      <dgm:spPr/>
      <dgm:t>
        <a:bodyPr/>
        <a:lstStyle/>
        <a:p>
          <a:endParaRPr lang="de-DE"/>
        </a:p>
      </dgm:t>
    </dgm:pt>
    <dgm:pt modelId="{9E581844-4CF9-471D-B2E7-28C36D183877}">
      <dgm:prSet phldrT="[Text]" phldr="1" custT="1"/>
      <dgm:spPr/>
      <dgm:t>
        <a:bodyPr/>
        <a:lstStyle/>
        <a:p>
          <a:endParaRPr lang="de-DE" sz="4800" dirty="0"/>
        </a:p>
      </dgm:t>
    </dgm:pt>
    <dgm:pt modelId="{CF3F1F72-68A8-4F64-A9DE-999B678B32A8}" type="parTrans" cxnId="{59922AED-2E6E-41AA-AE9E-6A0DB0E6265F}">
      <dgm:prSet/>
      <dgm:spPr/>
      <dgm:t>
        <a:bodyPr/>
        <a:lstStyle/>
        <a:p>
          <a:endParaRPr lang="de-DE"/>
        </a:p>
      </dgm:t>
    </dgm:pt>
    <dgm:pt modelId="{C28EA0EC-AC77-457C-969D-E3D055896487}" type="sibTrans" cxnId="{59922AED-2E6E-41AA-AE9E-6A0DB0E6265F}">
      <dgm:prSet/>
      <dgm:spPr/>
      <dgm:t>
        <a:bodyPr/>
        <a:lstStyle/>
        <a:p>
          <a:endParaRPr lang="de-DE"/>
        </a:p>
      </dgm:t>
    </dgm:pt>
    <dgm:pt modelId="{2FB1884B-B287-4EC1-AD0C-7DD64AAEEEA4}">
      <dgm:prSet phldrT="[Text]" phldr="1" custT="1"/>
      <dgm:spPr/>
      <dgm:t>
        <a:bodyPr/>
        <a:lstStyle/>
        <a:p>
          <a:endParaRPr lang="de-DE" sz="4800" dirty="0"/>
        </a:p>
      </dgm:t>
    </dgm:pt>
    <dgm:pt modelId="{563C1C13-3DD6-45F9-8D8F-090EF1002F71}" type="parTrans" cxnId="{1A73A164-683C-44DC-BA95-5D9FC93808C7}">
      <dgm:prSet/>
      <dgm:spPr/>
      <dgm:t>
        <a:bodyPr/>
        <a:lstStyle/>
        <a:p>
          <a:endParaRPr lang="de-DE"/>
        </a:p>
      </dgm:t>
    </dgm:pt>
    <dgm:pt modelId="{AEAF4E51-EA44-41CB-8DFD-E0A9B4BBED60}" type="sibTrans" cxnId="{1A73A164-683C-44DC-BA95-5D9FC93808C7}">
      <dgm:prSet/>
      <dgm:spPr/>
      <dgm:t>
        <a:bodyPr/>
        <a:lstStyle/>
        <a:p>
          <a:endParaRPr lang="de-DE"/>
        </a:p>
      </dgm:t>
    </dgm:pt>
    <dgm:pt modelId="{1CC4B15D-8DB5-41B3-98B5-E922405D2C94}" type="pres">
      <dgm:prSet presAssocID="{7C5477E6-060B-4BE9-9170-10BEEDD400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4E76AAA5-CFC1-4387-9A59-E9BF4D81B198}" type="pres">
      <dgm:prSet presAssocID="{8E381F6C-C732-4673-80D9-85D77098C196}" presName="hierRoot1" presStyleCnt="0"/>
      <dgm:spPr/>
    </dgm:pt>
    <dgm:pt modelId="{AD008802-EF52-479F-A830-7193584EA82F}" type="pres">
      <dgm:prSet presAssocID="{8E381F6C-C732-4673-80D9-85D77098C196}" presName="composite" presStyleCnt="0"/>
      <dgm:spPr/>
    </dgm:pt>
    <dgm:pt modelId="{7D7E3A88-5370-4694-AE15-8DD131DA792C}" type="pres">
      <dgm:prSet presAssocID="{8E381F6C-C732-4673-80D9-85D77098C196}" presName="background" presStyleLbl="node0" presStyleIdx="0" presStyleCnt="1"/>
      <dgm:spPr/>
    </dgm:pt>
    <dgm:pt modelId="{EFF9FC55-BEBE-481D-8B3F-F1F385C98463}" type="pres">
      <dgm:prSet presAssocID="{8E381F6C-C732-4673-80D9-85D77098C19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3B85B80-711F-473A-BA43-154D8DB36DB0}" type="pres">
      <dgm:prSet presAssocID="{8E381F6C-C732-4673-80D9-85D77098C196}" presName="hierChild2" presStyleCnt="0"/>
      <dgm:spPr/>
    </dgm:pt>
    <dgm:pt modelId="{B897E6CA-8217-420B-BC8F-DCA53202F4B2}" type="pres">
      <dgm:prSet presAssocID="{B4734C61-E55D-4DCC-BCA8-59C040303AC7}" presName="Name10" presStyleLbl="parChTrans1D2" presStyleIdx="0" presStyleCnt="2"/>
      <dgm:spPr/>
      <dgm:t>
        <a:bodyPr/>
        <a:lstStyle/>
        <a:p>
          <a:endParaRPr lang="de-DE"/>
        </a:p>
      </dgm:t>
    </dgm:pt>
    <dgm:pt modelId="{4CA808CA-27D6-4298-8A8D-DFFAA8E42C5D}" type="pres">
      <dgm:prSet presAssocID="{D0125C90-F0EA-47FD-91EF-C33F1458A2E1}" presName="hierRoot2" presStyleCnt="0"/>
      <dgm:spPr/>
    </dgm:pt>
    <dgm:pt modelId="{F755AAA7-87F9-4738-8D8A-5D7B1A70B18B}" type="pres">
      <dgm:prSet presAssocID="{D0125C90-F0EA-47FD-91EF-C33F1458A2E1}" presName="composite2" presStyleCnt="0"/>
      <dgm:spPr/>
    </dgm:pt>
    <dgm:pt modelId="{117E2621-BE2F-431F-AEC3-E316ADD23BB7}" type="pres">
      <dgm:prSet presAssocID="{D0125C90-F0EA-47FD-91EF-C33F1458A2E1}" presName="background2" presStyleLbl="node2" presStyleIdx="0" presStyleCnt="2"/>
      <dgm:spPr/>
    </dgm:pt>
    <dgm:pt modelId="{47776DC1-2F12-445F-9ADA-5F1A7FEDF684}" type="pres">
      <dgm:prSet presAssocID="{D0125C90-F0EA-47FD-91EF-C33F1458A2E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1D53D2A-0E55-452A-89B2-747F50B70E41}" type="pres">
      <dgm:prSet presAssocID="{D0125C90-F0EA-47FD-91EF-C33F1458A2E1}" presName="hierChild3" presStyleCnt="0"/>
      <dgm:spPr/>
    </dgm:pt>
    <dgm:pt modelId="{789A1CBF-33A0-4FA7-B890-3BB83DECBA62}" type="pres">
      <dgm:prSet presAssocID="{F56D9827-64A1-4AA0-9924-F7485A974981}" presName="Name17" presStyleLbl="parChTrans1D3" presStyleIdx="0" presStyleCnt="3"/>
      <dgm:spPr/>
      <dgm:t>
        <a:bodyPr/>
        <a:lstStyle/>
        <a:p>
          <a:endParaRPr lang="de-DE"/>
        </a:p>
      </dgm:t>
    </dgm:pt>
    <dgm:pt modelId="{7B72EF2E-7A60-429A-B560-F139ED10BD7F}" type="pres">
      <dgm:prSet presAssocID="{807AE933-D71E-44CC-BEDE-9B882A765A56}" presName="hierRoot3" presStyleCnt="0"/>
      <dgm:spPr/>
    </dgm:pt>
    <dgm:pt modelId="{E19582B0-641F-46FE-B3E7-72979DB68E4A}" type="pres">
      <dgm:prSet presAssocID="{807AE933-D71E-44CC-BEDE-9B882A765A56}" presName="composite3" presStyleCnt="0"/>
      <dgm:spPr/>
    </dgm:pt>
    <dgm:pt modelId="{6AFC9334-8744-4D0B-A6FC-BB26DB36A41D}" type="pres">
      <dgm:prSet presAssocID="{807AE933-D71E-44CC-BEDE-9B882A765A56}" presName="background3" presStyleLbl="node3" presStyleIdx="0" presStyleCnt="3"/>
      <dgm:spPr/>
    </dgm:pt>
    <dgm:pt modelId="{79BF47F4-9E63-4B0C-94C4-D9C721B2D815}" type="pres">
      <dgm:prSet presAssocID="{807AE933-D71E-44CC-BEDE-9B882A765A56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02D272F-0A1F-4A36-BA80-141316331A27}" type="pres">
      <dgm:prSet presAssocID="{807AE933-D71E-44CC-BEDE-9B882A765A56}" presName="hierChild4" presStyleCnt="0"/>
      <dgm:spPr/>
    </dgm:pt>
    <dgm:pt modelId="{1FB796D8-0F75-4FB4-BB7F-DB1145C71CC7}" type="pres">
      <dgm:prSet presAssocID="{3EA78491-0443-4A30-AE33-9554C81BD4B8}" presName="Name17" presStyleLbl="parChTrans1D3" presStyleIdx="1" presStyleCnt="3"/>
      <dgm:spPr/>
      <dgm:t>
        <a:bodyPr/>
        <a:lstStyle/>
        <a:p>
          <a:endParaRPr lang="de-DE"/>
        </a:p>
      </dgm:t>
    </dgm:pt>
    <dgm:pt modelId="{02880ECB-F64F-4AF6-9466-1BCF84E2A2CD}" type="pres">
      <dgm:prSet presAssocID="{9F7EAD85-5A88-4644-BFBC-29932D80AC93}" presName="hierRoot3" presStyleCnt="0"/>
      <dgm:spPr/>
    </dgm:pt>
    <dgm:pt modelId="{7C3FEEDE-EC9B-4438-846C-C3DE742998B8}" type="pres">
      <dgm:prSet presAssocID="{9F7EAD85-5A88-4644-BFBC-29932D80AC93}" presName="composite3" presStyleCnt="0"/>
      <dgm:spPr/>
    </dgm:pt>
    <dgm:pt modelId="{0DF1F69F-5B56-40E7-9319-90FDC6A5E6EB}" type="pres">
      <dgm:prSet presAssocID="{9F7EAD85-5A88-4644-BFBC-29932D80AC93}" presName="background3" presStyleLbl="node3" presStyleIdx="1" presStyleCnt="3"/>
      <dgm:spPr/>
    </dgm:pt>
    <dgm:pt modelId="{07C12781-3213-4256-896B-AC4BC8EBDC60}" type="pres">
      <dgm:prSet presAssocID="{9F7EAD85-5A88-4644-BFBC-29932D80AC93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8F0220C-381E-4E02-AEF5-71959DEBFBF7}" type="pres">
      <dgm:prSet presAssocID="{9F7EAD85-5A88-4644-BFBC-29932D80AC93}" presName="hierChild4" presStyleCnt="0"/>
      <dgm:spPr/>
    </dgm:pt>
    <dgm:pt modelId="{A200DD3B-C294-434E-B4B1-2399F75C882E}" type="pres">
      <dgm:prSet presAssocID="{CF3F1F72-68A8-4F64-A9DE-999B678B32A8}" presName="Name10" presStyleLbl="parChTrans1D2" presStyleIdx="1" presStyleCnt="2"/>
      <dgm:spPr/>
      <dgm:t>
        <a:bodyPr/>
        <a:lstStyle/>
        <a:p>
          <a:endParaRPr lang="de-DE"/>
        </a:p>
      </dgm:t>
    </dgm:pt>
    <dgm:pt modelId="{61EE14C7-F95E-4018-80DF-A82EC9B38E4B}" type="pres">
      <dgm:prSet presAssocID="{9E581844-4CF9-471D-B2E7-28C36D183877}" presName="hierRoot2" presStyleCnt="0"/>
      <dgm:spPr/>
    </dgm:pt>
    <dgm:pt modelId="{60D4BFD8-B7A5-4F00-A93F-339F56245FA0}" type="pres">
      <dgm:prSet presAssocID="{9E581844-4CF9-471D-B2E7-28C36D183877}" presName="composite2" presStyleCnt="0"/>
      <dgm:spPr/>
    </dgm:pt>
    <dgm:pt modelId="{77A7C06A-6C44-459B-8B48-8AC156903878}" type="pres">
      <dgm:prSet presAssocID="{9E581844-4CF9-471D-B2E7-28C36D183877}" presName="background2" presStyleLbl="node2" presStyleIdx="1" presStyleCnt="2"/>
      <dgm:spPr/>
    </dgm:pt>
    <dgm:pt modelId="{7B2C4256-2E9F-4847-A73A-387A324870C8}" type="pres">
      <dgm:prSet presAssocID="{9E581844-4CF9-471D-B2E7-28C36D18387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89CEEFC-AD01-4F69-BDF5-B022041B3609}" type="pres">
      <dgm:prSet presAssocID="{9E581844-4CF9-471D-B2E7-28C36D183877}" presName="hierChild3" presStyleCnt="0"/>
      <dgm:spPr/>
    </dgm:pt>
    <dgm:pt modelId="{EDD6EACB-E9E5-4561-A42B-3DEDABBF48E3}" type="pres">
      <dgm:prSet presAssocID="{563C1C13-3DD6-45F9-8D8F-090EF1002F71}" presName="Name17" presStyleLbl="parChTrans1D3" presStyleIdx="2" presStyleCnt="3"/>
      <dgm:spPr/>
      <dgm:t>
        <a:bodyPr/>
        <a:lstStyle/>
        <a:p>
          <a:endParaRPr lang="de-DE"/>
        </a:p>
      </dgm:t>
    </dgm:pt>
    <dgm:pt modelId="{9B1CDCF4-DC3A-4247-A038-AD089C0C1FBD}" type="pres">
      <dgm:prSet presAssocID="{2FB1884B-B287-4EC1-AD0C-7DD64AAEEEA4}" presName="hierRoot3" presStyleCnt="0"/>
      <dgm:spPr/>
    </dgm:pt>
    <dgm:pt modelId="{4E5648C2-ED0C-4188-8246-E2DCEF7242D6}" type="pres">
      <dgm:prSet presAssocID="{2FB1884B-B287-4EC1-AD0C-7DD64AAEEEA4}" presName="composite3" presStyleCnt="0"/>
      <dgm:spPr/>
    </dgm:pt>
    <dgm:pt modelId="{9AE8C613-A356-41B2-9627-E68B6159848C}" type="pres">
      <dgm:prSet presAssocID="{2FB1884B-B287-4EC1-AD0C-7DD64AAEEEA4}" presName="background3" presStyleLbl="node3" presStyleIdx="2" presStyleCnt="3"/>
      <dgm:spPr/>
    </dgm:pt>
    <dgm:pt modelId="{FA5B0AFE-61E9-4109-8788-0BD53BC6412B}" type="pres">
      <dgm:prSet presAssocID="{2FB1884B-B287-4EC1-AD0C-7DD64AAEEEA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48EA81A-EADC-4C25-9716-FCDC071163E9}" type="pres">
      <dgm:prSet presAssocID="{2FB1884B-B287-4EC1-AD0C-7DD64AAEEEA4}" presName="hierChild4" presStyleCnt="0"/>
      <dgm:spPr/>
    </dgm:pt>
  </dgm:ptLst>
  <dgm:cxnLst>
    <dgm:cxn modelId="{1A73A164-683C-44DC-BA95-5D9FC93808C7}" srcId="{9E581844-4CF9-471D-B2E7-28C36D183877}" destId="{2FB1884B-B287-4EC1-AD0C-7DD64AAEEEA4}" srcOrd="0" destOrd="0" parTransId="{563C1C13-3DD6-45F9-8D8F-090EF1002F71}" sibTransId="{AEAF4E51-EA44-41CB-8DFD-E0A9B4BBED60}"/>
    <dgm:cxn modelId="{3AF25928-4507-4AC6-820E-5085653F4B11}" type="presOf" srcId="{563C1C13-3DD6-45F9-8D8F-090EF1002F71}" destId="{EDD6EACB-E9E5-4561-A42B-3DEDABBF48E3}" srcOrd="0" destOrd="0" presId="urn:microsoft.com/office/officeart/2005/8/layout/hierarchy1"/>
    <dgm:cxn modelId="{79677B1C-489E-4BE3-A8A9-7AC5A3677337}" type="presOf" srcId="{807AE933-D71E-44CC-BEDE-9B882A765A56}" destId="{79BF47F4-9E63-4B0C-94C4-D9C721B2D815}" srcOrd="0" destOrd="0" presId="urn:microsoft.com/office/officeart/2005/8/layout/hierarchy1"/>
    <dgm:cxn modelId="{D987AAE8-EA35-40E5-897A-843B68F3A523}" type="presOf" srcId="{D0125C90-F0EA-47FD-91EF-C33F1458A2E1}" destId="{47776DC1-2F12-445F-9ADA-5F1A7FEDF684}" srcOrd="0" destOrd="0" presId="urn:microsoft.com/office/officeart/2005/8/layout/hierarchy1"/>
    <dgm:cxn modelId="{5CA0E9E8-B27C-4690-A3CE-186CD323FD5C}" type="presOf" srcId="{8E381F6C-C732-4673-80D9-85D77098C196}" destId="{EFF9FC55-BEBE-481D-8B3F-F1F385C98463}" srcOrd="0" destOrd="0" presId="urn:microsoft.com/office/officeart/2005/8/layout/hierarchy1"/>
    <dgm:cxn modelId="{6AA12A6C-2EC2-448F-A97B-AC43405BFAF1}" type="presOf" srcId="{9F7EAD85-5A88-4644-BFBC-29932D80AC93}" destId="{07C12781-3213-4256-896B-AC4BC8EBDC60}" srcOrd="0" destOrd="0" presId="urn:microsoft.com/office/officeart/2005/8/layout/hierarchy1"/>
    <dgm:cxn modelId="{C20C8657-6B95-4B2A-9584-80D435D273DA}" type="presOf" srcId="{3EA78491-0443-4A30-AE33-9554C81BD4B8}" destId="{1FB796D8-0F75-4FB4-BB7F-DB1145C71CC7}" srcOrd="0" destOrd="0" presId="urn:microsoft.com/office/officeart/2005/8/layout/hierarchy1"/>
    <dgm:cxn modelId="{663B7536-683E-4CF3-ADAC-5DF6B296E87D}" type="presOf" srcId="{2FB1884B-B287-4EC1-AD0C-7DD64AAEEEA4}" destId="{FA5B0AFE-61E9-4109-8788-0BD53BC6412B}" srcOrd="0" destOrd="0" presId="urn:microsoft.com/office/officeart/2005/8/layout/hierarchy1"/>
    <dgm:cxn modelId="{73A32367-9D34-4BCD-8F6C-B6484D4B6897}" type="presOf" srcId="{F56D9827-64A1-4AA0-9924-F7485A974981}" destId="{789A1CBF-33A0-4FA7-B890-3BB83DECBA62}" srcOrd="0" destOrd="0" presId="urn:microsoft.com/office/officeart/2005/8/layout/hierarchy1"/>
    <dgm:cxn modelId="{1548E45C-D6C9-4023-91BB-8BBFC5719C73}" srcId="{8E381F6C-C732-4673-80D9-85D77098C196}" destId="{D0125C90-F0EA-47FD-91EF-C33F1458A2E1}" srcOrd="0" destOrd="0" parTransId="{B4734C61-E55D-4DCC-BCA8-59C040303AC7}" sibTransId="{FBE3F275-9991-42B4-8160-4FC1812B5472}"/>
    <dgm:cxn modelId="{4AD2F4B0-4C8F-4E75-A09C-580C55549F2B}" type="presOf" srcId="{CF3F1F72-68A8-4F64-A9DE-999B678B32A8}" destId="{A200DD3B-C294-434E-B4B1-2399F75C882E}" srcOrd="0" destOrd="0" presId="urn:microsoft.com/office/officeart/2005/8/layout/hierarchy1"/>
    <dgm:cxn modelId="{59922AED-2E6E-41AA-AE9E-6A0DB0E6265F}" srcId="{8E381F6C-C732-4673-80D9-85D77098C196}" destId="{9E581844-4CF9-471D-B2E7-28C36D183877}" srcOrd="1" destOrd="0" parTransId="{CF3F1F72-68A8-4F64-A9DE-999B678B32A8}" sibTransId="{C28EA0EC-AC77-457C-969D-E3D055896487}"/>
    <dgm:cxn modelId="{4A88AFAF-71F4-4BCB-B252-12FB3D42506A}" srcId="{D0125C90-F0EA-47FD-91EF-C33F1458A2E1}" destId="{807AE933-D71E-44CC-BEDE-9B882A765A56}" srcOrd="0" destOrd="0" parTransId="{F56D9827-64A1-4AA0-9924-F7485A974981}" sibTransId="{0A73F319-81E4-4A99-A43F-9843C952FDC0}"/>
    <dgm:cxn modelId="{7EE6AE75-6426-44E5-9F66-855FFD38665D}" type="presOf" srcId="{B4734C61-E55D-4DCC-BCA8-59C040303AC7}" destId="{B897E6CA-8217-420B-BC8F-DCA53202F4B2}" srcOrd="0" destOrd="0" presId="urn:microsoft.com/office/officeart/2005/8/layout/hierarchy1"/>
    <dgm:cxn modelId="{D6CAC095-76BF-445D-9676-74F70AE013BD}" srcId="{7C5477E6-060B-4BE9-9170-10BEEDD40027}" destId="{8E381F6C-C732-4673-80D9-85D77098C196}" srcOrd="0" destOrd="0" parTransId="{DDA5FB14-A3D1-4196-A17B-A11E4D68C3ED}" sibTransId="{90A07ACE-A099-4542-83E4-CE4E7F0DB0F5}"/>
    <dgm:cxn modelId="{655BEC21-E3D1-40CA-B707-6BED022F1602}" type="presOf" srcId="{9E581844-4CF9-471D-B2E7-28C36D183877}" destId="{7B2C4256-2E9F-4847-A73A-387A324870C8}" srcOrd="0" destOrd="0" presId="urn:microsoft.com/office/officeart/2005/8/layout/hierarchy1"/>
    <dgm:cxn modelId="{A783B48B-2853-4D8E-9CA0-3ACE95E4BC3E}" srcId="{D0125C90-F0EA-47FD-91EF-C33F1458A2E1}" destId="{9F7EAD85-5A88-4644-BFBC-29932D80AC93}" srcOrd="1" destOrd="0" parTransId="{3EA78491-0443-4A30-AE33-9554C81BD4B8}" sibTransId="{538CCF09-B893-4524-8519-4FDCF93DFDBD}"/>
    <dgm:cxn modelId="{6B920B7C-E4D8-454B-B5BF-49468A3438EA}" type="presOf" srcId="{7C5477E6-060B-4BE9-9170-10BEEDD40027}" destId="{1CC4B15D-8DB5-41B3-98B5-E922405D2C94}" srcOrd="0" destOrd="0" presId="urn:microsoft.com/office/officeart/2005/8/layout/hierarchy1"/>
    <dgm:cxn modelId="{767855D6-68BD-4132-B731-B9E3F0427652}" type="presParOf" srcId="{1CC4B15D-8DB5-41B3-98B5-E922405D2C94}" destId="{4E76AAA5-CFC1-4387-9A59-E9BF4D81B198}" srcOrd="0" destOrd="0" presId="urn:microsoft.com/office/officeart/2005/8/layout/hierarchy1"/>
    <dgm:cxn modelId="{B0DC2976-D650-4106-BE50-B5D0F59CFB6D}" type="presParOf" srcId="{4E76AAA5-CFC1-4387-9A59-E9BF4D81B198}" destId="{AD008802-EF52-479F-A830-7193584EA82F}" srcOrd="0" destOrd="0" presId="urn:microsoft.com/office/officeart/2005/8/layout/hierarchy1"/>
    <dgm:cxn modelId="{4F4960BC-D420-4DCB-8D2B-A19D0F23EB61}" type="presParOf" srcId="{AD008802-EF52-479F-A830-7193584EA82F}" destId="{7D7E3A88-5370-4694-AE15-8DD131DA792C}" srcOrd="0" destOrd="0" presId="urn:microsoft.com/office/officeart/2005/8/layout/hierarchy1"/>
    <dgm:cxn modelId="{DEFDE9F4-2670-4D5C-8C85-848C1D48003D}" type="presParOf" srcId="{AD008802-EF52-479F-A830-7193584EA82F}" destId="{EFF9FC55-BEBE-481D-8B3F-F1F385C98463}" srcOrd="1" destOrd="0" presId="urn:microsoft.com/office/officeart/2005/8/layout/hierarchy1"/>
    <dgm:cxn modelId="{6DCB338C-CC21-472D-8411-9908D901FAB3}" type="presParOf" srcId="{4E76AAA5-CFC1-4387-9A59-E9BF4D81B198}" destId="{63B85B80-711F-473A-BA43-154D8DB36DB0}" srcOrd="1" destOrd="0" presId="urn:microsoft.com/office/officeart/2005/8/layout/hierarchy1"/>
    <dgm:cxn modelId="{03C5F550-F987-4CE5-8CF8-7658767980CB}" type="presParOf" srcId="{63B85B80-711F-473A-BA43-154D8DB36DB0}" destId="{B897E6CA-8217-420B-BC8F-DCA53202F4B2}" srcOrd="0" destOrd="0" presId="urn:microsoft.com/office/officeart/2005/8/layout/hierarchy1"/>
    <dgm:cxn modelId="{91F96E53-33C8-4C9F-ADC7-13EAD4F95ABA}" type="presParOf" srcId="{63B85B80-711F-473A-BA43-154D8DB36DB0}" destId="{4CA808CA-27D6-4298-8A8D-DFFAA8E42C5D}" srcOrd="1" destOrd="0" presId="urn:microsoft.com/office/officeart/2005/8/layout/hierarchy1"/>
    <dgm:cxn modelId="{663FBAB5-1461-4ED2-95EE-D57C76CF8635}" type="presParOf" srcId="{4CA808CA-27D6-4298-8A8D-DFFAA8E42C5D}" destId="{F755AAA7-87F9-4738-8D8A-5D7B1A70B18B}" srcOrd="0" destOrd="0" presId="urn:microsoft.com/office/officeart/2005/8/layout/hierarchy1"/>
    <dgm:cxn modelId="{B399C3ED-5012-49F2-8EEF-29E5DE46DF2F}" type="presParOf" srcId="{F755AAA7-87F9-4738-8D8A-5D7B1A70B18B}" destId="{117E2621-BE2F-431F-AEC3-E316ADD23BB7}" srcOrd="0" destOrd="0" presId="urn:microsoft.com/office/officeart/2005/8/layout/hierarchy1"/>
    <dgm:cxn modelId="{960E5C6F-363A-43F6-B389-73A5B7EE560D}" type="presParOf" srcId="{F755AAA7-87F9-4738-8D8A-5D7B1A70B18B}" destId="{47776DC1-2F12-445F-9ADA-5F1A7FEDF684}" srcOrd="1" destOrd="0" presId="urn:microsoft.com/office/officeart/2005/8/layout/hierarchy1"/>
    <dgm:cxn modelId="{D6D0C788-747C-48BA-8030-E960D1899BA5}" type="presParOf" srcId="{4CA808CA-27D6-4298-8A8D-DFFAA8E42C5D}" destId="{F1D53D2A-0E55-452A-89B2-747F50B70E41}" srcOrd="1" destOrd="0" presId="urn:microsoft.com/office/officeart/2005/8/layout/hierarchy1"/>
    <dgm:cxn modelId="{791116C3-F3B3-471A-A91E-3E8D7DC602D9}" type="presParOf" srcId="{F1D53D2A-0E55-452A-89B2-747F50B70E41}" destId="{789A1CBF-33A0-4FA7-B890-3BB83DECBA62}" srcOrd="0" destOrd="0" presId="urn:microsoft.com/office/officeart/2005/8/layout/hierarchy1"/>
    <dgm:cxn modelId="{67634EE4-453F-4E1C-BBA4-965866E24623}" type="presParOf" srcId="{F1D53D2A-0E55-452A-89B2-747F50B70E41}" destId="{7B72EF2E-7A60-429A-B560-F139ED10BD7F}" srcOrd="1" destOrd="0" presId="urn:microsoft.com/office/officeart/2005/8/layout/hierarchy1"/>
    <dgm:cxn modelId="{CDF06D67-87B2-4D5A-BC38-DB7E905DB675}" type="presParOf" srcId="{7B72EF2E-7A60-429A-B560-F139ED10BD7F}" destId="{E19582B0-641F-46FE-B3E7-72979DB68E4A}" srcOrd="0" destOrd="0" presId="urn:microsoft.com/office/officeart/2005/8/layout/hierarchy1"/>
    <dgm:cxn modelId="{E7C467CD-09AD-468C-9435-62B3F5759B1D}" type="presParOf" srcId="{E19582B0-641F-46FE-B3E7-72979DB68E4A}" destId="{6AFC9334-8744-4D0B-A6FC-BB26DB36A41D}" srcOrd="0" destOrd="0" presId="urn:microsoft.com/office/officeart/2005/8/layout/hierarchy1"/>
    <dgm:cxn modelId="{829E66FE-B734-41EE-9FF7-0515447506A0}" type="presParOf" srcId="{E19582B0-641F-46FE-B3E7-72979DB68E4A}" destId="{79BF47F4-9E63-4B0C-94C4-D9C721B2D815}" srcOrd="1" destOrd="0" presId="urn:microsoft.com/office/officeart/2005/8/layout/hierarchy1"/>
    <dgm:cxn modelId="{7E834669-B40F-4AD4-8243-FAC097F65B0B}" type="presParOf" srcId="{7B72EF2E-7A60-429A-B560-F139ED10BD7F}" destId="{302D272F-0A1F-4A36-BA80-141316331A27}" srcOrd="1" destOrd="0" presId="urn:microsoft.com/office/officeart/2005/8/layout/hierarchy1"/>
    <dgm:cxn modelId="{E434B54A-EF33-4912-A631-6635E93FA556}" type="presParOf" srcId="{F1D53D2A-0E55-452A-89B2-747F50B70E41}" destId="{1FB796D8-0F75-4FB4-BB7F-DB1145C71CC7}" srcOrd="2" destOrd="0" presId="urn:microsoft.com/office/officeart/2005/8/layout/hierarchy1"/>
    <dgm:cxn modelId="{E55A3491-1D14-48FF-9B70-FE31FB6727F7}" type="presParOf" srcId="{F1D53D2A-0E55-452A-89B2-747F50B70E41}" destId="{02880ECB-F64F-4AF6-9466-1BCF84E2A2CD}" srcOrd="3" destOrd="0" presId="urn:microsoft.com/office/officeart/2005/8/layout/hierarchy1"/>
    <dgm:cxn modelId="{9DCF985B-6663-4BEF-9353-3D074EC70FAA}" type="presParOf" srcId="{02880ECB-F64F-4AF6-9466-1BCF84E2A2CD}" destId="{7C3FEEDE-EC9B-4438-846C-C3DE742998B8}" srcOrd="0" destOrd="0" presId="urn:microsoft.com/office/officeart/2005/8/layout/hierarchy1"/>
    <dgm:cxn modelId="{91488732-008E-4CD7-B06B-2F877859CEA9}" type="presParOf" srcId="{7C3FEEDE-EC9B-4438-846C-C3DE742998B8}" destId="{0DF1F69F-5B56-40E7-9319-90FDC6A5E6EB}" srcOrd="0" destOrd="0" presId="urn:microsoft.com/office/officeart/2005/8/layout/hierarchy1"/>
    <dgm:cxn modelId="{A0E57078-06E3-4D0B-AF56-F603766BF775}" type="presParOf" srcId="{7C3FEEDE-EC9B-4438-846C-C3DE742998B8}" destId="{07C12781-3213-4256-896B-AC4BC8EBDC60}" srcOrd="1" destOrd="0" presId="urn:microsoft.com/office/officeart/2005/8/layout/hierarchy1"/>
    <dgm:cxn modelId="{A72F3D7C-D12B-424E-BE1F-EACBCBA64C28}" type="presParOf" srcId="{02880ECB-F64F-4AF6-9466-1BCF84E2A2CD}" destId="{D8F0220C-381E-4E02-AEF5-71959DEBFBF7}" srcOrd="1" destOrd="0" presId="urn:microsoft.com/office/officeart/2005/8/layout/hierarchy1"/>
    <dgm:cxn modelId="{E28EB414-091C-4DBF-B748-FFFDC993E960}" type="presParOf" srcId="{63B85B80-711F-473A-BA43-154D8DB36DB0}" destId="{A200DD3B-C294-434E-B4B1-2399F75C882E}" srcOrd="2" destOrd="0" presId="urn:microsoft.com/office/officeart/2005/8/layout/hierarchy1"/>
    <dgm:cxn modelId="{B9D2EFF0-F3BD-4257-BBFF-DB5354B075B3}" type="presParOf" srcId="{63B85B80-711F-473A-BA43-154D8DB36DB0}" destId="{61EE14C7-F95E-4018-80DF-A82EC9B38E4B}" srcOrd="3" destOrd="0" presId="urn:microsoft.com/office/officeart/2005/8/layout/hierarchy1"/>
    <dgm:cxn modelId="{7B3ED7D3-6744-4B0C-8781-EA5C5C96B54C}" type="presParOf" srcId="{61EE14C7-F95E-4018-80DF-A82EC9B38E4B}" destId="{60D4BFD8-B7A5-4F00-A93F-339F56245FA0}" srcOrd="0" destOrd="0" presId="urn:microsoft.com/office/officeart/2005/8/layout/hierarchy1"/>
    <dgm:cxn modelId="{EC0FEB74-4189-4843-AC0F-EA7FA47373CF}" type="presParOf" srcId="{60D4BFD8-B7A5-4F00-A93F-339F56245FA0}" destId="{77A7C06A-6C44-459B-8B48-8AC156903878}" srcOrd="0" destOrd="0" presId="urn:microsoft.com/office/officeart/2005/8/layout/hierarchy1"/>
    <dgm:cxn modelId="{22D9F680-0473-417F-9622-B52A35C78887}" type="presParOf" srcId="{60D4BFD8-B7A5-4F00-A93F-339F56245FA0}" destId="{7B2C4256-2E9F-4847-A73A-387A324870C8}" srcOrd="1" destOrd="0" presId="urn:microsoft.com/office/officeart/2005/8/layout/hierarchy1"/>
    <dgm:cxn modelId="{81E4D244-40B0-44EB-8CF8-8823062C1DF5}" type="presParOf" srcId="{61EE14C7-F95E-4018-80DF-A82EC9B38E4B}" destId="{589CEEFC-AD01-4F69-BDF5-B022041B3609}" srcOrd="1" destOrd="0" presId="urn:microsoft.com/office/officeart/2005/8/layout/hierarchy1"/>
    <dgm:cxn modelId="{B49AF67A-BD0E-41DF-965D-375692FF23D6}" type="presParOf" srcId="{589CEEFC-AD01-4F69-BDF5-B022041B3609}" destId="{EDD6EACB-E9E5-4561-A42B-3DEDABBF48E3}" srcOrd="0" destOrd="0" presId="urn:microsoft.com/office/officeart/2005/8/layout/hierarchy1"/>
    <dgm:cxn modelId="{F295AD46-2E8A-4201-AE22-5F779B9238E2}" type="presParOf" srcId="{589CEEFC-AD01-4F69-BDF5-B022041B3609}" destId="{9B1CDCF4-DC3A-4247-A038-AD089C0C1FBD}" srcOrd="1" destOrd="0" presId="urn:microsoft.com/office/officeart/2005/8/layout/hierarchy1"/>
    <dgm:cxn modelId="{BFA95221-9A39-47A9-A18A-22C843871FFC}" type="presParOf" srcId="{9B1CDCF4-DC3A-4247-A038-AD089C0C1FBD}" destId="{4E5648C2-ED0C-4188-8246-E2DCEF7242D6}" srcOrd="0" destOrd="0" presId="urn:microsoft.com/office/officeart/2005/8/layout/hierarchy1"/>
    <dgm:cxn modelId="{689E5EAD-4F9B-42EC-BFA6-5824F51D42BF}" type="presParOf" srcId="{4E5648C2-ED0C-4188-8246-E2DCEF7242D6}" destId="{9AE8C613-A356-41B2-9627-E68B6159848C}" srcOrd="0" destOrd="0" presId="urn:microsoft.com/office/officeart/2005/8/layout/hierarchy1"/>
    <dgm:cxn modelId="{F9A27B74-D139-47B4-9B31-C358160FA838}" type="presParOf" srcId="{4E5648C2-ED0C-4188-8246-E2DCEF7242D6}" destId="{FA5B0AFE-61E9-4109-8788-0BD53BC6412B}" srcOrd="1" destOrd="0" presId="urn:microsoft.com/office/officeart/2005/8/layout/hierarchy1"/>
    <dgm:cxn modelId="{A976BA97-BAA6-4207-91DB-F029F99C5CBE}" type="presParOf" srcId="{9B1CDCF4-DC3A-4247-A038-AD089C0C1FBD}" destId="{C48EA81A-EADC-4C25-9716-FCDC071163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6EACB-E9E5-4561-A42B-3DEDABBF48E3}">
      <dsp:nvSpPr>
        <dsp:cNvPr id="0" name=""/>
        <dsp:cNvSpPr/>
      </dsp:nvSpPr>
      <dsp:spPr>
        <a:xfrm>
          <a:off x="8357008" y="3703038"/>
          <a:ext cx="91440" cy="6894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9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0DD3B-C294-434E-B4B1-2399F75C882E}">
      <dsp:nvSpPr>
        <dsp:cNvPr id="0" name=""/>
        <dsp:cNvSpPr/>
      </dsp:nvSpPr>
      <dsp:spPr>
        <a:xfrm>
          <a:off x="6229623" y="1508202"/>
          <a:ext cx="2173105" cy="68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851"/>
              </a:lnTo>
              <a:lnTo>
                <a:pt x="2173105" y="469851"/>
              </a:lnTo>
              <a:lnTo>
                <a:pt x="2173105" y="689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796D8-0F75-4FB4-BB7F-DB1145C71CC7}">
      <dsp:nvSpPr>
        <dsp:cNvPr id="0" name=""/>
        <dsp:cNvSpPr/>
      </dsp:nvSpPr>
      <dsp:spPr>
        <a:xfrm>
          <a:off x="4056517" y="3703038"/>
          <a:ext cx="1448736" cy="689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851"/>
              </a:lnTo>
              <a:lnTo>
                <a:pt x="1448736" y="469851"/>
              </a:lnTo>
              <a:lnTo>
                <a:pt x="1448736" y="689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A1CBF-33A0-4FA7-B890-3BB83DECBA62}">
      <dsp:nvSpPr>
        <dsp:cNvPr id="0" name=""/>
        <dsp:cNvSpPr/>
      </dsp:nvSpPr>
      <dsp:spPr>
        <a:xfrm>
          <a:off x="2607781" y="3703038"/>
          <a:ext cx="1448736" cy="689466"/>
        </a:xfrm>
        <a:custGeom>
          <a:avLst/>
          <a:gdLst/>
          <a:ahLst/>
          <a:cxnLst/>
          <a:rect l="0" t="0" r="0" b="0"/>
          <a:pathLst>
            <a:path>
              <a:moveTo>
                <a:pt x="1448736" y="0"/>
              </a:moveTo>
              <a:lnTo>
                <a:pt x="1448736" y="469851"/>
              </a:lnTo>
              <a:lnTo>
                <a:pt x="0" y="469851"/>
              </a:lnTo>
              <a:lnTo>
                <a:pt x="0" y="6894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7E6CA-8217-420B-BC8F-DCA53202F4B2}">
      <dsp:nvSpPr>
        <dsp:cNvPr id="0" name=""/>
        <dsp:cNvSpPr/>
      </dsp:nvSpPr>
      <dsp:spPr>
        <a:xfrm>
          <a:off x="4056517" y="1508202"/>
          <a:ext cx="2173105" cy="689466"/>
        </a:xfrm>
        <a:custGeom>
          <a:avLst/>
          <a:gdLst/>
          <a:ahLst/>
          <a:cxnLst/>
          <a:rect l="0" t="0" r="0" b="0"/>
          <a:pathLst>
            <a:path>
              <a:moveTo>
                <a:pt x="2173105" y="0"/>
              </a:moveTo>
              <a:lnTo>
                <a:pt x="2173105" y="469851"/>
              </a:lnTo>
              <a:lnTo>
                <a:pt x="0" y="469851"/>
              </a:lnTo>
              <a:lnTo>
                <a:pt x="0" y="689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E3A88-5370-4694-AE15-8DD131DA792C}">
      <dsp:nvSpPr>
        <dsp:cNvPr id="0" name=""/>
        <dsp:cNvSpPr/>
      </dsp:nvSpPr>
      <dsp:spPr>
        <a:xfrm>
          <a:off x="5044292" y="2833"/>
          <a:ext cx="2370660" cy="1505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9FC55-BEBE-481D-8B3F-F1F385C98463}">
      <dsp:nvSpPr>
        <dsp:cNvPr id="0" name=""/>
        <dsp:cNvSpPr/>
      </dsp:nvSpPr>
      <dsp:spPr>
        <a:xfrm>
          <a:off x="5307699" y="253069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5351790" y="297160"/>
        <a:ext cx="2282478" cy="1417187"/>
      </dsp:txXfrm>
    </dsp:sp>
    <dsp:sp modelId="{117E2621-BE2F-431F-AEC3-E316ADD23BB7}">
      <dsp:nvSpPr>
        <dsp:cNvPr id="0" name=""/>
        <dsp:cNvSpPr/>
      </dsp:nvSpPr>
      <dsp:spPr>
        <a:xfrm>
          <a:off x="2871187" y="2197669"/>
          <a:ext cx="2370660" cy="1505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6DC1-2F12-445F-9ADA-5F1A7FEDF684}">
      <dsp:nvSpPr>
        <dsp:cNvPr id="0" name=""/>
        <dsp:cNvSpPr/>
      </dsp:nvSpPr>
      <dsp:spPr>
        <a:xfrm>
          <a:off x="3134594" y="2447905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3178685" y="2491996"/>
        <a:ext cx="2282478" cy="1417187"/>
      </dsp:txXfrm>
    </dsp:sp>
    <dsp:sp modelId="{6AFC9334-8744-4D0B-A6FC-BB26DB36A41D}">
      <dsp:nvSpPr>
        <dsp:cNvPr id="0" name=""/>
        <dsp:cNvSpPr/>
      </dsp:nvSpPr>
      <dsp:spPr>
        <a:xfrm>
          <a:off x="1422451" y="4392505"/>
          <a:ext cx="2370660" cy="1505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F47F4-9E63-4B0C-94C4-D9C721B2D815}">
      <dsp:nvSpPr>
        <dsp:cNvPr id="0" name=""/>
        <dsp:cNvSpPr/>
      </dsp:nvSpPr>
      <dsp:spPr>
        <a:xfrm>
          <a:off x="1685857" y="4642741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1729948" y="4686832"/>
        <a:ext cx="2282478" cy="1417187"/>
      </dsp:txXfrm>
    </dsp:sp>
    <dsp:sp modelId="{0DF1F69F-5B56-40E7-9319-90FDC6A5E6EB}">
      <dsp:nvSpPr>
        <dsp:cNvPr id="0" name=""/>
        <dsp:cNvSpPr/>
      </dsp:nvSpPr>
      <dsp:spPr>
        <a:xfrm>
          <a:off x="4319924" y="4392505"/>
          <a:ext cx="2370660" cy="1505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12781-3213-4256-896B-AC4BC8EBDC60}">
      <dsp:nvSpPr>
        <dsp:cNvPr id="0" name=""/>
        <dsp:cNvSpPr/>
      </dsp:nvSpPr>
      <dsp:spPr>
        <a:xfrm>
          <a:off x="4583331" y="4642741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4627422" y="4686832"/>
        <a:ext cx="2282478" cy="1417187"/>
      </dsp:txXfrm>
    </dsp:sp>
    <dsp:sp modelId="{77A7C06A-6C44-459B-8B48-8AC156903878}">
      <dsp:nvSpPr>
        <dsp:cNvPr id="0" name=""/>
        <dsp:cNvSpPr/>
      </dsp:nvSpPr>
      <dsp:spPr>
        <a:xfrm>
          <a:off x="7217398" y="2197669"/>
          <a:ext cx="2370660" cy="15053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4256-2E9F-4847-A73A-387A324870C8}">
      <dsp:nvSpPr>
        <dsp:cNvPr id="0" name=""/>
        <dsp:cNvSpPr/>
      </dsp:nvSpPr>
      <dsp:spPr>
        <a:xfrm>
          <a:off x="7480804" y="2447905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7524895" y="2491996"/>
        <a:ext cx="2282478" cy="1417187"/>
      </dsp:txXfrm>
    </dsp:sp>
    <dsp:sp modelId="{9AE8C613-A356-41B2-9627-E68B6159848C}">
      <dsp:nvSpPr>
        <dsp:cNvPr id="0" name=""/>
        <dsp:cNvSpPr/>
      </dsp:nvSpPr>
      <dsp:spPr>
        <a:xfrm>
          <a:off x="7217398" y="4392505"/>
          <a:ext cx="2370660" cy="15053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B0AFE-61E9-4109-8788-0BD53BC6412B}">
      <dsp:nvSpPr>
        <dsp:cNvPr id="0" name=""/>
        <dsp:cNvSpPr/>
      </dsp:nvSpPr>
      <dsp:spPr>
        <a:xfrm>
          <a:off x="7480804" y="4642741"/>
          <a:ext cx="2370660" cy="15053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800" kern="1200" dirty="0"/>
        </a:p>
      </dsp:txBody>
      <dsp:txXfrm>
        <a:off x="7524895" y="4686832"/>
        <a:ext cx="2282478" cy="14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151529" y="1551384"/>
            <a:ext cx="25925930" cy="393501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51529" y="9681789"/>
            <a:ext cx="12210116" cy="23935857"/>
          </a:xfrm>
        </p:spPr>
        <p:txBody>
          <a:bodyPr>
            <a:normAutofit/>
          </a:bodyPr>
          <a:lstStyle>
            <a:lvl1pPr marL="0" indent="0">
              <a:buNone/>
              <a:defRPr sz="6000" b="1"/>
            </a:lvl1pPr>
          </a:lstStyle>
          <a:p>
            <a:pPr lvl="0"/>
            <a:r>
              <a:rPr lang="en-GB" noProof="0" dirty="0" smtClean="0"/>
              <a:t>Content</a:t>
            </a:r>
            <a:br>
              <a:rPr lang="en-GB" noProof="0" dirty="0" smtClean="0"/>
            </a:br>
            <a:endParaRPr lang="en-GB" noProof="0" dirty="0" smtClean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867343" y="9681790"/>
            <a:ext cx="12210116" cy="23935856"/>
          </a:xfrm>
        </p:spPr>
        <p:txBody>
          <a:bodyPr>
            <a:normAutofit/>
          </a:bodyPr>
          <a:lstStyle>
            <a:lvl1pPr marL="0" indent="0">
              <a:buNone/>
              <a:defRPr sz="6000" b="1"/>
            </a:lvl1pPr>
          </a:lstStyle>
          <a:p>
            <a:pPr lvl="0"/>
            <a:r>
              <a:rPr lang="en-GB" noProof="0" dirty="0" smtClean="0"/>
              <a:t>Content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471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53" y="34743825"/>
            <a:ext cx="3926542" cy="723899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" y="35554027"/>
            <a:ext cx="30275213" cy="7286248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52800" y="1551601"/>
            <a:ext cx="26112371" cy="3516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081421" y="8193318"/>
            <a:ext cx="26112371" cy="23424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6317457" y="35658228"/>
            <a:ext cx="21133601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40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4000" i="1" baseline="30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sz="40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ICHQP workshop</a:t>
            </a:r>
            <a:endParaRPr lang="de-DE" sz="28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40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Planning to Operation: Efficient Assessment of Harmonic</a:t>
            </a:r>
            <a:br>
              <a:rPr lang="en-GB" sz="40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40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from Distorting Installations</a:t>
            </a:r>
            <a:endParaRPr lang="de-DE" sz="28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4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King’s College London, UK</a:t>
            </a:r>
            <a:endParaRPr lang="de-DE" sz="28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4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 11-12, 2025</a:t>
            </a:r>
            <a:endParaRPr lang="de-DE" sz="13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0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500" b="1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60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Your title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2160000" y="9000000"/>
            <a:ext cx="12240000" cy="672362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Introduction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altLang="en-US" sz="4800" b="0" dirty="0" smtClean="0"/>
              <a:t>A display board of about 1000 mm X 1500 mm ONLY (portrait format) will be provided for each author. Please use standard A0 format (841 mm X 1189 mm) as printing format. 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Font Type is Open Sans. The smaller font size for text boxes is 48 points. </a:t>
            </a:r>
            <a:r>
              <a:rPr lang="en-GB" altLang="en-US" sz="4800" b="0" dirty="0" smtClean="0"/>
              <a:t>Your poster must be legible from a 5 m distance. </a:t>
            </a:r>
            <a:endParaRPr lang="en-GB" sz="4800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15840000" y="9000000"/>
            <a:ext cx="12240000" cy="7897906"/>
          </a:xfrm>
        </p:spPr>
        <p:txBody>
          <a:bodyPr/>
          <a:lstStyle/>
          <a:p>
            <a:r>
              <a:rPr lang="en-GB" dirty="0" smtClean="0"/>
              <a:t>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altLang="en-US" sz="4800" b="0" dirty="0" smtClean="0"/>
              <a:t>You will have 5 minutes to present the poster. There will be plenty of time after the poster presentations for </a:t>
            </a:r>
            <a:r>
              <a:rPr lang="en-GB" altLang="en-US" sz="4800" b="0" dirty="0" smtClean="0"/>
              <a:t>discussion.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0" dirty="0"/>
              <a:t>Please avoid commercial references. Advertising of products is prohibited.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altLang="en-US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endParaRPr lang="en-GB" sz="4800" b="0" dirty="0" smtClean="0"/>
          </a:p>
          <a:p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b="0" dirty="0" smtClean="0"/>
          </a:p>
          <a:p>
            <a:endParaRPr lang="en-GB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828789"/>
              </p:ext>
            </p:extLst>
          </p:nvPr>
        </p:nvGraphicFramePr>
        <p:xfrm>
          <a:off x="2081421" y="6066531"/>
          <a:ext cx="26765505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Name Last Name</a:t>
                      </a:r>
                    </a:p>
                    <a:p>
                      <a:pPr algn="ctr"/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Affiliation, Country</a:t>
                      </a:r>
                      <a:endParaRPr lang="en-US" sz="4800" dirty="0">
                        <a:solidFill>
                          <a:srgbClr val="232B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Name Last Name</a:t>
                      </a:r>
                    </a:p>
                    <a:p>
                      <a:pPr algn="ctr"/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Affiliation, Country</a:t>
                      </a:r>
                      <a:endParaRPr lang="en-US" sz="4800" dirty="0">
                        <a:solidFill>
                          <a:srgbClr val="232B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Name Last Name</a:t>
                      </a:r>
                    </a:p>
                    <a:p>
                      <a:pPr algn="ctr"/>
                      <a:r>
                        <a:rPr lang="en-US" sz="4800" baseline="0" dirty="0">
                          <a:solidFill>
                            <a:srgbClr val="232B72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Affiliation, Country</a:t>
                      </a:r>
                      <a:endParaRPr lang="en-US" sz="4800" dirty="0">
                        <a:solidFill>
                          <a:srgbClr val="232B72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platzhalter 3"/>
          <p:cNvSpPr txBox="1">
            <a:spLocks/>
          </p:cNvSpPr>
          <p:nvPr/>
        </p:nvSpPr>
        <p:spPr>
          <a:xfrm>
            <a:off x="2160000" y="17579695"/>
            <a:ext cx="12240000" cy="705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Methodology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You can include as so many sections as you want, but please try to not overload the poster with text. Pictures, graphs and tables are preferred.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The poster should include the research/industry problem, the applied methodology/solution and the conclusions.</a:t>
            </a:r>
            <a:endParaRPr lang="en-GB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15852401" y="29124088"/>
            <a:ext cx="12240000" cy="432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6000" kern="12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Conclusions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sz="4800" b="0" dirty="0" smtClean="0"/>
              <a:t>If possible, indicate the open issues and further work</a:t>
            </a:r>
          </a:p>
          <a:p>
            <a:pPr marL="857250" indent="-8572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GB" altLang="en-US" sz="4800" b="0" dirty="0" smtClean="0"/>
              <a:t>Do not forget to print the poster and bring it to the workshop !!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GB" sz="4800" b="0" dirty="0"/>
          </a:p>
        </p:txBody>
      </p:sp>
      <p:sp>
        <p:nvSpPr>
          <p:cNvPr id="13" name="TextBox 7"/>
          <p:cNvSpPr txBox="1"/>
          <p:nvPr/>
        </p:nvSpPr>
        <p:spPr>
          <a:xfrm>
            <a:off x="4947801" y="32727900"/>
            <a:ext cx="7214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 – Example of a figure</a:t>
            </a:r>
            <a:endParaRPr lang="en-GB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24704"/>
              </p:ext>
            </p:extLst>
          </p:nvPr>
        </p:nvGraphicFramePr>
        <p:xfrm>
          <a:off x="15852401" y="15741333"/>
          <a:ext cx="11640858" cy="3676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0286">
                  <a:extLst>
                    <a:ext uri="{9D8B030D-6E8A-4147-A177-3AD203B41FA5}">
                      <a16:colId xmlns:a16="http://schemas.microsoft.com/office/drawing/2014/main" val="2262531287"/>
                    </a:ext>
                  </a:extLst>
                </a:gridCol>
                <a:gridCol w="3880286">
                  <a:extLst>
                    <a:ext uri="{9D8B030D-6E8A-4147-A177-3AD203B41FA5}">
                      <a16:colId xmlns:a16="http://schemas.microsoft.com/office/drawing/2014/main" val="3804167916"/>
                    </a:ext>
                  </a:extLst>
                </a:gridCol>
                <a:gridCol w="3880286">
                  <a:extLst>
                    <a:ext uri="{9D8B030D-6E8A-4147-A177-3AD203B41FA5}">
                      <a16:colId xmlns:a16="http://schemas.microsoft.com/office/drawing/2014/main" val="3375698747"/>
                    </a:ext>
                  </a:extLst>
                </a:gridCol>
              </a:tblGrid>
              <a:tr h="919181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232B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232B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rgbClr val="232B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090839"/>
                  </a:ext>
                </a:extLst>
              </a:tr>
              <a:tr h="919181"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0.06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0.08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454056"/>
                  </a:ext>
                </a:extLst>
              </a:tr>
              <a:tr h="919181"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0.221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64772"/>
                  </a:ext>
                </a:extLst>
              </a:tr>
              <a:tr h="919181"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0.222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0.888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0.999</a:t>
                      </a:r>
                      <a:endParaRPr lang="de-DE" sz="40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18807"/>
                  </a:ext>
                </a:extLst>
              </a:tr>
            </a:tbl>
          </a:graphicData>
        </a:graphic>
      </p:graphicFrame>
      <p:sp>
        <p:nvSpPr>
          <p:cNvPr id="15" name="TextBox 7"/>
          <p:cNvSpPr txBox="1"/>
          <p:nvPr/>
        </p:nvSpPr>
        <p:spPr>
          <a:xfrm>
            <a:off x="18135377" y="14697495"/>
            <a:ext cx="6810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Table 1 – Example of a table</a:t>
            </a:r>
            <a:endParaRPr lang="en-GB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2" y="25520276"/>
            <a:ext cx="11893796" cy="7207624"/>
          </a:xfrm>
          <a:prstGeom prst="rect">
            <a:avLst/>
          </a:prstGeom>
        </p:spPr>
      </p:pic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1744039081"/>
              </p:ext>
            </p:extLst>
          </p:nvPr>
        </p:nvGraphicFramePr>
        <p:xfrm>
          <a:off x="15852401" y="20229944"/>
          <a:ext cx="11273916" cy="6150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TextBox 7"/>
          <p:cNvSpPr txBox="1"/>
          <p:nvPr/>
        </p:nvSpPr>
        <p:spPr>
          <a:xfrm>
            <a:off x="17914051" y="26995992"/>
            <a:ext cx="7800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2 – Example of a diagram</a:t>
            </a:r>
            <a:endParaRPr lang="en-GB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5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Benutzerdefiniert 1">
      <a:dk1>
        <a:srgbClr val="143753"/>
      </a:dk1>
      <a:lt1>
        <a:sysClr val="window" lastClr="FFFFFF"/>
      </a:lt1>
      <a:dk2>
        <a:srgbClr val="143753"/>
      </a:dk2>
      <a:lt2>
        <a:srgbClr val="E7E6E6"/>
      </a:lt2>
      <a:accent1>
        <a:srgbClr val="F50100"/>
      </a:accent1>
      <a:accent2>
        <a:srgbClr val="0071F5"/>
      </a:accent2>
      <a:accent3>
        <a:srgbClr val="000000"/>
      </a:accent3>
      <a:accent4>
        <a:srgbClr val="FFC000"/>
      </a:accent4>
      <a:accent5>
        <a:srgbClr val="70AD47"/>
      </a:accent5>
      <a:accent6>
        <a:srgbClr val="ED7D3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230</Words>
  <Application>Microsoft Office PowerPoint</Application>
  <PresentationFormat>Benutzerdefiniert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Open Sans</vt:lpstr>
      <vt:lpstr>Slide</vt:lpstr>
      <vt:lpstr>Your title</vt:lpstr>
    </vt:vector>
  </TitlesOfParts>
  <Company>TU Dresden, IEEH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 Maria Blanco Castaneda</dc:creator>
  <cp:lastModifiedBy>Ana Maria Blanco Castaneda</cp:lastModifiedBy>
  <cp:revision>24</cp:revision>
  <dcterms:created xsi:type="dcterms:W3CDTF">2025-02-13T12:24:05Z</dcterms:created>
  <dcterms:modified xsi:type="dcterms:W3CDTF">2025-02-17T08:48:30Z</dcterms:modified>
</cp:coreProperties>
</file>