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6" r:id="rId7"/>
    <p:sldId id="257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034548" y="4647517"/>
            <a:ext cx="8510621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GB" sz="1800" i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GB" sz="1800" i="1" baseline="30000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</a:t>
            </a:r>
            <a:r>
              <a:rPr lang="en-GB" sz="1800" i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ICHQP workshop</a:t>
            </a:r>
            <a:endParaRPr lang="de-DE" sz="1200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GB" sz="1800" b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Planning to Operation: Efficient Assessment of Harmonic</a:t>
            </a:r>
            <a:br>
              <a:rPr lang="en-GB" sz="1800" b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GB" sz="1800" b="1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Emission from Distorting Installations</a:t>
            </a:r>
            <a:endParaRPr lang="de-DE" sz="1200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GB" sz="1800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King’s College London, UK</a:t>
            </a:r>
            <a:endParaRPr lang="de-DE" sz="1200" dirty="0" smtClean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800" dirty="0" smtClean="0">
                <a:solidFill>
                  <a:srgbClr val="232B7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June 11-12, 2025</a:t>
            </a:r>
            <a:endParaRPr lang="de-DE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10970"/>
            <a:ext cx="9144000" cy="1092790"/>
          </a:xfrm>
        </p:spPr>
        <p:txBody>
          <a:bodyPr>
            <a:noAutofit/>
          </a:bodyPr>
          <a:lstStyle>
            <a:lvl1pPr marL="0" indent="0" algn="ctr">
              <a:buNone/>
              <a:defRPr lang="de-DE" sz="2400" b="1" kern="1200" dirty="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 smtClean="0"/>
              <a:t>Author(s) Name, Affiliation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808038"/>
            <a:ext cx="9144000" cy="2359146"/>
          </a:xfrm>
        </p:spPr>
        <p:txBody>
          <a:bodyPr anchor="b"/>
          <a:lstStyle>
            <a:lvl1pPr algn="ctr">
              <a:defRPr sz="600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4647517"/>
            <a:ext cx="1047750" cy="189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1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01160"/>
            <a:ext cx="10515600" cy="3993216"/>
          </a:xfrm>
        </p:spPr>
        <p:txBody>
          <a:bodyPr/>
          <a:lstStyle>
            <a:lvl1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GB" noProof="0" dirty="0" err="1" smtClean="0"/>
              <a:t>Formatvorlagen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Textmasters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000"/>
          </a:xfrm>
        </p:spPr>
        <p:txBody>
          <a:bodyPr/>
          <a:lstStyle>
            <a:lvl1pPr>
              <a:defRPr>
                <a:solidFill>
                  <a:srgbClr val="232B72"/>
                </a:solidFill>
              </a:defRPr>
            </a:lvl1pPr>
          </a:lstStyle>
          <a:p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2187234" y="5992396"/>
            <a:ext cx="1038384" cy="50783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dirty="0">
                <a:solidFill>
                  <a:srgbClr val="72727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1100" dirty="0">
                <a:solidFill>
                  <a:srgbClr val="72727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100" dirty="0" smtClean="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1100" baseline="0" dirty="0" smtClean="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100" baseline="0" smtClean="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100" baseline="0" dirty="0">
              <a:solidFill>
                <a:srgbClr val="232B7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7234" y="5519191"/>
            <a:ext cx="5016500" cy="4270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pPr lvl="0"/>
            <a:r>
              <a:rPr lang="en-GB" noProof="0" dirty="0" smtClean="0"/>
              <a:t>Title of the presentation</a:t>
            </a:r>
            <a:br>
              <a:rPr lang="en-GB" noProof="0" dirty="0" smtClean="0"/>
            </a:br>
            <a:r>
              <a:rPr lang="en-GB" noProof="0" dirty="0" smtClean="0"/>
              <a:t>Name of the presenter</a:t>
            </a:r>
            <a:endParaRPr lang="en-GB" noProof="0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5438411"/>
            <a:ext cx="718672" cy="130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299600"/>
            <a:ext cx="5181600" cy="3894949"/>
          </a:xfrm>
        </p:spPr>
        <p:txBody>
          <a:bodyPr/>
          <a:lstStyle>
            <a:lvl1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GB" noProof="0" dirty="0" err="1" smtClean="0"/>
              <a:t>Formatvorlagen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Textmasters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299600"/>
            <a:ext cx="5181600" cy="3894949"/>
          </a:xfrm>
        </p:spPr>
        <p:txBody>
          <a:bodyPr/>
          <a:lstStyle>
            <a:lvl1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GB" noProof="0" dirty="0" err="1" smtClean="0"/>
              <a:t>Formatvorlagen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Textmasters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187234" y="5519191"/>
            <a:ext cx="5016500" cy="4270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pPr lvl="0"/>
            <a:r>
              <a:rPr lang="en-GB" noProof="0" dirty="0" smtClean="0"/>
              <a:t>Title of the presentation</a:t>
            </a:r>
            <a:br>
              <a:rPr lang="en-GB" noProof="0" dirty="0" smtClean="0"/>
            </a:br>
            <a:r>
              <a:rPr lang="en-GB" noProof="0" dirty="0" smtClean="0"/>
              <a:t>Name of the presenter</a:t>
            </a:r>
            <a:endParaRPr lang="en-GB" noProof="0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2187234" y="5992396"/>
            <a:ext cx="1038384" cy="50783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dirty="0">
                <a:solidFill>
                  <a:srgbClr val="72727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1100" dirty="0">
                <a:solidFill>
                  <a:srgbClr val="72727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1100" dirty="0" smtClean="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1100" baseline="0" dirty="0" smtClean="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100" baseline="0" smtClean="0">
                <a:solidFill>
                  <a:srgbClr val="232B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100" baseline="0" dirty="0">
              <a:solidFill>
                <a:srgbClr val="232B7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16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7562"/>
            <a:ext cx="12192000" cy="1580437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311611"/>
            <a:ext cx="10515600" cy="3749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Formatvorlagen</a:t>
            </a:r>
            <a:r>
              <a:rPr lang="en-GB" noProof="0" dirty="0" smtClean="0"/>
              <a:t> des </a:t>
            </a:r>
            <a:r>
              <a:rPr lang="en-GB" noProof="0" dirty="0" err="1" smtClean="0"/>
              <a:t>Textmasters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405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rgbClr val="232B7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368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38200" y="1301160"/>
            <a:ext cx="10515600" cy="3485153"/>
          </a:xfrm>
        </p:spPr>
        <p:txBody>
          <a:bodyPr/>
          <a:lstStyle/>
          <a:p>
            <a:r>
              <a:rPr lang="en-GB" dirty="0" smtClean="0"/>
              <a:t>The presentation should include the research/industry problem, the applied methodology/solution and the conclusions.</a:t>
            </a:r>
          </a:p>
          <a:p>
            <a:r>
              <a:rPr lang="en-GB" dirty="0" smtClean="0"/>
              <a:t>Please </a:t>
            </a:r>
            <a:r>
              <a:rPr lang="en-GB" dirty="0" smtClean="0"/>
              <a:t>indicate the open issues and further work.</a:t>
            </a:r>
          </a:p>
          <a:p>
            <a:r>
              <a:rPr lang="en-GB" dirty="0" smtClean="0"/>
              <a:t>Please try to not overload the slides with text. Pictures, graphs and tables are preferred.</a:t>
            </a:r>
          </a:p>
          <a:p>
            <a:r>
              <a:rPr lang="en-US" dirty="0" smtClean="0"/>
              <a:t>Please avoid </a:t>
            </a:r>
            <a:r>
              <a:rPr lang="en-US" dirty="0"/>
              <a:t>commercial </a:t>
            </a:r>
            <a:r>
              <a:rPr lang="en-US" dirty="0" smtClean="0"/>
              <a:t>references and product </a:t>
            </a:r>
            <a:r>
              <a:rPr lang="en-US" dirty="0" err="1" smtClean="0"/>
              <a:t>advertisment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Do not forget to </a:t>
            </a:r>
            <a:r>
              <a:rPr lang="en-US" dirty="0" smtClean="0"/>
              <a:t>update </a:t>
            </a:r>
            <a:r>
              <a:rPr lang="en-US" dirty="0"/>
              <a:t>the footer with the title of your presentation and the name of the presenter.</a:t>
            </a:r>
          </a:p>
          <a:p>
            <a:r>
              <a:rPr lang="en-GB" dirty="0" smtClean="0"/>
              <a:t>The font type is Open Sans. </a:t>
            </a:r>
            <a:r>
              <a:rPr lang="en-GB" dirty="0" smtClean="0"/>
              <a:t>The smallest </a:t>
            </a:r>
            <a:r>
              <a:rPr lang="en-GB" dirty="0" smtClean="0"/>
              <a:t>font size for text boxes is 16 </a:t>
            </a:r>
            <a:r>
              <a:rPr lang="en-GB" dirty="0" smtClean="0"/>
              <a:t>points. However, the use of a font size of 18 points is recommended.</a:t>
            </a:r>
            <a:endParaRPr lang="en-GB" dirty="0" smtClean="0"/>
          </a:p>
          <a:p>
            <a:r>
              <a:rPr lang="en-GB" dirty="0" smtClean="0"/>
              <a:t>You have </a:t>
            </a:r>
            <a:r>
              <a:rPr lang="en-GB" dirty="0" smtClean="0"/>
              <a:t>10 minutes for </a:t>
            </a:r>
            <a:r>
              <a:rPr lang="en-GB" dirty="0" smtClean="0"/>
              <a:t>presentation. Please adapt the number of </a:t>
            </a:r>
            <a:r>
              <a:rPr lang="en-GB" smtClean="0"/>
              <a:t>slides accordingly.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recommendations</a:t>
            </a:r>
            <a:endParaRPr lang="en-GB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36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420314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">
  <a:themeElements>
    <a:clrScheme name="Benutzerdefiniert 1">
      <a:dk1>
        <a:srgbClr val="143753"/>
      </a:dk1>
      <a:lt1>
        <a:sysClr val="window" lastClr="FFFFFF"/>
      </a:lt1>
      <a:dk2>
        <a:srgbClr val="143753"/>
      </a:dk2>
      <a:lt2>
        <a:srgbClr val="E7E6E6"/>
      </a:lt2>
      <a:accent1>
        <a:srgbClr val="F50100"/>
      </a:accent1>
      <a:accent2>
        <a:srgbClr val="0071F5"/>
      </a:accent2>
      <a:accent3>
        <a:srgbClr val="000000"/>
      </a:accent3>
      <a:accent4>
        <a:srgbClr val="FFC000"/>
      </a:accent4>
      <a:accent5>
        <a:srgbClr val="70AD47"/>
      </a:accent5>
      <a:accent6>
        <a:srgbClr val="ED7D3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p:Policy xmlns:p="office.server.policy" id="" local="true">
  <p:Name>Dokument</p:Name>
  <p:Description/>
  <p:Statement/>
  <p:PolicyItems>
    <p:PolicyItem featureId="Microsoft.Office.RecordsManagement.PolicyFeatures.PolicyLabel" staticId="0x0101005FD3C2A2A982AA4DA38B26A7A3B6FC56|801092262" UniqueId="556d0858-f19b-46bf-8f26-4558a9938eef">
      <p:Name>Bezeichnungen</p:Name>
      <p:Description>Generiert Bezeichnungen, die in Microsoft Office-Dokumente eingefügt werden können, um sicherzustellen, dass Dokumenteigenschaften oder sonstige wichtige Informationen beim Drucken von Dokumenten enthalten sind. Bezeichnungen können auch für die Suche nach Dokumenten verwendet werden.</p:Description>
      <p:CustomData>
        <label>
          <segment type="metadata">_UIVersionString</segment>
        </label>
      </p:CustomData>
    </p:PolicyItem>
  </p:PolicyItems>
</p:Policy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FD3C2A2A982AA4DA38B26A7A3B6FC56" ma:contentTypeVersion="8" ma:contentTypeDescription="Ein neues Dokument erstellen." ma:contentTypeScope="" ma:versionID="45784e6d36bad67faa351a216a89513f">
  <xsd:schema xmlns:xsd="http://www.w3.org/2001/XMLSchema" xmlns:xs="http://www.w3.org/2001/XMLSchema" xmlns:p="http://schemas.microsoft.com/office/2006/metadata/properties" xmlns:ns1="http://schemas.microsoft.com/sharepoint/v3" xmlns:ns2="565f845c-8bcf-40be-962f-d6cd85ab3a8a" xmlns:ns3="1f53df8b-058d-4062-a5e9-4b16ff8304a3" xmlns:ns4="165eefe7-2290-434e-9d8d-c145711ff539" targetNamespace="http://schemas.microsoft.com/office/2006/metadata/properties" ma:root="true" ma:fieldsID="d715a58c3d71e81a4cd62ec1ebdf5cc6" ns1:_="" ns2:_="" ns3:_="" ns4:_="">
    <xsd:import namespace="http://schemas.microsoft.com/sharepoint/v3"/>
    <xsd:import namespace="565f845c-8bcf-40be-962f-d6cd85ab3a8a"/>
    <xsd:import namespace="1f53df8b-058d-4062-a5e9-4b16ff8304a3"/>
    <xsd:import namespace="165eefe7-2290-434e-9d8d-c145711ff539"/>
    <xsd:element name="properties">
      <xsd:complexType>
        <xsd:sequence>
          <xsd:element name="documentManagement">
            <xsd:complexType>
              <xsd:all>
                <xsd:element ref="ns1:_dlc_Exempt" minOccurs="0"/>
                <xsd:element ref="ns2:DLCPolicyLabelValue" minOccurs="0"/>
                <xsd:element ref="ns2:DLCPolicyLabelClientValue" minOccurs="0"/>
                <xsd:element ref="ns2:DLCPolicyLabelLock" minOccurs="0"/>
                <xsd:element ref="ns3:_dlc_DocId" minOccurs="0"/>
                <xsd:element ref="ns3:_dlc_DocIdUrl" minOccurs="0"/>
                <xsd:element ref="ns3:_dlc_DocIdPersistId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8" nillable="true" ma:displayName="Von der Richtlinie ausgenommen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5f845c-8bcf-40be-962f-d6cd85ab3a8a" elementFormDefault="qualified">
    <xsd:import namespace="http://schemas.microsoft.com/office/2006/documentManagement/types"/>
    <xsd:import namespace="http://schemas.microsoft.com/office/infopath/2007/PartnerControls"/>
    <xsd:element name="DLCPolicyLabelValue" ma:index="9" nillable="true" ma:displayName="Bezeichnung" ma:description="Speichert den aktuellen Wert der Bezeichnung." ma:internalName="DLCPolicyLabelValue" ma:readOnly="true">
      <xsd:simpleType>
        <xsd:restriction base="dms:Note">
          <xsd:maxLength value="255"/>
        </xsd:restriction>
      </xsd:simpleType>
    </xsd:element>
    <xsd:element name="DLCPolicyLabelClientValue" ma:index="10" nillable="true" ma:displayName="Clientbezeichnungswert" ma:description="Speichert den letzten Bezeichnungswert, der auf dem Client errechnet wurde." ma:hidden="true" ma:internalName="DLCPolicyLabelClientValue" ma:readOnly="false">
      <xsd:simpleType>
        <xsd:restriction base="dms:Note"/>
      </xsd:simpleType>
    </xsd:element>
    <xsd:element name="DLCPolicyLabelLock" ma:index="11" nillable="true" ma:displayName="Bezeichnung gesperrt" ma:description="Gibt an, ob die Bezeichnung zu aktualisieren ist, wenn Elementeigenschaften geändert werden." ma:hidden="true" ma:internalName="DLCPolicyLabelLock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3df8b-058d-4062-a5e9-4b16ff8304a3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3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eefe7-2290-434e-9d8d-c145711ff5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LCPolicyLabelValue xmlns="565f845c-8bcf-40be-962f-d6cd85ab3a8a">1.0</DLCPolicyLabelValue>
    <_dlc_DocId xmlns="1f53df8b-058d-4062-a5e9-4b16ff8304a3">V53QN3DJA4XU-2071791476-3863</_dlc_DocId>
    <_dlc_DocIdUrl xmlns="1f53df8b-058d-4062-a5e9-4b16ff8304a3">
      <Url>https://sharepoint.tu-dresden.de/sites/ieeh/ag-powerquality/_layouts/15/DocIdRedir.aspx?ID=V53QN3DJA4XU-2071791476-3863</Url>
      <Description>V53QN3DJA4XU-2071791476-3863</Description>
    </_dlc_DocIdUrl>
    <DLCPolicyLabelClientValue xmlns="565f845c-8bcf-40be-962f-d6cd85ab3a8a" xsi:nil="true"/>
    <DLCPolicyLabelLock xmlns="565f845c-8bcf-40be-962f-d6cd85ab3a8a" xsi:nil="true"/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B1526A-0C49-406F-8EBA-A892E413765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ED5EBD9-D510-4547-BB84-5E2EC6A24E5B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334BAC75-908D-4413-A65A-9E292143AB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5f845c-8bcf-40be-962f-d6cd85ab3a8a"/>
    <ds:schemaRef ds:uri="1f53df8b-058d-4062-a5e9-4b16ff8304a3"/>
    <ds:schemaRef ds:uri="165eefe7-2290-434e-9d8d-c145711ff5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ACA1242-9237-4266-801D-336B2D4A6478}">
  <ds:schemaRefs>
    <ds:schemaRef ds:uri="165eefe7-2290-434e-9d8d-c145711ff539"/>
    <ds:schemaRef ds:uri="http://schemas.microsoft.com/office/infopath/2007/PartnerControls"/>
    <ds:schemaRef ds:uri="http://www.w3.org/XML/1998/namespace"/>
    <ds:schemaRef ds:uri="1f53df8b-058d-4062-a5e9-4b16ff8304a3"/>
    <ds:schemaRef ds:uri="http://schemas.microsoft.com/office/2006/documentManagement/types"/>
    <ds:schemaRef ds:uri="565f845c-8bcf-40be-962f-d6cd85ab3a8a"/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sharepoint/v3"/>
  </ds:schemaRefs>
</ds:datastoreItem>
</file>

<file path=customXml/itemProps5.xml><?xml version="1.0" encoding="utf-8"?>
<ds:datastoreItem xmlns:ds="http://schemas.openxmlformats.org/officeDocument/2006/customXml" ds:itemID="{5DE51B54-FFA2-44D2-88FD-139E7A0B5F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Open Sans</vt:lpstr>
      <vt:lpstr>Slide</vt:lpstr>
      <vt:lpstr>PowerPoint-Präsentation</vt:lpstr>
      <vt:lpstr>Some recommendations</vt:lpstr>
      <vt:lpstr>PowerPoint-Präsentation</vt:lpstr>
    </vt:vector>
  </TitlesOfParts>
  <Company>TU Dresden, IEEH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Ana Maria Blanco Castaneda</dc:creator>
  <cp:lastModifiedBy> </cp:lastModifiedBy>
  <cp:revision>14</cp:revision>
  <dcterms:created xsi:type="dcterms:W3CDTF">2025-02-13T12:24:05Z</dcterms:created>
  <dcterms:modified xsi:type="dcterms:W3CDTF">2025-02-18T10:20:49Z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0x0101005FD3C2A2A982AA4DA38B26A7A3B6FC56</vt:lpwstr>
  </property>
  <property fmtid="{D5CDD505-2E9C-101B-9397-08002B2CF9AE}" pid="3" name="_dlc_DocIdItemGuid">
    <vt:lpwstr>1693e230-f940-443a-af72-7236a71ad052</vt:lpwstr>
  </property>
</Properties>
</file>