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86" r:id="rId3"/>
    <p:sldId id="291" r:id="rId4"/>
    <p:sldId id="287" r:id="rId5"/>
    <p:sldId id="289" r:id="rId6"/>
    <p:sldId id="288" r:id="rId7"/>
    <p:sldId id="290" r:id="rId8"/>
    <p:sldId id="261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C48E3-7567-B94B-9019-BF6912A31FE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8494-D181-ED42-B065-9EC1B423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Sanskrit Text" panose="020B0604020202020204" pitchFamily="34" charset="0"/>
                <a:cs typeface="Sanskrit Text" panose="020B0604020202020204" pitchFamily="34" charset="0"/>
              </a:rPr>
              <a:t>Credit Risk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Can I predict loan loss of a particular loan?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Establish audience (in progress)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What is the problem I trying to solve (in progress)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Interested in recall to capture all potential defaults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False negatives more costly than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5265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Portfolio of ~100,000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numerical, anonymized columns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loss, from 0 to 100</a:t>
            </a:r>
          </a:p>
        </p:txBody>
      </p:sp>
    </p:spTree>
    <p:extLst>
      <p:ext uri="{BB962C8B-B14F-4D97-AF65-F5344CB8AC3E}">
        <p14:creationId xmlns:p14="http://schemas.microsoft.com/office/powerpoint/2010/main" val="4040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EDA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cleaning,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NaN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values,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dtypes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Preparation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Selection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Engineering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For classification: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Over/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undersampling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for Class Imbalance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Hyperparameter Tuning for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XGBoost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For Linear Regression:</a:t>
            </a:r>
          </a:p>
          <a:p>
            <a:pPr lvl="1"/>
            <a:r>
              <a:rPr lang="en-US">
                <a:latin typeface="Sanskrit Text" panose="02020503050405020304" pitchFamily="18" charset="0"/>
                <a:cs typeface="Sanskrit Text" panose="02020503050405020304" pitchFamily="18" charset="0"/>
              </a:rPr>
              <a:t>XGB Regressor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Improved models significantly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Transformed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4978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Results/Metrics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EC062-B789-BC48-93A6-05FBD88C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Why do Banks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D73E-F784-5643-9AA2-36939D14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Loans are the largest portion of any bank’s business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Preventive measures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Capital reserves requirements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Increase profits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Decrease risks</a:t>
            </a:r>
          </a:p>
        </p:txBody>
      </p:sp>
    </p:spTree>
    <p:extLst>
      <p:ext uri="{BB962C8B-B14F-4D97-AF65-F5344CB8AC3E}">
        <p14:creationId xmlns:p14="http://schemas.microsoft.com/office/powerpoint/2010/main" val="399341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B82-8B22-264A-B3C9-564083C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4D86-4BAF-7447-8F43-45C8DDFA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Create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streamlit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app containing process and results</a:t>
            </a:r>
          </a:p>
        </p:txBody>
      </p:sp>
    </p:spTree>
    <p:extLst>
      <p:ext uri="{BB962C8B-B14F-4D97-AF65-F5344CB8AC3E}">
        <p14:creationId xmlns:p14="http://schemas.microsoft.com/office/powerpoint/2010/main" val="285063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AF8-ABF4-754C-98A2-31DDAF2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03F9-1002-3D4C-A4B9-C7E646F6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888990"/>
          </a:xfrm>
        </p:spPr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Acknowledgements:</a:t>
            </a:r>
          </a:p>
        </p:txBody>
      </p:sp>
      <p:pic>
        <p:nvPicPr>
          <p:cNvPr id="4" name="Picture 2" descr="Courses - 0 TO 100 ACADEMY">
            <a:extLst>
              <a:ext uri="{FF2B5EF4-FFF2-40B4-BE49-F238E27FC236}">
                <a16:creationId xmlns:a16="http://schemas.microsoft.com/office/drawing/2014/main" id="{DC051F4D-EDF2-BA42-94F8-A3D6D93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44" y="3163658"/>
            <a:ext cx="829649" cy="7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AB695731-7B17-E14F-93AB-BFBCE6B0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8" y="3163471"/>
            <a:ext cx="778748" cy="7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AFD331C5-AA89-8D49-AECF-56EEDD51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65" y="2640148"/>
            <a:ext cx="1480863" cy="4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A26C8647-AC93-204C-8F71-22653AE6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21" y="3374008"/>
            <a:ext cx="1562784" cy="4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07F4F9A2-9DD7-1641-9E3B-BDA5E0AF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2592609"/>
            <a:ext cx="1365989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oogle cloud - Free social media icons">
            <a:extLst>
              <a:ext uri="{FF2B5EF4-FFF2-40B4-BE49-F238E27FC236}">
                <a16:creationId xmlns:a16="http://schemas.microsoft.com/office/drawing/2014/main" id="{B0A8A23D-F253-7349-B74F-2201497A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3284621"/>
            <a:ext cx="536448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FF84C-6951-F544-AD34-8ED3CCDB319B}"/>
              </a:ext>
            </a:extLst>
          </p:cNvPr>
          <p:cNvSpPr txBox="1"/>
          <p:nvPr/>
        </p:nvSpPr>
        <p:spPr>
          <a:xfrm>
            <a:off x="1056256" y="4229773"/>
            <a:ext cx="102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Questions?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Contact me at </a:t>
            </a:r>
            <a:r>
              <a:rPr lang="en-US" sz="2800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md.ghsd@gmail.com</a:t>
            </a:r>
            <a:endParaRPr lang="en-US" sz="2800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725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166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Modern Love</vt:lpstr>
      <vt:lpstr>Sanskrit Text</vt:lpstr>
      <vt:lpstr>The Hand</vt:lpstr>
      <vt:lpstr>SketchyVTI</vt:lpstr>
      <vt:lpstr>Credit Risk Prediction using Machine Learning</vt:lpstr>
      <vt:lpstr>Can I predict loan loss of a particular loan?</vt:lpstr>
      <vt:lpstr>Data</vt:lpstr>
      <vt:lpstr>Methodology</vt:lpstr>
      <vt:lpstr>Feature Engineering</vt:lpstr>
      <vt:lpstr>Results/Metrics</vt:lpstr>
      <vt:lpstr>Why do Banks care?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46</cp:revision>
  <dcterms:created xsi:type="dcterms:W3CDTF">2020-11-30T19:33:21Z</dcterms:created>
  <dcterms:modified xsi:type="dcterms:W3CDTF">2020-12-04T01:36:42Z</dcterms:modified>
</cp:coreProperties>
</file>