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60" r:id="rId3"/>
    <p:sldId id="311" r:id="rId4"/>
    <p:sldId id="309" r:id="rId5"/>
    <p:sldId id="312" r:id="rId6"/>
    <p:sldId id="306" r:id="rId7"/>
    <p:sldId id="314" r:id="rId8"/>
    <p:sldId id="307" r:id="rId9"/>
    <p:sldId id="316" r:id="rId10"/>
    <p:sldId id="308" r:id="rId11"/>
    <p:sldId id="321" r:id="rId12"/>
    <p:sldId id="320" r:id="rId13"/>
    <p:sldId id="318" r:id="rId14"/>
    <p:sldId id="310" r:id="rId15"/>
    <p:sldId id="322" r:id="rId16"/>
    <p:sldId id="262" r:id="rId17"/>
    <p:sldId id="32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Darker Grotesque Medium" pitchFamily="2" charset="0"/>
      <p:regular r:id="rId21"/>
      <p:bold r:id="rId22"/>
    </p:embeddedFont>
    <p:embeddedFont>
      <p:font typeface="Enriqueta Medium" pitchFamily="2" charset="77"/>
      <p:regular r:id="rId23"/>
      <p:bold r:id="rId24"/>
    </p:embeddedFont>
    <p:embeddedFont>
      <p:font typeface="Kulim Park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896D5-863E-4464-AEED-A4E91A8EFEEB}">
  <a:tblStyle styleId="{21B896D5-863E-4464-AEED-A4E91A8EF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7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B081-504A-C04A-AF55-11299079D8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821C-F296-3F46-8E15-09C9CC560867}">
      <dgm:prSet phldrT="[Text]"/>
      <dgm:spPr/>
      <dgm:t>
        <a:bodyPr/>
        <a:lstStyle/>
        <a:p>
          <a:r>
            <a:rPr lang="en-US" dirty="0"/>
            <a:t>Automation</a:t>
          </a:r>
        </a:p>
      </dgm:t>
    </dgm:pt>
    <dgm:pt modelId="{DC500907-7FFF-B343-BBF6-293512490F91}" type="parTrans" cxnId="{123EE2E0-E211-EE4A-8E46-9B14272150E9}">
      <dgm:prSet/>
      <dgm:spPr/>
      <dgm:t>
        <a:bodyPr/>
        <a:lstStyle/>
        <a:p>
          <a:endParaRPr lang="en-US"/>
        </a:p>
      </dgm:t>
    </dgm:pt>
    <dgm:pt modelId="{EFB57E20-D073-2A43-9789-324B55CEDB08}" type="sibTrans" cxnId="{123EE2E0-E211-EE4A-8E46-9B14272150E9}">
      <dgm:prSet/>
      <dgm:spPr/>
      <dgm:t>
        <a:bodyPr/>
        <a:lstStyle/>
        <a:p>
          <a:endParaRPr lang="en-US"/>
        </a:p>
      </dgm:t>
    </dgm:pt>
    <dgm:pt modelId="{CADD4E78-DEC4-314B-BF07-5FCD820F96F6}">
      <dgm:prSet phldrT="[Text]" custT="1"/>
      <dgm:spPr/>
      <dgm:t>
        <a:bodyPr/>
        <a:lstStyle/>
        <a:p>
          <a:r>
            <a:rPr lang="en-US" sz="1800" dirty="0"/>
            <a:t>Efficiency</a:t>
          </a:r>
        </a:p>
      </dgm:t>
    </dgm:pt>
    <dgm:pt modelId="{52674E40-E0FD-664C-B18C-D74E432D50F7}" type="parTrans" cxnId="{90C46F56-5681-8D47-A4C8-D962F9B96517}">
      <dgm:prSet/>
      <dgm:spPr/>
      <dgm:t>
        <a:bodyPr/>
        <a:lstStyle/>
        <a:p>
          <a:endParaRPr lang="en-US"/>
        </a:p>
      </dgm:t>
    </dgm:pt>
    <dgm:pt modelId="{16676560-44B4-154B-A7EA-7E8D24DCE972}" type="sibTrans" cxnId="{90C46F56-5681-8D47-A4C8-D962F9B96517}">
      <dgm:prSet/>
      <dgm:spPr/>
      <dgm:t>
        <a:bodyPr/>
        <a:lstStyle/>
        <a:p>
          <a:endParaRPr lang="en-US"/>
        </a:p>
      </dgm:t>
    </dgm:pt>
    <dgm:pt modelId="{548BDC44-3EE5-4F4C-B135-12F13401EBFD}">
      <dgm:prSet phldrT="[Text]" custT="1"/>
      <dgm:spPr/>
      <dgm:t>
        <a:bodyPr/>
        <a:lstStyle/>
        <a:p>
          <a:r>
            <a:rPr lang="en-US" sz="1800" dirty="0"/>
            <a:t>Minimize errors</a:t>
          </a:r>
        </a:p>
      </dgm:t>
    </dgm:pt>
    <dgm:pt modelId="{1B0C1A82-FC90-B84A-9A20-D2E89048B4EB}" type="parTrans" cxnId="{6C398D10-1521-AB45-BD3E-2A1FEBA57E56}">
      <dgm:prSet/>
      <dgm:spPr/>
      <dgm:t>
        <a:bodyPr/>
        <a:lstStyle/>
        <a:p>
          <a:endParaRPr lang="en-US"/>
        </a:p>
      </dgm:t>
    </dgm:pt>
    <dgm:pt modelId="{61353C02-FC82-4245-92CC-15A7034FE91E}" type="sibTrans" cxnId="{6C398D10-1521-AB45-BD3E-2A1FEBA57E56}">
      <dgm:prSet/>
      <dgm:spPr/>
      <dgm:t>
        <a:bodyPr/>
        <a:lstStyle/>
        <a:p>
          <a:endParaRPr lang="en-US"/>
        </a:p>
      </dgm:t>
    </dgm:pt>
    <dgm:pt modelId="{13A8EF09-CAE7-0F42-81D9-55862F9FC5D7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C59C923-DBA6-AA44-9049-CAA78394C57D}" type="parTrans" cxnId="{44041004-C6AF-3D43-AAAF-5DE348744464}">
      <dgm:prSet/>
      <dgm:spPr/>
      <dgm:t>
        <a:bodyPr/>
        <a:lstStyle/>
        <a:p>
          <a:endParaRPr lang="en-US"/>
        </a:p>
      </dgm:t>
    </dgm:pt>
    <dgm:pt modelId="{D6E1C3D5-0AE5-5144-BD9F-B294E9CB9175}" type="sibTrans" cxnId="{44041004-C6AF-3D43-AAAF-5DE348744464}">
      <dgm:prSet/>
      <dgm:spPr/>
      <dgm:t>
        <a:bodyPr/>
        <a:lstStyle/>
        <a:p>
          <a:endParaRPr lang="en-US"/>
        </a:p>
      </dgm:t>
    </dgm:pt>
    <dgm:pt modelId="{8C9A49D2-19B2-DE4C-ADF1-07609479628D}">
      <dgm:prSet phldrT="[Text]" custT="1"/>
      <dgm:spPr/>
      <dgm:t>
        <a:bodyPr/>
        <a:lstStyle/>
        <a:p>
          <a:r>
            <a:rPr lang="en-US" sz="1800" dirty="0"/>
            <a:t>Prevent defaults</a:t>
          </a:r>
        </a:p>
      </dgm:t>
    </dgm:pt>
    <dgm:pt modelId="{137C6C0F-C39B-9C44-AD15-D26E4814838D}" type="parTrans" cxnId="{B1E229A1-1CEB-B147-854C-06C4BB7DB0CA}">
      <dgm:prSet/>
      <dgm:spPr/>
      <dgm:t>
        <a:bodyPr/>
        <a:lstStyle/>
        <a:p>
          <a:endParaRPr lang="en-US"/>
        </a:p>
      </dgm:t>
    </dgm:pt>
    <dgm:pt modelId="{BA1ED39A-4776-AD4E-A901-4D0C7A58D8DD}" type="sibTrans" cxnId="{B1E229A1-1CEB-B147-854C-06C4BB7DB0CA}">
      <dgm:prSet/>
      <dgm:spPr/>
      <dgm:t>
        <a:bodyPr/>
        <a:lstStyle/>
        <a:p>
          <a:endParaRPr lang="en-US"/>
        </a:p>
      </dgm:t>
    </dgm:pt>
    <dgm:pt modelId="{19380FCD-4360-ED44-8E26-B9EA14CF3934}">
      <dgm:prSet phldrT="[Text]" custT="1"/>
      <dgm:spPr/>
      <dgm:t>
        <a:bodyPr/>
        <a:lstStyle/>
        <a:p>
          <a:r>
            <a:rPr lang="en-US" sz="1800" dirty="0"/>
            <a:t>Reduce loan loss risk</a:t>
          </a:r>
        </a:p>
      </dgm:t>
    </dgm:pt>
    <dgm:pt modelId="{8C7F9818-5EAA-5E4A-A126-A9AA8D10B988}" type="parTrans" cxnId="{DBC3FFF3-2132-F14C-98D6-CE200D350BA2}">
      <dgm:prSet/>
      <dgm:spPr/>
      <dgm:t>
        <a:bodyPr/>
        <a:lstStyle/>
        <a:p>
          <a:endParaRPr lang="en-US"/>
        </a:p>
      </dgm:t>
    </dgm:pt>
    <dgm:pt modelId="{649680E9-42F2-0944-8E84-83452067C348}" type="sibTrans" cxnId="{DBC3FFF3-2132-F14C-98D6-CE200D350BA2}">
      <dgm:prSet/>
      <dgm:spPr/>
      <dgm:t>
        <a:bodyPr/>
        <a:lstStyle/>
        <a:p>
          <a:endParaRPr lang="en-US"/>
        </a:p>
      </dgm:t>
    </dgm:pt>
    <dgm:pt modelId="{8FBCC996-BBDC-514D-9398-20E46197A5F7}">
      <dgm:prSet phldrT="[Text]"/>
      <dgm:spPr/>
      <dgm:t>
        <a:bodyPr/>
        <a:lstStyle/>
        <a:p>
          <a:r>
            <a:rPr lang="en-US" dirty="0"/>
            <a:t>Cutting-Edge</a:t>
          </a:r>
        </a:p>
      </dgm:t>
    </dgm:pt>
    <dgm:pt modelId="{2B8BFB1D-5C14-7347-AA2B-B3EA1FDC6086}" type="parTrans" cxnId="{1AF736DE-B561-EC44-8D9D-5BD82B3BD1C1}">
      <dgm:prSet/>
      <dgm:spPr/>
      <dgm:t>
        <a:bodyPr/>
        <a:lstStyle/>
        <a:p>
          <a:endParaRPr lang="en-US"/>
        </a:p>
      </dgm:t>
    </dgm:pt>
    <dgm:pt modelId="{AC9B99BC-8A2E-8B4E-B941-6BC54A81F3E2}" type="sibTrans" cxnId="{1AF736DE-B561-EC44-8D9D-5BD82B3BD1C1}">
      <dgm:prSet/>
      <dgm:spPr/>
      <dgm:t>
        <a:bodyPr/>
        <a:lstStyle/>
        <a:p>
          <a:endParaRPr lang="en-US"/>
        </a:p>
      </dgm:t>
    </dgm:pt>
    <dgm:pt modelId="{AFDD29BF-DFF9-3042-A998-D5560D7FF981}">
      <dgm:prSet phldrT="[Text]"/>
      <dgm:spPr/>
      <dgm:t>
        <a:bodyPr/>
        <a:lstStyle/>
        <a:p>
          <a:r>
            <a:rPr lang="en-US" dirty="0"/>
            <a:t>Outperform competitors</a:t>
          </a:r>
        </a:p>
      </dgm:t>
    </dgm:pt>
    <dgm:pt modelId="{C46076D2-A1F0-CA4A-934B-345493B77A2F}" type="parTrans" cxnId="{CC16F3CB-9507-0848-AFC2-64128A6C4AAB}">
      <dgm:prSet/>
      <dgm:spPr/>
      <dgm:t>
        <a:bodyPr/>
        <a:lstStyle/>
        <a:p>
          <a:endParaRPr lang="en-US"/>
        </a:p>
      </dgm:t>
    </dgm:pt>
    <dgm:pt modelId="{DFD7CF48-BB00-AE46-B448-382BD7A9A01F}" type="sibTrans" cxnId="{CC16F3CB-9507-0848-AFC2-64128A6C4AAB}">
      <dgm:prSet/>
      <dgm:spPr/>
      <dgm:t>
        <a:bodyPr/>
        <a:lstStyle/>
        <a:p>
          <a:endParaRPr lang="en-US"/>
        </a:p>
      </dgm:t>
    </dgm:pt>
    <dgm:pt modelId="{2F08765E-F342-1647-9102-0D905F3D1F1E}">
      <dgm:prSet phldrT="[Text]"/>
      <dgm:spPr/>
      <dgm:t>
        <a:bodyPr/>
        <a:lstStyle/>
        <a:p>
          <a:r>
            <a:rPr lang="en-US" dirty="0"/>
            <a:t>Increase portfolio</a:t>
          </a:r>
        </a:p>
      </dgm:t>
    </dgm:pt>
    <dgm:pt modelId="{8DD663CD-F31D-DC48-A8E0-64A3F769DC4C}" type="parTrans" cxnId="{F7B4F567-B493-7F4D-A48D-FB64F709895A}">
      <dgm:prSet/>
      <dgm:spPr/>
      <dgm:t>
        <a:bodyPr/>
        <a:lstStyle/>
        <a:p>
          <a:endParaRPr lang="en-US"/>
        </a:p>
      </dgm:t>
    </dgm:pt>
    <dgm:pt modelId="{D2DBE74B-FBCD-1E46-8641-BDD9791169C6}" type="sibTrans" cxnId="{F7B4F567-B493-7F4D-A48D-FB64F709895A}">
      <dgm:prSet/>
      <dgm:spPr/>
      <dgm:t>
        <a:bodyPr/>
        <a:lstStyle/>
        <a:p>
          <a:endParaRPr lang="en-US"/>
        </a:p>
      </dgm:t>
    </dgm:pt>
    <dgm:pt modelId="{DCA1F113-ED3A-734F-8009-973C5E57B02E}" type="pres">
      <dgm:prSet presAssocID="{642BB081-504A-C04A-AF55-11299079D8A2}" presName="Name0" presStyleCnt="0">
        <dgm:presLayoutVars>
          <dgm:dir/>
          <dgm:animLvl val="lvl"/>
          <dgm:resizeHandles val="exact"/>
        </dgm:presLayoutVars>
      </dgm:prSet>
      <dgm:spPr/>
    </dgm:pt>
    <dgm:pt modelId="{9B6928C2-E83D-BC42-A01B-8BD661A1F09B}" type="pres">
      <dgm:prSet presAssocID="{33D1821C-F296-3F46-8E15-09C9CC560867}" presName="composite" presStyleCnt="0"/>
      <dgm:spPr/>
    </dgm:pt>
    <dgm:pt modelId="{AE64CF46-7F1C-A04A-969D-C5602A238CB9}" type="pres">
      <dgm:prSet presAssocID="{33D1821C-F296-3F46-8E15-09C9CC5608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D9824A-DEAD-9842-A02F-FF75CD2FD451}" type="pres">
      <dgm:prSet presAssocID="{33D1821C-F296-3F46-8E15-09C9CC560867}" presName="desTx" presStyleLbl="alignAccFollowNode1" presStyleIdx="0" presStyleCnt="3">
        <dgm:presLayoutVars>
          <dgm:bulletEnabled val="1"/>
        </dgm:presLayoutVars>
      </dgm:prSet>
      <dgm:spPr/>
    </dgm:pt>
    <dgm:pt modelId="{5FCC0D95-451F-4347-8245-022045ACA90B}" type="pres">
      <dgm:prSet presAssocID="{EFB57E20-D073-2A43-9789-324B55CEDB08}" presName="space" presStyleCnt="0"/>
      <dgm:spPr/>
    </dgm:pt>
    <dgm:pt modelId="{4A745F65-2DCB-EF4C-9623-1A49F50FDFCA}" type="pres">
      <dgm:prSet presAssocID="{13A8EF09-CAE7-0F42-81D9-55862F9FC5D7}" presName="composite" presStyleCnt="0"/>
      <dgm:spPr/>
    </dgm:pt>
    <dgm:pt modelId="{62844001-762A-BB41-B97D-BE1095BE3372}" type="pres">
      <dgm:prSet presAssocID="{13A8EF09-CAE7-0F42-81D9-55862F9FC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E2C751-667E-404C-9F4D-41E980B83623}" type="pres">
      <dgm:prSet presAssocID="{13A8EF09-CAE7-0F42-81D9-55862F9FC5D7}" presName="desTx" presStyleLbl="alignAccFollowNode1" presStyleIdx="1" presStyleCnt="3">
        <dgm:presLayoutVars>
          <dgm:bulletEnabled val="1"/>
        </dgm:presLayoutVars>
      </dgm:prSet>
      <dgm:spPr/>
    </dgm:pt>
    <dgm:pt modelId="{7DBC59F8-1097-E648-B2C6-9D5914E9D682}" type="pres">
      <dgm:prSet presAssocID="{D6E1C3D5-0AE5-5144-BD9F-B294E9CB9175}" presName="space" presStyleCnt="0"/>
      <dgm:spPr/>
    </dgm:pt>
    <dgm:pt modelId="{F242FC97-3B72-0645-BA37-14ADADBEE92A}" type="pres">
      <dgm:prSet presAssocID="{8FBCC996-BBDC-514D-9398-20E46197A5F7}" presName="composite" presStyleCnt="0"/>
      <dgm:spPr/>
    </dgm:pt>
    <dgm:pt modelId="{FB9FC17E-7710-9641-A6E1-722D419DF362}" type="pres">
      <dgm:prSet presAssocID="{8FBCC996-BBDC-514D-9398-20E46197A5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0D7267-2C05-424C-A78C-8CBE3EFED500}" type="pres">
      <dgm:prSet presAssocID="{8FBCC996-BBDC-514D-9398-20E46197A5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041004-C6AF-3D43-AAAF-5DE348744464}" srcId="{642BB081-504A-C04A-AF55-11299079D8A2}" destId="{13A8EF09-CAE7-0F42-81D9-55862F9FC5D7}" srcOrd="1" destOrd="0" parTransId="{9C59C923-DBA6-AA44-9049-CAA78394C57D}" sibTransId="{D6E1C3D5-0AE5-5144-BD9F-B294E9CB9175}"/>
    <dgm:cxn modelId="{6C398D10-1521-AB45-BD3E-2A1FEBA57E56}" srcId="{33D1821C-F296-3F46-8E15-09C9CC560867}" destId="{548BDC44-3EE5-4F4C-B135-12F13401EBFD}" srcOrd="1" destOrd="0" parTransId="{1B0C1A82-FC90-B84A-9A20-D2E89048B4EB}" sibTransId="{61353C02-FC82-4245-92CC-15A7034FE91E}"/>
    <dgm:cxn modelId="{5DA26E2B-85B8-6F4D-9D1C-F904248B1637}" type="presOf" srcId="{2F08765E-F342-1647-9102-0D905F3D1F1E}" destId="{380D7267-2C05-424C-A78C-8CBE3EFED500}" srcOrd="0" destOrd="1" presId="urn:microsoft.com/office/officeart/2005/8/layout/hList1"/>
    <dgm:cxn modelId="{9251F745-9178-4242-AA68-E85C9B1150BE}" type="presOf" srcId="{642BB081-504A-C04A-AF55-11299079D8A2}" destId="{DCA1F113-ED3A-734F-8009-973C5E57B02E}" srcOrd="0" destOrd="0" presId="urn:microsoft.com/office/officeart/2005/8/layout/hList1"/>
    <dgm:cxn modelId="{90C46F56-5681-8D47-A4C8-D962F9B96517}" srcId="{33D1821C-F296-3F46-8E15-09C9CC560867}" destId="{CADD4E78-DEC4-314B-BF07-5FCD820F96F6}" srcOrd="0" destOrd="0" parTransId="{52674E40-E0FD-664C-B18C-D74E432D50F7}" sibTransId="{16676560-44B4-154B-A7EA-7E8D24DCE972}"/>
    <dgm:cxn modelId="{8B958667-096C-2D43-822A-F5E37F1720C6}" type="presOf" srcId="{548BDC44-3EE5-4F4C-B135-12F13401EBFD}" destId="{10D9824A-DEAD-9842-A02F-FF75CD2FD451}" srcOrd="0" destOrd="1" presId="urn:microsoft.com/office/officeart/2005/8/layout/hList1"/>
    <dgm:cxn modelId="{F7B4F567-B493-7F4D-A48D-FB64F709895A}" srcId="{8FBCC996-BBDC-514D-9398-20E46197A5F7}" destId="{2F08765E-F342-1647-9102-0D905F3D1F1E}" srcOrd="1" destOrd="0" parTransId="{8DD663CD-F31D-DC48-A8E0-64A3F769DC4C}" sibTransId="{D2DBE74B-FBCD-1E46-8641-BDD9791169C6}"/>
    <dgm:cxn modelId="{40C3D468-6A24-A34E-BFB2-4C8FDF5AEFE8}" type="presOf" srcId="{33D1821C-F296-3F46-8E15-09C9CC560867}" destId="{AE64CF46-7F1C-A04A-969D-C5602A238CB9}" srcOrd="0" destOrd="0" presId="urn:microsoft.com/office/officeart/2005/8/layout/hList1"/>
    <dgm:cxn modelId="{0491B498-88B6-5F49-9B95-FA12FADDE97B}" type="presOf" srcId="{AFDD29BF-DFF9-3042-A998-D5560D7FF981}" destId="{380D7267-2C05-424C-A78C-8CBE3EFED500}" srcOrd="0" destOrd="0" presId="urn:microsoft.com/office/officeart/2005/8/layout/hList1"/>
    <dgm:cxn modelId="{B1E229A1-1CEB-B147-854C-06C4BB7DB0CA}" srcId="{13A8EF09-CAE7-0F42-81D9-55862F9FC5D7}" destId="{8C9A49D2-19B2-DE4C-ADF1-07609479628D}" srcOrd="0" destOrd="0" parTransId="{137C6C0F-C39B-9C44-AD15-D26E4814838D}" sibTransId="{BA1ED39A-4776-AD4E-A901-4D0C7A58D8DD}"/>
    <dgm:cxn modelId="{7B92CEA7-D3EB-B249-A380-67253052128F}" type="presOf" srcId="{CADD4E78-DEC4-314B-BF07-5FCD820F96F6}" destId="{10D9824A-DEAD-9842-A02F-FF75CD2FD451}" srcOrd="0" destOrd="0" presId="urn:microsoft.com/office/officeart/2005/8/layout/hList1"/>
    <dgm:cxn modelId="{143E08BE-28B9-454B-8B84-E0804A9B0B41}" type="presOf" srcId="{19380FCD-4360-ED44-8E26-B9EA14CF3934}" destId="{D5E2C751-667E-404C-9F4D-41E980B83623}" srcOrd="0" destOrd="1" presId="urn:microsoft.com/office/officeart/2005/8/layout/hList1"/>
    <dgm:cxn modelId="{CC16F3CB-9507-0848-AFC2-64128A6C4AAB}" srcId="{8FBCC996-BBDC-514D-9398-20E46197A5F7}" destId="{AFDD29BF-DFF9-3042-A998-D5560D7FF981}" srcOrd="0" destOrd="0" parTransId="{C46076D2-A1F0-CA4A-934B-345493B77A2F}" sibTransId="{DFD7CF48-BB00-AE46-B448-382BD7A9A01F}"/>
    <dgm:cxn modelId="{1AF736DE-B561-EC44-8D9D-5BD82B3BD1C1}" srcId="{642BB081-504A-C04A-AF55-11299079D8A2}" destId="{8FBCC996-BBDC-514D-9398-20E46197A5F7}" srcOrd="2" destOrd="0" parTransId="{2B8BFB1D-5C14-7347-AA2B-B3EA1FDC6086}" sibTransId="{AC9B99BC-8A2E-8B4E-B941-6BC54A81F3E2}"/>
    <dgm:cxn modelId="{123EE2E0-E211-EE4A-8E46-9B14272150E9}" srcId="{642BB081-504A-C04A-AF55-11299079D8A2}" destId="{33D1821C-F296-3F46-8E15-09C9CC560867}" srcOrd="0" destOrd="0" parTransId="{DC500907-7FFF-B343-BBF6-293512490F91}" sibTransId="{EFB57E20-D073-2A43-9789-324B55CEDB08}"/>
    <dgm:cxn modelId="{45252BE7-A5BA-4D4F-AC8C-8C2D76D9273A}" type="presOf" srcId="{8FBCC996-BBDC-514D-9398-20E46197A5F7}" destId="{FB9FC17E-7710-9641-A6E1-722D419DF362}" srcOrd="0" destOrd="0" presId="urn:microsoft.com/office/officeart/2005/8/layout/hList1"/>
    <dgm:cxn modelId="{DBC3FFF3-2132-F14C-98D6-CE200D350BA2}" srcId="{13A8EF09-CAE7-0F42-81D9-55862F9FC5D7}" destId="{19380FCD-4360-ED44-8E26-B9EA14CF3934}" srcOrd="1" destOrd="0" parTransId="{8C7F9818-5EAA-5E4A-A126-A9AA8D10B988}" sibTransId="{649680E9-42F2-0944-8E84-83452067C348}"/>
    <dgm:cxn modelId="{8F34FDF4-C8EE-1348-93B7-7279DAADAD1B}" type="presOf" srcId="{13A8EF09-CAE7-0F42-81D9-55862F9FC5D7}" destId="{62844001-762A-BB41-B97D-BE1095BE3372}" srcOrd="0" destOrd="0" presId="urn:microsoft.com/office/officeart/2005/8/layout/hList1"/>
    <dgm:cxn modelId="{074AF6F9-CC58-5444-B6DE-C0A1A0885BD9}" type="presOf" srcId="{8C9A49D2-19B2-DE4C-ADF1-07609479628D}" destId="{D5E2C751-667E-404C-9F4D-41E980B83623}" srcOrd="0" destOrd="0" presId="urn:microsoft.com/office/officeart/2005/8/layout/hList1"/>
    <dgm:cxn modelId="{246F4ECD-8466-374B-A131-435461B3D263}" type="presParOf" srcId="{DCA1F113-ED3A-734F-8009-973C5E57B02E}" destId="{9B6928C2-E83D-BC42-A01B-8BD661A1F09B}" srcOrd="0" destOrd="0" presId="urn:microsoft.com/office/officeart/2005/8/layout/hList1"/>
    <dgm:cxn modelId="{8B9EDFB2-ED32-3A4F-A8B6-BCA6B21C601F}" type="presParOf" srcId="{9B6928C2-E83D-BC42-A01B-8BD661A1F09B}" destId="{AE64CF46-7F1C-A04A-969D-C5602A238CB9}" srcOrd="0" destOrd="0" presId="urn:microsoft.com/office/officeart/2005/8/layout/hList1"/>
    <dgm:cxn modelId="{F3FB3F67-51AA-F648-AA2A-05D5E8B6EE37}" type="presParOf" srcId="{9B6928C2-E83D-BC42-A01B-8BD661A1F09B}" destId="{10D9824A-DEAD-9842-A02F-FF75CD2FD451}" srcOrd="1" destOrd="0" presId="urn:microsoft.com/office/officeart/2005/8/layout/hList1"/>
    <dgm:cxn modelId="{3CD78F19-F7D1-2A4F-AB47-3558609AAC12}" type="presParOf" srcId="{DCA1F113-ED3A-734F-8009-973C5E57B02E}" destId="{5FCC0D95-451F-4347-8245-022045ACA90B}" srcOrd="1" destOrd="0" presId="urn:microsoft.com/office/officeart/2005/8/layout/hList1"/>
    <dgm:cxn modelId="{84402427-6223-2F41-B03B-71284412E226}" type="presParOf" srcId="{DCA1F113-ED3A-734F-8009-973C5E57B02E}" destId="{4A745F65-2DCB-EF4C-9623-1A49F50FDFCA}" srcOrd="2" destOrd="0" presId="urn:microsoft.com/office/officeart/2005/8/layout/hList1"/>
    <dgm:cxn modelId="{BE4F1D57-D11C-3E48-B2CD-90323DA5B58B}" type="presParOf" srcId="{4A745F65-2DCB-EF4C-9623-1A49F50FDFCA}" destId="{62844001-762A-BB41-B97D-BE1095BE3372}" srcOrd="0" destOrd="0" presId="urn:microsoft.com/office/officeart/2005/8/layout/hList1"/>
    <dgm:cxn modelId="{7024EF58-45E7-224A-A467-64095F0BB988}" type="presParOf" srcId="{4A745F65-2DCB-EF4C-9623-1A49F50FDFCA}" destId="{D5E2C751-667E-404C-9F4D-41E980B83623}" srcOrd="1" destOrd="0" presId="urn:microsoft.com/office/officeart/2005/8/layout/hList1"/>
    <dgm:cxn modelId="{B1A25114-CD7B-A245-B162-C3FC59D0825E}" type="presParOf" srcId="{DCA1F113-ED3A-734F-8009-973C5E57B02E}" destId="{7DBC59F8-1097-E648-B2C6-9D5914E9D682}" srcOrd="3" destOrd="0" presId="urn:microsoft.com/office/officeart/2005/8/layout/hList1"/>
    <dgm:cxn modelId="{D7958D18-A84C-3A43-BC80-F26D32747641}" type="presParOf" srcId="{DCA1F113-ED3A-734F-8009-973C5E57B02E}" destId="{F242FC97-3B72-0645-BA37-14ADADBEE92A}" srcOrd="4" destOrd="0" presId="urn:microsoft.com/office/officeart/2005/8/layout/hList1"/>
    <dgm:cxn modelId="{6BC2D6A9-C8C3-3F43-8213-399070CF7F66}" type="presParOf" srcId="{F242FC97-3B72-0645-BA37-14ADADBEE92A}" destId="{FB9FC17E-7710-9641-A6E1-722D419DF362}" srcOrd="0" destOrd="0" presId="urn:microsoft.com/office/officeart/2005/8/layout/hList1"/>
    <dgm:cxn modelId="{0D375B6B-EFCD-1B4A-9CAF-1C8B8A440819}" type="presParOf" srcId="{F242FC97-3B72-0645-BA37-14ADADBEE92A}" destId="{380D7267-2C05-424C-A78C-8CBE3EFED5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/>
      <dgm:spPr/>
      <dgm:t>
        <a:bodyPr/>
        <a:lstStyle/>
        <a:p>
          <a:r>
            <a:rPr lang="en-US" dirty="0"/>
            <a:t>Loan portfolio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Risky Loans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 custT="1"/>
      <dgm:spPr/>
      <dgm:t>
        <a:bodyPr/>
        <a:lstStyle/>
        <a:p>
          <a:r>
            <a:rPr lang="en-US" sz="1600" dirty="0"/>
            <a:t>Risky Loans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Loan Loss Amount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3A352EB-11AE-6345-A474-1A6174CCB93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:0.7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m:oMathPara>
              </a14:m>
              <a:endParaRPr lang="en-US" sz="2000" dirty="0"/>
            </a:p>
          </dgm:t>
        </dgm:pt>
      </mc:Choice>
      <mc:Fallback>
        <dgm:pt modelId="{F3A352EB-11AE-6345-A474-1A6174CCB938}">
          <dgm:prSet phldrT="[Text]" custT="1"/>
          <dgm:spPr/>
          <dgm:t>
            <a:bodyPr/>
            <a:lstStyle/>
            <a:p>
              <a:pPr/>
              <a:r>
                <a:rPr lang="en-US" sz="2000" b="0" i="0">
                  <a:latin typeface="Cambria Math" panose="02040503050406030204" pitchFamily="18" charset="0"/>
                </a:rPr>
                <a:t>𝑅^2:0.73</a:t>
              </a:r>
              <a:endParaRPr lang="en-US" sz="2000" dirty="0"/>
            </a:p>
          </dgm:t>
        </dgm:pt>
      </mc:Fallback>
    </mc:AlternateConten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 sz="2000" dirty="0"/>
            <a:t>MAE: 0.29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dgm:pt modelId="{F3A352EB-11AE-6345-A474-1A6174CCB938}">
      <dgm:prSet phldrT="[Text]" custT="1"/>
      <dgm:spPr>
        <a:blipFill>
          <a:blip xmlns:r="http://schemas.openxmlformats.org/officeDocument/2006/relationships" r:embed="rId1"/>
          <a:stretch>
            <a:fillRect l="-299" t="-9259" b="-148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CF46-7F1C-A04A-969D-C5602A238CB9}">
      <dsp:nvSpPr>
        <dsp:cNvPr id="0" name=""/>
        <dsp:cNvSpPr/>
      </dsp:nvSpPr>
      <dsp:spPr>
        <a:xfrm>
          <a:off x="1905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1905" y="786623"/>
        <a:ext cx="1857374" cy="576000"/>
      </dsp:txXfrm>
    </dsp:sp>
    <dsp:sp modelId="{10D9824A-DEAD-9842-A02F-FF75CD2FD451}">
      <dsp:nvSpPr>
        <dsp:cNvPr id="0" name=""/>
        <dsp:cNvSpPr/>
      </dsp:nvSpPr>
      <dsp:spPr>
        <a:xfrm>
          <a:off x="1905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Minimize errors</a:t>
          </a:r>
        </a:p>
      </dsp:txBody>
      <dsp:txXfrm>
        <a:off x="1905" y="1362623"/>
        <a:ext cx="1857374" cy="1392551"/>
      </dsp:txXfrm>
    </dsp:sp>
    <dsp:sp modelId="{62844001-762A-BB41-B97D-BE1095BE3372}">
      <dsp:nvSpPr>
        <dsp:cNvPr id="0" name=""/>
        <dsp:cNvSpPr/>
      </dsp:nvSpPr>
      <dsp:spPr>
        <a:xfrm>
          <a:off x="2119312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2119312" y="786623"/>
        <a:ext cx="1857374" cy="576000"/>
      </dsp:txXfrm>
    </dsp:sp>
    <dsp:sp modelId="{D5E2C751-667E-404C-9F4D-41E980B83623}">
      <dsp:nvSpPr>
        <dsp:cNvPr id="0" name=""/>
        <dsp:cNvSpPr/>
      </dsp:nvSpPr>
      <dsp:spPr>
        <a:xfrm>
          <a:off x="2119312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Prevent defaults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Reduce loan loss risk</a:t>
          </a:r>
        </a:p>
      </dsp:txBody>
      <dsp:txXfrm>
        <a:off x="2119312" y="1362623"/>
        <a:ext cx="1857374" cy="1392551"/>
      </dsp:txXfrm>
    </dsp:sp>
    <dsp:sp modelId="{FB9FC17E-7710-9641-A6E1-722D419DF362}">
      <dsp:nvSpPr>
        <dsp:cNvPr id="0" name=""/>
        <dsp:cNvSpPr/>
      </dsp:nvSpPr>
      <dsp:spPr>
        <a:xfrm>
          <a:off x="4236719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Cutting-Edge</a:t>
          </a:r>
        </a:p>
      </dsp:txBody>
      <dsp:txXfrm>
        <a:off x="4236719" y="786623"/>
        <a:ext cx="1857374" cy="576000"/>
      </dsp:txXfrm>
    </dsp:sp>
    <dsp:sp modelId="{380D7267-2C05-424C-A78C-8CBE3EFED500}">
      <dsp:nvSpPr>
        <dsp:cNvPr id="0" name=""/>
        <dsp:cNvSpPr/>
      </dsp:nvSpPr>
      <dsp:spPr>
        <a:xfrm>
          <a:off x="4236719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Outperform competitors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portfolio</a:t>
          </a:r>
        </a:p>
      </dsp:txBody>
      <dsp:txXfrm>
        <a:off x="4236719" y="1362623"/>
        <a:ext cx="1857374" cy="139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Risky Loans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portfolio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Loss Amount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Risky Loans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B7B54-2185-1046-B0DE-EB0472C19C06}">
      <dsp:nvSpPr>
        <dsp:cNvPr id="0" name=""/>
        <dsp:cNvSpPr/>
      </dsp:nvSpPr>
      <dsp:spPr>
        <a:xfrm>
          <a:off x="0" y="129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Classification</a:t>
          </a:r>
        </a:p>
      </dsp:txBody>
      <dsp:txXfrm>
        <a:off x="36553" y="49521"/>
        <a:ext cx="4161536" cy="675694"/>
      </dsp:txXfrm>
    </dsp:sp>
    <dsp:sp modelId="{B0256931-B2B0-6E45-A6B4-5EFA0E990A6A}">
      <dsp:nvSpPr>
        <dsp:cNvPr id="0" name=""/>
        <dsp:cNvSpPr/>
      </dsp:nvSpPr>
      <dsp:spPr>
        <a:xfrm>
          <a:off x="0" y="761768"/>
          <a:ext cx="4234642" cy="972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Recall: 0.94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Precision: 0.29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ROC AUC: 0.92</a:t>
          </a:r>
        </a:p>
      </dsp:txBody>
      <dsp:txXfrm>
        <a:off x="0" y="761768"/>
        <a:ext cx="4234642" cy="972900"/>
      </dsp:txXfrm>
    </dsp:sp>
    <dsp:sp modelId="{6479D236-37F2-724C-996A-ED19168F1C5C}">
      <dsp:nvSpPr>
        <dsp:cNvPr id="0" name=""/>
        <dsp:cNvSpPr/>
      </dsp:nvSpPr>
      <dsp:spPr>
        <a:xfrm>
          <a:off x="0" y="17346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Regression</a:t>
          </a:r>
        </a:p>
      </dsp:txBody>
      <dsp:txXfrm>
        <a:off x="36553" y="1771221"/>
        <a:ext cx="4161536" cy="675694"/>
      </dsp:txXfrm>
    </dsp:sp>
    <dsp:sp modelId="{A0B20B07-747F-B242-A0F1-379325C4D506}">
      <dsp:nvSpPr>
        <dsp:cNvPr id="0" name=""/>
        <dsp:cNvSpPr/>
      </dsp:nvSpPr>
      <dsp:spPr>
        <a:xfrm>
          <a:off x="0" y="2483468"/>
          <a:ext cx="4234642" cy="6624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000" b="0" i="1" kern="1200" smtClean="0">
                  <a:latin typeface="Cambria Math" panose="02040503050406030204" pitchFamily="18" charset="0"/>
                </a:rPr>
                <m:t>:0.7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3</m:t>
              </m:r>
            </m:oMath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MAE: 0.29</a:t>
          </a:r>
        </a:p>
      </dsp:txBody>
      <dsp:txXfrm>
        <a:off x="0" y="2483468"/>
        <a:ext cx="4234642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mailto:md.ghsd@gmail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mdominguez2010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4659464" y="1049064"/>
            <a:ext cx="3764661" cy="145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4400" dirty="0">
                <a:solidFill>
                  <a:schemeClr val="lt1"/>
                </a:solidFill>
              </a:rPr>
              <a:t>Loan Portfolio Risk using ML</a:t>
            </a:r>
            <a:endParaRPr sz="44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975652" y="2638846"/>
            <a:ext cx="4448473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By Marcos Dominguez, Data Scientist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7" name="Google Shape;154;p30">
            <a:extLst>
              <a:ext uri="{FF2B5EF4-FFF2-40B4-BE49-F238E27FC236}">
                <a16:creationId xmlns:a16="http://schemas.microsoft.com/office/drawing/2014/main" id="{0F556C46-7DD4-EB49-9B08-9E77BA0B235B}"/>
              </a:ext>
            </a:extLst>
          </p:cNvPr>
          <p:cNvSpPr/>
          <p:nvPr/>
        </p:nvSpPr>
        <p:spPr>
          <a:xfrm rot="7200233">
            <a:off x="-334846" y="706186"/>
            <a:ext cx="5410766" cy="3039607"/>
          </a:xfrm>
          <a:custGeom>
            <a:avLst/>
            <a:gdLst/>
            <a:ahLst/>
            <a:cxnLst/>
            <a:rect l="l" t="t" r="r" b="b"/>
            <a:pathLst>
              <a:path w="254148" h="186811" extrusionOk="0">
                <a:moveTo>
                  <a:pt x="78567" y="1"/>
                </a:moveTo>
                <a:cubicBezTo>
                  <a:pt x="68215" y="1"/>
                  <a:pt x="57290" y="2991"/>
                  <a:pt x="44894" y="10799"/>
                </a:cubicBezTo>
                <a:cubicBezTo>
                  <a:pt x="0" y="39005"/>
                  <a:pt x="23127" y="186810"/>
                  <a:pt x="142323" y="186810"/>
                </a:cubicBezTo>
                <a:cubicBezTo>
                  <a:pt x="145508" y="186810"/>
                  <a:pt x="148762" y="186705"/>
                  <a:pt x="152085" y="186489"/>
                </a:cubicBezTo>
                <a:cubicBezTo>
                  <a:pt x="152085" y="186489"/>
                  <a:pt x="152351" y="186501"/>
                  <a:pt x="152856" y="186501"/>
                </a:cubicBezTo>
                <a:cubicBezTo>
                  <a:pt x="158914" y="186501"/>
                  <a:pt x="199306" y="184696"/>
                  <a:pt x="225711" y="137753"/>
                </a:cubicBezTo>
                <a:cubicBezTo>
                  <a:pt x="254147" y="86728"/>
                  <a:pt x="220597" y="39928"/>
                  <a:pt x="168853" y="29686"/>
                </a:cubicBezTo>
                <a:cubicBezTo>
                  <a:pt x="130848" y="22323"/>
                  <a:pt x="106849" y="1"/>
                  <a:pt x="78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14660;p73">
            <a:extLst>
              <a:ext uri="{FF2B5EF4-FFF2-40B4-BE49-F238E27FC236}">
                <a16:creationId xmlns:a16="http://schemas.microsoft.com/office/drawing/2014/main" id="{C0D97620-69C3-704B-891C-27514BC58D65}"/>
              </a:ext>
            </a:extLst>
          </p:cNvPr>
          <p:cNvSpPr/>
          <p:nvPr/>
        </p:nvSpPr>
        <p:spPr>
          <a:xfrm>
            <a:off x="1929374" y="770400"/>
            <a:ext cx="1394271" cy="135259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14656;p73">
            <a:extLst>
              <a:ext uri="{FF2B5EF4-FFF2-40B4-BE49-F238E27FC236}">
                <a16:creationId xmlns:a16="http://schemas.microsoft.com/office/drawing/2014/main" id="{193EE634-AA44-9649-92E6-29D6AA37DB0D}"/>
              </a:ext>
            </a:extLst>
          </p:cNvPr>
          <p:cNvGrpSpPr/>
          <p:nvPr/>
        </p:nvGrpSpPr>
        <p:grpSpPr>
          <a:xfrm>
            <a:off x="850790" y="2225990"/>
            <a:ext cx="1324817" cy="1352598"/>
            <a:chOff x="3996113" y="4291176"/>
            <a:chExt cx="336512" cy="335048"/>
          </a:xfrm>
          <a:solidFill>
            <a:srgbClr val="FF0000"/>
          </a:solidFill>
        </p:grpSpPr>
        <p:sp>
          <p:nvSpPr>
            <p:cNvPr id="370" name="Google Shape;14657;p73">
              <a:extLst>
                <a:ext uri="{FF2B5EF4-FFF2-40B4-BE49-F238E27FC236}">
                  <a16:creationId xmlns:a16="http://schemas.microsoft.com/office/drawing/2014/main" id="{68269828-7881-484F-A0E4-1A303EABBB8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58;p73">
              <a:extLst>
                <a:ext uri="{FF2B5EF4-FFF2-40B4-BE49-F238E27FC236}">
                  <a16:creationId xmlns:a16="http://schemas.microsoft.com/office/drawing/2014/main" id="{9655CC12-A811-434B-B02F-CCCF6065B8D6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59;p73">
              <a:extLst>
                <a:ext uri="{FF2B5EF4-FFF2-40B4-BE49-F238E27FC236}">
                  <a16:creationId xmlns:a16="http://schemas.microsoft.com/office/drawing/2014/main" id="{78217E67-9395-774E-9EC5-394D19A20ED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2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D3F3-8342-4D46-8C9D-9E3B73F5B178}"/>
              </a:ext>
            </a:extLst>
          </p:cNvPr>
          <p:cNvSpPr txBox="1"/>
          <p:nvPr/>
        </p:nvSpPr>
        <p:spPr>
          <a:xfrm>
            <a:off x="2589414" y="249382"/>
            <a:ext cx="396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37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6008E7FD-F117-4342-A830-E63BB2D6E5F1}"/>
              </a:ext>
            </a:extLst>
          </p:cNvPr>
          <p:cNvSpPr/>
          <p:nvPr/>
        </p:nvSpPr>
        <p:spPr>
          <a:xfrm>
            <a:off x="4461086" y="1437997"/>
            <a:ext cx="1382710" cy="13094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6,388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6.06% of portfolio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F19FBE5C-ECD3-0649-9AFF-913F6929F5F7}"/>
              </a:ext>
            </a:extLst>
          </p:cNvPr>
          <p:cNvSpPr/>
          <p:nvPr/>
        </p:nvSpPr>
        <p:spPr>
          <a:xfrm>
            <a:off x="4476904" y="3674930"/>
            <a:ext cx="1382710" cy="13094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Avg: 1.65%</a:t>
            </a:r>
          </a:p>
          <a:p>
            <a:pPr algn="ctr"/>
            <a:r>
              <a:rPr lang="en-US" dirty="0"/>
              <a:t>Min: 0.43%</a:t>
            </a:r>
          </a:p>
          <a:p>
            <a:pPr algn="ctr"/>
            <a:r>
              <a:rPr lang="en-US" dirty="0"/>
              <a:t>Max: 34.50%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FD7B-4DDB-7940-90FF-98D06218262C}"/>
              </a:ext>
            </a:extLst>
          </p:cNvPr>
          <p:cNvSpPr txBox="1"/>
          <p:nvPr/>
        </p:nvSpPr>
        <p:spPr>
          <a:xfrm>
            <a:off x="2473728" y="294304"/>
            <a:ext cx="35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Actuals vs 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65E8D-26C7-A546-8BD0-0B9C1A5DF683}"/>
              </a:ext>
            </a:extLst>
          </p:cNvPr>
          <p:cNvSpPr txBox="1"/>
          <p:nvPr/>
        </p:nvSpPr>
        <p:spPr>
          <a:xfrm>
            <a:off x="3528165" y="644195"/>
            <a:ext cx="126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Risky Loans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6148-6A9E-7243-BC29-012AC879561D}"/>
              </a:ext>
            </a:extLst>
          </p:cNvPr>
          <p:cNvSpPr txBox="1"/>
          <p:nvPr/>
        </p:nvSpPr>
        <p:spPr>
          <a:xfrm>
            <a:off x="3591690" y="2841448"/>
            <a:ext cx="113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Loss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AE41419-12D7-7D46-8689-7755944E2296}"/>
              </a:ext>
            </a:extLst>
          </p:cNvPr>
          <p:cNvSpPr/>
          <p:nvPr/>
        </p:nvSpPr>
        <p:spPr>
          <a:xfrm>
            <a:off x="2608851" y="1437997"/>
            <a:ext cx="1382710" cy="1309482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9,783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9.25% of portfolio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1AD2D639-A32A-5E40-BC5D-08990FBD59B5}"/>
              </a:ext>
            </a:extLst>
          </p:cNvPr>
          <p:cNvSpPr/>
          <p:nvPr/>
        </p:nvSpPr>
        <p:spPr>
          <a:xfrm>
            <a:off x="2622616" y="3674930"/>
            <a:ext cx="1472337" cy="130948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Avg: 8.62%</a:t>
            </a:r>
          </a:p>
          <a:p>
            <a:pPr algn="ctr"/>
            <a:r>
              <a:rPr lang="en-US" dirty="0"/>
              <a:t>Min: 1.0%</a:t>
            </a:r>
          </a:p>
          <a:p>
            <a:pPr algn="ctr"/>
            <a:r>
              <a:rPr lang="en-US" dirty="0"/>
              <a:t>Max: 100.00%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7099A-9593-184F-A8E5-224640EB612A}"/>
              </a:ext>
            </a:extLst>
          </p:cNvPr>
          <p:cNvSpPr txBox="1"/>
          <p:nvPr/>
        </p:nvSpPr>
        <p:spPr>
          <a:xfrm>
            <a:off x="2854518" y="1057523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F95F-E687-BF49-A646-331959B08DDC}"/>
              </a:ext>
            </a:extLst>
          </p:cNvPr>
          <p:cNvSpPr txBox="1"/>
          <p:nvPr/>
        </p:nvSpPr>
        <p:spPr>
          <a:xfrm>
            <a:off x="4614577" y="1057523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53E5E-979D-CB4C-A91D-4D2E62D28F1A}"/>
              </a:ext>
            </a:extLst>
          </p:cNvPr>
          <p:cNvSpPr txBox="1"/>
          <p:nvPr/>
        </p:nvSpPr>
        <p:spPr>
          <a:xfrm>
            <a:off x="2990198" y="3210708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483F2-4FC5-9F43-8489-C0980F6CE04A}"/>
              </a:ext>
            </a:extLst>
          </p:cNvPr>
          <p:cNvSpPr txBox="1"/>
          <p:nvPr/>
        </p:nvSpPr>
        <p:spPr>
          <a:xfrm>
            <a:off x="4677838" y="3210708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4107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Probability Density Functions: Actual vs Predicted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2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Research differences in distributions…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6"/>
          <p:cNvGrpSpPr/>
          <p:nvPr/>
        </p:nvGrpSpPr>
        <p:grpSpPr>
          <a:xfrm>
            <a:off x="995850" y="1318850"/>
            <a:ext cx="2001713" cy="2768650"/>
            <a:chOff x="995850" y="1318850"/>
            <a:chExt cx="2001713" cy="2768650"/>
          </a:xfrm>
        </p:grpSpPr>
        <p:cxnSp>
          <p:nvCxnSpPr>
            <p:cNvPr id="805" name="Google Shape;805;p36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6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6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6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6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1" name="Google Shape;871;p36"/>
          <p:cNvSpPr txBox="1">
            <a:spLocks noGrp="1"/>
          </p:cNvSpPr>
          <p:nvPr>
            <p:ph type="title"/>
          </p:nvPr>
        </p:nvSpPr>
        <p:spPr>
          <a:xfrm>
            <a:off x="3043844" y="1650050"/>
            <a:ext cx="4270906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Acknowledgements</a:t>
            </a:r>
            <a:endParaRPr sz="3600"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subTitle" idx="1"/>
          </p:nvPr>
        </p:nvSpPr>
        <p:spPr>
          <a:xfrm>
            <a:off x="2844300" y="2738003"/>
            <a:ext cx="5426864" cy="21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Questions? Contact me: </a:t>
            </a:r>
            <a:r>
              <a:rPr lang="en" sz="2800" dirty="0">
                <a:hlinkClick r:id="rId3"/>
              </a:rPr>
              <a:t>md.ghsd@gmail.com</a:t>
            </a:r>
            <a:endParaRPr lang="en" sz="2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800" dirty="0">
                <a:hlinkClick r:id="rId4"/>
              </a:rPr>
              <a:t>github.com/mdominguez2010</a:t>
            </a:r>
            <a:endParaRPr lang="en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dirty="0"/>
          </a:p>
        </p:txBody>
      </p:sp>
      <p:pic>
        <p:nvPicPr>
          <p:cNvPr id="71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338DA67B-8436-8D48-8801-3E8C4D7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1" y="1712932"/>
            <a:ext cx="428964" cy="4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urses - 0 TO 100 ACADEMY">
            <a:extLst>
              <a:ext uri="{FF2B5EF4-FFF2-40B4-BE49-F238E27FC236}">
                <a16:creationId xmlns:a16="http://schemas.microsoft.com/office/drawing/2014/main" id="{EE94C95F-948B-264D-84D6-994A712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85" y="815422"/>
            <a:ext cx="48060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E691B95-DA53-704D-A4CF-B415A1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6" y="1187872"/>
            <a:ext cx="1172088" cy="3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FBBDCFE6-427C-9045-BF70-7F1BE8D0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3487519"/>
            <a:ext cx="1110647" cy="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Google cloud - Free social media icons">
            <a:extLst>
              <a:ext uri="{FF2B5EF4-FFF2-40B4-BE49-F238E27FC236}">
                <a16:creationId xmlns:a16="http://schemas.microsoft.com/office/drawing/2014/main" id="{84D747DA-08FB-7447-AC8C-2D88E8F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4" y="2436439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9B12E30F-1F13-9D48-BDF0-3B005B31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" y="4123094"/>
            <a:ext cx="1024492" cy="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4564;p59">
            <a:extLst>
              <a:ext uri="{FF2B5EF4-FFF2-40B4-BE49-F238E27FC236}">
                <a16:creationId xmlns:a16="http://schemas.microsoft.com/office/drawing/2014/main" id="{D8B2D8E3-7CE1-004A-80F7-08F37859066A}"/>
              </a:ext>
            </a:extLst>
          </p:cNvPr>
          <p:cNvGrpSpPr/>
          <p:nvPr/>
        </p:nvGrpSpPr>
        <p:grpSpPr>
          <a:xfrm>
            <a:off x="6657147" y="230974"/>
            <a:ext cx="2117859" cy="1913795"/>
            <a:chOff x="5014325" y="2711050"/>
            <a:chExt cx="1300575" cy="1274700"/>
          </a:xfrm>
        </p:grpSpPr>
        <p:sp>
          <p:nvSpPr>
            <p:cNvPr id="43" name="Google Shape;4565;p59">
              <a:extLst>
                <a:ext uri="{FF2B5EF4-FFF2-40B4-BE49-F238E27FC236}">
                  <a16:creationId xmlns:a16="http://schemas.microsoft.com/office/drawing/2014/main" id="{25830ED3-C393-8540-92C9-7E8E0009DD3C}"/>
                </a:ext>
              </a:extLst>
            </p:cNvPr>
            <p:cNvSpPr/>
            <p:nvPr/>
          </p:nvSpPr>
          <p:spPr>
            <a:xfrm>
              <a:off x="5026850" y="2738225"/>
              <a:ext cx="1288050" cy="1169375"/>
            </a:xfrm>
            <a:custGeom>
              <a:avLst/>
              <a:gdLst/>
              <a:ahLst/>
              <a:cxnLst/>
              <a:rect l="l" t="t" r="r" b="b"/>
              <a:pathLst>
                <a:path w="51522" h="46775" extrusionOk="0">
                  <a:moveTo>
                    <a:pt x="40822" y="0"/>
                  </a:moveTo>
                  <a:cubicBezTo>
                    <a:pt x="39010" y="0"/>
                    <a:pt x="37193" y="455"/>
                    <a:pt x="35573" y="1380"/>
                  </a:cubicBezTo>
                  <a:cubicBezTo>
                    <a:pt x="32935" y="2892"/>
                    <a:pt x="31071" y="5439"/>
                    <a:pt x="28808" y="7474"/>
                  </a:cubicBezTo>
                  <a:cubicBezTo>
                    <a:pt x="26000" y="9997"/>
                    <a:pt x="22578" y="11760"/>
                    <a:pt x="18895" y="12556"/>
                  </a:cubicBezTo>
                  <a:cubicBezTo>
                    <a:pt x="15860" y="13215"/>
                    <a:pt x="12699" y="13226"/>
                    <a:pt x="9789" y="14261"/>
                  </a:cubicBezTo>
                  <a:cubicBezTo>
                    <a:pt x="4093" y="16250"/>
                    <a:pt x="194" y="22173"/>
                    <a:pt x="91" y="28210"/>
                  </a:cubicBezTo>
                  <a:cubicBezTo>
                    <a:pt x="0" y="34235"/>
                    <a:pt x="3423" y="40067"/>
                    <a:pt x="8470" y="43375"/>
                  </a:cubicBezTo>
                  <a:cubicBezTo>
                    <a:pt x="10186" y="44501"/>
                    <a:pt x="12063" y="45353"/>
                    <a:pt x="14041" y="45911"/>
                  </a:cubicBezTo>
                  <a:cubicBezTo>
                    <a:pt x="16270" y="46540"/>
                    <a:pt x="18578" y="46774"/>
                    <a:pt x="20897" y="46774"/>
                  </a:cubicBezTo>
                  <a:cubicBezTo>
                    <a:pt x="22433" y="46774"/>
                    <a:pt x="23974" y="46672"/>
                    <a:pt x="25500" y="46513"/>
                  </a:cubicBezTo>
                  <a:cubicBezTo>
                    <a:pt x="32116" y="45820"/>
                    <a:pt x="39051" y="42068"/>
                    <a:pt x="43212" y="36771"/>
                  </a:cubicBezTo>
                  <a:cubicBezTo>
                    <a:pt x="45077" y="34406"/>
                    <a:pt x="46645" y="31825"/>
                    <a:pt x="47896" y="29085"/>
                  </a:cubicBezTo>
                  <a:cubicBezTo>
                    <a:pt x="49965" y="24584"/>
                    <a:pt x="51135" y="19729"/>
                    <a:pt x="51352" y="14784"/>
                  </a:cubicBezTo>
                  <a:cubicBezTo>
                    <a:pt x="51522" y="10543"/>
                    <a:pt x="51352" y="5848"/>
                    <a:pt x="47987" y="2756"/>
                  </a:cubicBezTo>
                  <a:cubicBezTo>
                    <a:pt x="46005" y="935"/>
                    <a:pt x="43419" y="0"/>
                    <a:pt x="40822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6;p59">
              <a:extLst>
                <a:ext uri="{FF2B5EF4-FFF2-40B4-BE49-F238E27FC236}">
                  <a16:creationId xmlns:a16="http://schemas.microsoft.com/office/drawing/2014/main" id="{CDFC93E9-A451-A243-8158-B488DAFAB2AE}"/>
                </a:ext>
              </a:extLst>
            </p:cNvPr>
            <p:cNvSpPr/>
            <p:nvPr/>
          </p:nvSpPr>
          <p:spPr>
            <a:xfrm>
              <a:off x="5199650" y="3693275"/>
              <a:ext cx="1085700" cy="292475"/>
            </a:xfrm>
            <a:custGeom>
              <a:avLst/>
              <a:gdLst/>
              <a:ahLst/>
              <a:cxnLst/>
              <a:rect l="l" t="t" r="r" b="b"/>
              <a:pathLst>
                <a:path w="43428" h="11699" extrusionOk="0">
                  <a:moveTo>
                    <a:pt x="21714" y="1"/>
                  </a:moveTo>
                  <a:cubicBezTo>
                    <a:pt x="9721" y="1"/>
                    <a:pt x="0" y="2627"/>
                    <a:pt x="0" y="5855"/>
                  </a:cubicBezTo>
                  <a:cubicBezTo>
                    <a:pt x="0" y="9084"/>
                    <a:pt x="9721" y="11699"/>
                    <a:pt x="21714" y="11699"/>
                  </a:cubicBezTo>
                  <a:cubicBezTo>
                    <a:pt x="33708" y="11699"/>
                    <a:pt x="43428" y="9084"/>
                    <a:pt x="43428" y="5855"/>
                  </a:cubicBezTo>
                  <a:cubicBezTo>
                    <a:pt x="43428" y="2627"/>
                    <a:pt x="33708" y="1"/>
                    <a:pt x="2171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7;p59">
              <a:extLst>
                <a:ext uri="{FF2B5EF4-FFF2-40B4-BE49-F238E27FC236}">
                  <a16:creationId xmlns:a16="http://schemas.microsoft.com/office/drawing/2014/main" id="{4154DCD9-6609-704C-8297-AFC473A74F91}"/>
                </a:ext>
              </a:extLst>
            </p:cNvPr>
            <p:cNvSpPr/>
            <p:nvPr/>
          </p:nvSpPr>
          <p:spPr>
            <a:xfrm>
              <a:off x="5199650" y="3708625"/>
              <a:ext cx="1085700" cy="277125"/>
            </a:xfrm>
            <a:custGeom>
              <a:avLst/>
              <a:gdLst/>
              <a:ahLst/>
              <a:cxnLst/>
              <a:rect l="l" t="t" r="r" b="b"/>
              <a:pathLst>
                <a:path w="43428" h="11085" extrusionOk="0">
                  <a:moveTo>
                    <a:pt x="31400" y="1"/>
                  </a:moveTo>
                  <a:cubicBezTo>
                    <a:pt x="30900" y="1024"/>
                    <a:pt x="30184" y="2115"/>
                    <a:pt x="29206" y="3286"/>
                  </a:cubicBezTo>
                  <a:cubicBezTo>
                    <a:pt x="28865" y="3695"/>
                    <a:pt x="28501" y="4093"/>
                    <a:pt x="28115" y="4457"/>
                  </a:cubicBezTo>
                  <a:cubicBezTo>
                    <a:pt x="28239" y="4627"/>
                    <a:pt x="28388" y="4776"/>
                    <a:pt x="28570" y="4900"/>
                  </a:cubicBezTo>
                  <a:cubicBezTo>
                    <a:pt x="28570" y="4900"/>
                    <a:pt x="28580" y="4900"/>
                    <a:pt x="28592" y="4912"/>
                  </a:cubicBezTo>
                  <a:cubicBezTo>
                    <a:pt x="28297" y="4275"/>
                    <a:pt x="30422" y="3149"/>
                    <a:pt x="30422" y="3149"/>
                  </a:cubicBezTo>
                  <a:cubicBezTo>
                    <a:pt x="31093" y="3718"/>
                    <a:pt x="31809" y="4241"/>
                    <a:pt x="32549" y="4730"/>
                  </a:cubicBezTo>
                  <a:lnTo>
                    <a:pt x="32549" y="4718"/>
                  </a:lnTo>
                  <a:lnTo>
                    <a:pt x="32571" y="4718"/>
                  </a:lnTo>
                  <a:cubicBezTo>
                    <a:pt x="33264" y="4718"/>
                    <a:pt x="34151" y="4332"/>
                    <a:pt x="35072" y="3821"/>
                  </a:cubicBezTo>
                  <a:cubicBezTo>
                    <a:pt x="35083" y="3809"/>
                    <a:pt x="35106" y="3798"/>
                    <a:pt x="35118" y="3786"/>
                  </a:cubicBezTo>
                  <a:cubicBezTo>
                    <a:pt x="35538" y="3480"/>
                    <a:pt x="36129" y="3149"/>
                    <a:pt x="36675" y="2854"/>
                  </a:cubicBezTo>
                  <a:cubicBezTo>
                    <a:pt x="36948" y="2684"/>
                    <a:pt x="37220" y="2513"/>
                    <a:pt x="37482" y="2354"/>
                  </a:cubicBezTo>
                  <a:cubicBezTo>
                    <a:pt x="37846" y="2149"/>
                    <a:pt x="38165" y="2070"/>
                    <a:pt x="38437" y="2070"/>
                  </a:cubicBezTo>
                  <a:cubicBezTo>
                    <a:pt x="38869" y="2070"/>
                    <a:pt x="39176" y="2263"/>
                    <a:pt x="39347" y="2399"/>
                  </a:cubicBezTo>
                  <a:cubicBezTo>
                    <a:pt x="39461" y="2456"/>
                    <a:pt x="39494" y="2490"/>
                    <a:pt x="39494" y="2490"/>
                  </a:cubicBezTo>
                  <a:cubicBezTo>
                    <a:pt x="39494" y="2490"/>
                    <a:pt x="39483" y="2490"/>
                    <a:pt x="39471" y="2513"/>
                  </a:cubicBezTo>
                  <a:cubicBezTo>
                    <a:pt x="39494" y="2536"/>
                    <a:pt x="39494" y="2547"/>
                    <a:pt x="39494" y="2547"/>
                  </a:cubicBezTo>
                  <a:lnTo>
                    <a:pt x="38415" y="4013"/>
                  </a:lnTo>
                  <a:cubicBezTo>
                    <a:pt x="38415" y="4013"/>
                    <a:pt x="37243" y="5037"/>
                    <a:pt x="36414" y="5787"/>
                  </a:cubicBezTo>
                  <a:cubicBezTo>
                    <a:pt x="36356" y="5844"/>
                    <a:pt x="36311" y="5890"/>
                    <a:pt x="36255" y="5935"/>
                  </a:cubicBezTo>
                  <a:cubicBezTo>
                    <a:pt x="35254" y="6924"/>
                    <a:pt x="33583" y="7959"/>
                    <a:pt x="33583" y="7959"/>
                  </a:cubicBezTo>
                  <a:lnTo>
                    <a:pt x="32412" y="7242"/>
                  </a:lnTo>
                  <a:lnTo>
                    <a:pt x="32412" y="7242"/>
                  </a:lnTo>
                  <a:cubicBezTo>
                    <a:pt x="32503" y="7469"/>
                    <a:pt x="32537" y="7709"/>
                    <a:pt x="32537" y="7924"/>
                  </a:cubicBezTo>
                  <a:cubicBezTo>
                    <a:pt x="32537" y="7970"/>
                    <a:pt x="32526" y="8027"/>
                    <a:pt x="32526" y="8083"/>
                  </a:cubicBezTo>
                  <a:cubicBezTo>
                    <a:pt x="32537" y="8129"/>
                    <a:pt x="32537" y="8163"/>
                    <a:pt x="32537" y="8163"/>
                  </a:cubicBezTo>
                  <a:lnTo>
                    <a:pt x="32503" y="8243"/>
                  </a:lnTo>
                  <a:cubicBezTo>
                    <a:pt x="32446" y="8664"/>
                    <a:pt x="32287" y="8970"/>
                    <a:pt x="32309" y="9016"/>
                  </a:cubicBezTo>
                  <a:lnTo>
                    <a:pt x="27251" y="7527"/>
                  </a:lnTo>
                  <a:lnTo>
                    <a:pt x="26671" y="5719"/>
                  </a:lnTo>
                  <a:cubicBezTo>
                    <a:pt x="26205" y="6083"/>
                    <a:pt x="25716" y="6424"/>
                    <a:pt x="25215" y="6731"/>
                  </a:cubicBezTo>
                  <a:cubicBezTo>
                    <a:pt x="22908" y="8106"/>
                    <a:pt x="20180" y="8811"/>
                    <a:pt x="17280" y="8811"/>
                  </a:cubicBezTo>
                  <a:cubicBezTo>
                    <a:pt x="15780" y="8811"/>
                    <a:pt x="14245" y="8629"/>
                    <a:pt x="12687" y="8254"/>
                  </a:cubicBezTo>
                  <a:cubicBezTo>
                    <a:pt x="9039" y="7368"/>
                    <a:pt x="5957" y="5287"/>
                    <a:pt x="3797" y="2240"/>
                  </a:cubicBezTo>
                  <a:lnTo>
                    <a:pt x="3627" y="2002"/>
                  </a:lnTo>
                  <a:cubicBezTo>
                    <a:pt x="1331" y="2934"/>
                    <a:pt x="0" y="4048"/>
                    <a:pt x="0" y="5241"/>
                  </a:cubicBezTo>
                  <a:cubicBezTo>
                    <a:pt x="0" y="8470"/>
                    <a:pt x="9721" y="11085"/>
                    <a:pt x="21714" y="11085"/>
                  </a:cubicBezTo>
                  <a:cubicBezTo>
                    <a:pt x="33708" y="11085"/>
                    <a:pt x="43428" y="8470"/>
                    <a:pt x="43428" y="5241"/>
                  </a:cubicBezTo>
                  <a:cubicBezTo>
                    <a:pt x="43428" y="2945"/>
                    <a:pt x="38528" y="967"/>
                    <a:pt x="31400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8;p59">
              <a:extLst>
                <a:ext uri="{FF2B5EF4-FFF2-40B4-BE49-F238E27FC236}">
                  <a16:creationId xmlns:a16="http://schemas.microsoft.com/office/drawing/2014/main" id="{B8908F27-B7A2-BA4B-BC07-21DCCA6C27A6}"/>
                </a:ext>
              </a:extLst>
            </p:cNvPr>
            <p:cNvSpPr/>
            <p:nvPr/>
          </p:nvSpPr>
          <p:spPr>
            <a:xfrm>
              <a:off x="5143375" y="2786350"/>
              <a:ext cx="692350" cy="411875"/>
            </a:xfrm>
            <a:custGeom>
              <a:avLst/>
              <a:gdLst/>
              <a:ahLst/>
              <a:cxnLst/>
              <a:rect l="l" t="t" r="r" b="b"/>
              <a:pathLst>
                <a:path w="27694" h="16475" extrusionOk="0">
                  <a:moveTo>
                    <a:pt x="1081" y="1"/>
                  </a:moveTo>
                  <a:cubicBezTo>
                    <a:pt x="478" y="1"/>
                    <a:pt x="0" y="478"/>
                    <a:pt x="0" y="1081"/>
                  </a:cubicBezTo>
                  <a:lnTo>
                    <a:pt x="0" y="15394"/>
                  </a:lnTo>
                  <a:cubicBezTo>
                    <a:pt x="0" y="15997"/>
                    <a:pt x="478" y="16474"/>
                    <a:pt x="1081" y="16474"/>
                  </a:cubicBezTo>
                  <a:lnTo>
                    <a:pt x="26614" y="16474"/>
                  </a:lnTo>
                  <a:cubicBezTo>
                    <a:pt x="27205" y="16474"/>
                    <a:pt x="27694" y="15997"/>
                    <a:pt x="27694" y="15394"/>
                  </a:cubicBezTo>
                  <a:lnTo>
                    <a:pt x="27694" y="1081"/>
                  </a:lnTo>
                  <a:cubicBezTo>
                    <a:pt x="27694" y="478"/>
                    <a:pt x="27205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9;p59">
              <a:extLst>
                <a:ext uri="{FF2B5EF4-FFF2-40B4-BE49-F238E27FC236}">
                  <a16:creationId xmlns:a16="http://schemas.microsoft.com/office/drawing/2014/main" id="{44C3B281-4D5B-2343-92D7-6173D25B2876}"/>
                </a:ext>
              </a:extLst>
            </p:cNvPr>
            <p:cNvSpPr/>
            <p:nvPr/>
          </p:nvSpPr>
          <p:spPr>
            <a:xfrm>
              <a:off x="5143375" y="2786075"/>
              <a:ext cx="692350" cy="38125"/>
            </a:xfrm>
            <a:custGeom>
              <a:avLst/>
              <a:gdLst/>
              <a:ahLst/>
              <a:cxnLst/>
              <a:rect l="l" t="t" r="r" b="b"/>
              <a:pathLst>
                <a:path w="27694" h="1525" extrusionOk="0">
                  <a:moveTo>
                    <a:pt x="1081" y="1"/>
                  </a:moveTo>
                  <a:cubicBezTo>
                    <a:pt x="478" y="1"/>
                    <a:pt x="0" y="489"/>
                    <a:pt x="0" y="1092"/>
                  </a:cubicBezTo>
                  <a:lnTo>
                    <a:pt x="0" y="1524"/>
                  </a:lnTo>
                  <a:lnTo>
                    <a:pt x="27694" y="1524"/>
                  </a:lnTo>
                  <a:lnTo>
                    <a:pt x="27694" y="1092"/>
                  </a:lnTo>
                  <a:cubicBezTo>
                    <a:pt x="27694" y="489"/>
                    <a:pt x="27216" y="1"/>
                    <a:pt x="26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70;p59">
              <a:extLst>
                <a:ext uri="{FF2B5EF4-FFF2-40B4-BE49-F238E27FC236}">
                  <a16:creationId xmlns:a16="http://schemas.microsoft.com/office/drawing/2014/main" id="{D16400D0-E644-064B-8196-A1A43E4E555E}"/>
                </a:ext>
              </a:extLst>
            </p:cNvPr>
            <p:cNvSpPr/>
            <p:nvPr/>
          </p:nvSpPr>
          <p:spPr>
            <a:xfrm>
              <a:off x="5141675" y="2784650"/>
              <a:ext cx="695500" cy="415275"/>
            </a:xfrm>
            <a:custGeom>
              <a:avLst/>
              <a:gdLst/>
              <a:ahLst/>
              <a:cxnLst/>
              <a:rect l="l" t="t" r="r" b="b"/>
              <a:pathLst>
                <a:path w="27820" h="16611" extrusionOk="0">
                  <a:moveTo>
                    <a:pt x="26682" y="126"/>
                  </a:moveTo>
                  <a:cubicBezTo>
                    <a:pt x="27239" y="126"/>
                    <a:pt x="27705" y="581"/>
                    <a:pt x="27705" y="1149"/>
                  </a:cubicBezTo>
                  <a:lnTo>
                    <a:pt x="27705" y="15462"/>
                  </a:lnTo>
                  <a:cubicBezTo>
                    <a:pt x="27705" y="16030"/>
                    <a:pt x="27239" y="16485"/>
                    <a:pt x="26682" y="16485"/>
                  </a:cubicBezTo>
                  <a:lnTo>
                    <a:pt x="1149" y="16485"/>
                  </a:lnTo>
                  <a:cubicBezTo>
                    <a:pt x="580" y="16485"/>
                    <a:pt x="126" y="16030"/>
                    <a:pt x="126" y="15462"/>
                  </a:cubicBez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462"/>
                  </a:lnTo>
                  <a:cubicBezTo>
                    <a:pt x="0" y="16087"/>
                    <a:pt x="512" y="16610"/>
                    <a:pt x="1149" y="16610"/>
                  </a:cubicBezTo>
                  <a:lnTo>
                    <a:pt x="26682" y="16610"/>
                  </a:lnTo>
                  <a:cubicBezTo>
                    <a:pt x="27307" y="16610"/>
                    <a:pt x="27819" y="16087"/>
                    <a:pt x="27819" y="15462"/>
                  </a:cubicBezTo>
                  <a:lnTo>
                    <a:pt x="27819" y="1149"/>
                  </a:lnTo>
                  <a:cubicBezTo>
                    <a:pt x="27819" y="523"/>
                    <a:pt x="27307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71;p59">
              <a:extLst>
                <a:ext uri="{FF2B5EF4-FFF2-40B4-BE49-F238E27FC236}">
                  <a16:creationId xmlns:a16="http://schemas.microsoft.com/office/drawing/2014/main" id="{22283059-4398-A94D-8A8B-88D0CDE4995A}"/>
                </a:ext>
              </a:extLst>
            </p:cNvPr>
            <p:cNvSpPr/>
            <p:nvPr/>
          </p:nvSpPr>
          <p:spPr>
            <a:xfrm>
              <a:off x="5141675" y="2784650"/>
              <a:ext cx="695500" cy="40950"/>
            </a:xfrm>
            <a:custGeom>
              <a:avLst/>
              <a:gdLst/>
              <a:ahLst/>
              <a:cxnLst/>
              <a:rect l="l" t="t" r="r" b="b"/>
              <a:pathLst>
                <a:path w="27820" h="1638" extrusionOk="0">
                  <a:moveTo>
                    <a:pt x="26682" y="126"/>
                  </a:moveTo>
                  <a:cubicBezTo>
                    <a:pt x="26955" y="126"/>
                    <a:pt x="27216" y="228"/>
                    <a:pt x="27398" y="422"/>
                  </a:cubicBezTo>
                  <a:cubicBezTo>
                    <a:pt x="27592" y="614"/>
                    <a:pt x="27705" y="876"/>
                    <a:pt x="27705" y="1149"/>
                  </a:cubicBezTo>
                  <a:lnTo>
                    <a:pt x="27705" y="1513"/>
                  </a:lnTo>
                  <a:lnTo>
                    <a:pt x="126" y="1513"/>
                  </a:ln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81"/>
                  </a:lnTo>
                  <a:cubicBezTo>
                    <a:pt x="0" y="1615"/>
                    <a:pt x="35" y="1638"/>
                    <a:pt x="68" y="1638"/>
                  </a:cubicBezTo>
                  <a:lnTo>
                    <a:pt x="27762" y="1638"/>
                  </a:lnTo>
                  <a:cubicBezTo>
                    <a:pt x="27796" y="1638"/>
                    <a:pt x="27819" y="1615"/>
                    <a:pt x="27819" y="1581"/>
                  </a:cubicBezTo>
                  <a:lnTo>
                    <a:pt x="27819" y="1149"/>
                  </a:lnTo>
                  <a:cubicBezTo>
                    <a:pt x="27819" y="842"/>
                    <a:pt x="27705" y="558"/>
                    <a:pt x="27489" y="342"/>
                  </a:cubicBezTo>
                  <a:cubicBezTo>
                    <a:pt x="27273" y="126"/>
                    <a:pt x="26989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72;p59">
              <a:extLst>
                <a:ext uri="{FF2B5EF4-FFF2-40B4-BE49-F238E27FC236}">
                  <a16:creationId xmlns:a16="http://schemas.microsoft.com/office/drawing/2014/main" id="{5F496DDC-1B31-204A-B41E-9C6CC200ECA6}"/>
                </a:ext>
              </a:extLst>
            </p:cNvPr>
            <p:cNvSpPr/>
            <p:nvPr/>
          </p:nvSpPr>
          <p:spPr>
            <a:xfrm>
              <a:off x="5207025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85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3" y="432"/>
                    <a:pt x="137" y="558"/>
                    <a:pt x="285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58" y="126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3;p59">
              <a:extLst>
                <a:ext uri="{FF2B5EF4-FFF2-40B4-BE49-F238E27FC236}">
                  <a16:creationId xmlns:a16="http://schemas.microsoft.com/office/drawing/2014/main" id="{92CC21C0-1329-AC47-B4F1-C0E4AFA4D70A}"/>
                </a:ext>
              </a:extLst>
            </p:cNvPr>
            <p:cNvSpPr/>
            <p:nvPr/>
          </p:nvSpPr>
          <p:spPr>
            <a:xfrm>
              <a:off x="5243400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4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" y="432"/>
                    <a:pt x="126" y="558"/>
                    <a:pt x="274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47" y="126"/>
                    <a:pt x="433" y="0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4;p59">
              <a:extLst>
                <a:ext uri="{FF2B5EF4-FFF2-40B4-BE49-F238E27FC236}">
                  <a16:creationId xmlns:a16="http://schemas.microsoft.com/office/drawing/2014/main" id="{7CC02404-91FD-D04A-A9B2-73CD4E904B6A}"/>
                </a:ext>
              </a:extLst>
            </p:cNvPr>
            <p:cNvSpPr/>
            <p:nvPr/>
          </p:nvSpPr>
          <p:spPr>
            <a:xfrm>
              <a:off x="5279525" y="2798300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273" y="0"/>
                  </a:moveTo>
                  <a:cubicBezTo>
                    <a:pt x="125" y="0"/>
                    <a:pt x="0" y="126"/>
                    <a:pt x="0" y="273"/>
                  </a:cubicBezTo>
                  <a:cubicBezTo>
                    <a:pt x="0" y="432"/>
                    <a:pt x="125" y="558"/>
                    <a:pt x="273" y="558"/>
                  </a:cubicBezTo>
                  <a:cubicBezTo>
                    <a:pt x="432" y="558"/>
                    <a:pt x="557" y="432"/>
                    <a:pt x="557" y="273"/>
                  </a:cubicBezTo>
                  <a:cubicBezTo>
                    <a:pt x="557" y="126"/>
                    <a:pt x="43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5;p59">
              <a:extLst>
                <a:ext uri="{FF2B5EF4-FFF2-40B4-BE49-F238E27FC236}">
                  <a16:creationId xmlns:a16="http://schemas.microsoft.com/office/drawing/2014/main" id="{3311325D-9D44-7A4D-A7C8-459A82F6A7F9}"/>
                </a:ext>
              </a:extLst>
            </p:cNvPr>
            <p:cNvSpPr/>
            <p:nvPr/>
          </p:nvSpPr>
          <p:spPr>
            <a:xfrm>
              <a:off x="5182875" y="2852600"/>
              <a:ext cx="221150" cy="119650"/>
            </a:xfrm>
            <a:custGeom>
              <a:avLst/>
              <a:gdLst/>
              <a:ahLst/>
              <a:cxnLst/>
              <a:rect l="l" t="t" r="r" b="b"/>
              <a:pathLst>
                <a:path w="8846" h="4786" extrusionOk="0">
                  <a:moveTo>
                    <a:pt x="8334" y="125"/>
                  </a:moveTo>
                  <a:cubicBezTo>
                    <a:pt x="8550" y="125"/>
                    <a:pt x="8720" y="296"/>
                    <a:pt x="8720" y="511"/>
                  </a:cubicBezTo>
                  <a:lnTo>
                    <a:pt x="8720" y="4275"/>
                  </a:lnTo>
                  <a:cubicBezTo>
                    <a:pt x="8720" y="4490"/>
                    <a:pt x="8550" y="4661"/>
                    <a:pt x="8334" y="4661"/>
                  </a:cubicBezTo>
                  <a:lnTo>
                    <a:pt x="501" y="4661"/>
                  </a:lnTo>
                  <a:cubicBezTo>
                    <a:pt x="296" y="4661"/>
                    <a:pt x="115" y="4490"/>
                    <a:pt x="115" y="4275"/>
                  </a:cubicBezTo>
                  <a:lnTo>
                    <a:pt x="115" y="511"/>
                  </a:lnTo>
                  <a:cubicBezTo>
                    <a:pt x="115" y="296"/>
                    <a:pt x="296" y="125"/>
                    <a:pt x="501" y="125"/>
                  </a:cubicBezTo>
                  <a:close/>
                  <a:moveTo>
                    <a:pt x="501" y="0"/>
                  </a:moveTo>
                  <a:cubicBezTo>
                    <a:pt x="228" y="0"/>
                    <a:pt x="1" y="227"/>
                    <a:pt x="1" y="511"/>
                  </a:cubicBezTo>
                  <a:lnTo>
                    <a:pt x="1" y="4275"/>
                  </a:lnTo>
                  <a:cubicBezTo>
                    <a:pt x="1" y="4558"/>
                    <a:pt x="228" y="4786"/>
                    <a:pt x="501" y="4786"/>
                  </a:cubicBezTo>
                  <a:lnTo>
                    <a:pt x="8334" y="4786"/>
                  </a:lnTo>
                  <a:cubicBezTo>
                    <a:pt x="8618" y="4786"/>
                    <a:pt x="8846" y="4558"/>
                    <a:pt x="8846" y="4275"/>
                  </a:cubicBezTo>
                  <a:lnTo>
                    <a:pt x="8846" y="511"/>
                  </a:lnTo>
                  <a:cubicBezTo>
                    <a:pt x="8846" y="227"/>
                    <a:pt x="8618" y="0"/>
                    <a:pt x="8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6;p59">
              <a:extLst>
                <a:ext uri="{FF2B5EF4-FFF2-40B4-BE49-F238E27FC236}">
                  <a16:creationId xmlns:a16="http://schemas.microsoft.com/office/drawing/2014/main" id="{124D0532-1013-BD41-9434-ADEDBCE131AA}"/>
                </a:ext>
              </a:extLst>
            </p:cNvPr>
            <p:cNvSpPr/>
            <p:nvPr/>
          </p:nvSpPr>
          <p:spPr>
            <a:xfrm>
              <a:off x="5195675" y="2954325"/>
              <a:ext cx="192150" cy="3150"/>
            </a:xfrm>
            <a:custGeom>
              <a:avLst/>
              <a:gdLst/>
              <a:ahLst/>
              <a:cxnLst/>
              <a:rect l="l" t="t" r="r" b="b"/>
              <a:pathLst>
                <a:path w="7686" h="126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629" y="126"/>
                  </a:lnTo>
                  <a:cubicBezTo>
                    <a:pt x="7662" y="126"/>
                    <a:pt x="7685" y="103"/>
                    <a:pt x="7685" y="69"/>
                  </a:cubicBezTo>
                  <a:cubicBezTo>
                    <a:pt x="7685" y="35"/>
                    <a:pt x="7662" y="1"/>
                    <a:pt x="7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7;p59">
              <a:extLst>
                <a:ext uri="{FF2B5EF4-FFF2-40B4-BE49-F238E27FC236}">
                  <a16:creationId xmlns:a16="http://schemas.microsoft.com/office/drawing/2014/main" id="{207C7F29-ABB9-6F4F-89D4-C771D7B27B37}"/>
                </a:ext>
              </a:extLst>
            </p:cNvPr>
            <p:cNvSpPr/>
            <p:nvPr/>
          </p:nvSpPr>
          <p:spPr>
            <a:xfrm>
              <a:off x="5211300" y="2933575"/>
              <a:ext cx="21900" cy="22200"/>
            </a:xfrm>
            <a:custGeom>
              <a:avLst/>
              <a:gdLst/>
              <a:ahLst/>
              <a:cxnLst/>
              <a:rect l="l" t="t" r="r" b="b"/>
              <a:pathLst>
                <a:path w="876" h="888" extrusionOk="0">
                  <a:moveTo>
                    <a:pt x="1" y="1"/>
                  </a:moveTo>
                  <a:lnTo>
                    <a:pt x="1" y="887"/>
                  </a:lnTo>
                  <a:lnTo>
                    <a:pt x="876" y="887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8;p59">
              <a:extLst>
                <a:ext uri="{FF2B5EF4-FFF2-40B4-BE49-F238E27FC236}">
                  <a16:creationId xmlns:a16="http://schemas.microsoft.com/office/drawing/2014/main" id="{6116696F-9C00-FB40-BA1C-168C2C96AEE0}"/>
                </a:ext>
              </a:extLst>
            </p:cNvPr>
            <p:cNvSpPr/>
            <p:nvPr/>
          </p:nvSpPr>
          <p:spPr>
            <a:xfrm>
              <a:off x="5209600" y="29321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887" y="125"/>
                  </a:moveTo>
                  <a:lnTo>
                    <a:pt x="887" y="875"/>
                  </a:lnTo>
                  <a:lnTo>
                    <a:pt x="125" y="875"/>
                  </a:lnTo>
                  <a:lnTo>
                    <a:pt x="125" y="125"/>
                  </a:lnTo>
                  <a:close/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9;p59">
              <a:extLst>
                <a:ext uri="{FF2B5EF4-FFF2-40B4-BE49-F238E27FC236}">
                  <a16:creationId xmlns:a16="http://schemas.microsoft.com/office/drawing/2014/main" id="{729568BE-6E22-E74C-A682-94AE8087F2AC}"/>
                </a:ext>
              </a:extLst>
            </p:cNvPr>
            <p:cNvSpPr/>
            <p:nvPr/>
          </p:nvSpPr>
          <p:spPr>
            <a:xfrm>
              <a:off x="5243400" y="2904875"/>
              <a:ext cx="21925" cy="51200"/>
            </a:xfrm>
            <a:custGeom>
              <a:avLst/>
              <a:gdLst/>
              <a:ahLst/>
              <a:cxnLst/>
              <a:rect l="l" t="t" r="r" b="b"/>
              <a:pathLst>
                <a:path w="877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877" y="204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80;p59">
              <a:extLst>
                <a:ext uri="{FF2B5EF4-FFF2-40B4-BE49-F238E27FC236}">
                  <a16:creationId xmlns:a16="http://schemas.microsoft.com/office/drawing/2014/main" id="{2A0A4E0B-BFC7-B34C-A855-3E1EEF9CADB7}"/>
                </a:ext>
              </a:extLst>
            </p:cNvPr>
            <p:cNvSpPr/>
            <p:nvPr/>
          </p:nvSpPr>
          <p:spPr>
            <a:xfrm>
              <a:off x="5241700" y="2903450"/>
              <a:ext cx="25050" cy="54025"/>
            </a:xfrm>
            <a:custGeom>
              <a:avLst/>
              <a:gdLst/>
              <a:ahLst/>
              <a:cxnLst/>
              <a:rect l="l" t="t" r="r" b="b"/>
              <a:pathLst>
                <a:path w="1002" h="2161" extrusionOk="0">
                  <a:moveTo>
                    <a:pt x="887" y="114"/>
                  </a:moveTo>
                  <a:lnTo>
                    <a:pt x="887" y="2036"/>
                  </a:lnTo>
                  <a:lnTo>
                    <a:pt x="126" y="2036"/>
                  </a:lnTo>
                  <a:lnTo>
                    <a:pt x="126" y="114"/>
                  </a:lnTo>
                  <a:close/>
                  <a:moveTo>
                    <a:pt x="1" y="1"/>
                  </a:moveTo>
                  <a:lnTo>
                    <a:pt x="1" y="2161"/>
                  </a:lnTo>
                  <a:lnTo>
                    <a:pt x="1001" y="216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81;p59">
              <a:extLst>
                <a:ext uri="{FF2B5EF4-FFF2-40B4-BE49-F238E27FC236}">
                  <a16:creationId xmlns:a16="http://schemas.microsoft.com/office/drawing/2014/main" id="{6F68D190-5E1B-8C4D-86D0-23DE32FEDC73}"/>
                </a:ext>
              </a:extLst>
            </p:cNvPr>
            <p:cNvSpPr/>
            <p:nvPr/>
          </p:nvSpPr>
          <p:spPr>
            <a:xfrm>
              <a:off x="5279525" y="2913675"/>
              <a:ext cx="21900" cy="42950"/>
            </a:xfrm>
            <a:custGeom>
              <a:avLst/>
              <a:gdLst/>
              <a:ahLst/>
              <a:cxnLst/>
              <a:rect l="l" t="t" r="r" b="b"/>
              <a:pathLst>
                <a:path w="87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875" y="17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82;p59">
              <a:extLst>
                <a:ext uri="{FF2B5EF4-FFF2-40B4-BE49-F238E27FC236}">
                  <a16:creationId xmlns:a16="http://schemas.microsoft.com/office/drawing/2014/main" id="{3BB14E71-1AE2-7F40-8DA0-8DBA8B87BBA8}"/>
                </a:ext>
              </a:extLst>
            </p:cNvPr>
            <p:cNvSpPr/>
            <p:nvPr/>
          </p:nvSpPr>
          <p:spPr>
            <a:xfrm>
              <a:off x="5278075" y="2912275"/>
              <a:ext cx="24775" cy="45775"/>
            </a:xfrm>
            <a:custGeom>
              <a:avLst/>
              <a:gdLst/>
              <a:ahLst/>
              <a:cxnLst/>
              <a:rect l="l" t="t" r="r" b="b"/>
              <a:pathLst>
                <a:path w="991" h="1831" extrusionOk="0">
                  <a:moveTo>
                    <a:pt x="877" y="114"/>
                  </a:moveTo>
                  <a:lnTo>
                    <a:pt x="877" y="1706"/>
                  </a:lnTo>
                  <a:lnTo>
                    <a:pt x="115" y="1706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1830"/>
                  </a:lnTo>
                  <a:lnTo>
                    <a:pt x="990" y="183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3;p59">
              <a:extLst>
                <a:ext uri="{FF2B5EF4-FFF2-40B4-BE49-F238E27FC236}">
                  <a16:creationId xmlns:a16="http://schemas.microsoft.com/office/drawing/2014/main" id="{18A76675-254D-134D-97C9-2522C21AF374}"/>
                </a:ext>
              </a:extLst>
            </p:cNvPr>
            <p:cNvSpPr/>
            <p:nvPr/>
          </p:nvSpPr>
          <p:spPr>
            <a:xfrm>
              <a:off x="5317600" y="2871050"/>
              <a:ext cx="21900" cy="83875"/>
            </a:xfrm>
            <a:custGeom>
              <a:avLst/>
              <a:gdLst/>
              <a:ahLst/>
              <a:cxnLst/>
              <a:rect l="l" t="t" r="r" b="b"/>
              <a:pathLst>
                <a:path w="87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875" y="3355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4;p59">
              <a:extLst>
                <a:ext uri="{FF2B5EF4-FFF2-40B4-BE49-F238E27FC236}">
                  <a16:creationId xmlns:a16="http://schemas.microsoft.com/office/drawing/2014/main" id="{FEF32BE0-CF34-704B-ADF8-2B33A6CDB0D1}"/>
                </a:ext>
              </a:extLst>
            </p:cNvPr>
            <p:cNvSpPr/>
            <p:nvPr/>
          </p:nvSpPr>
          <p:spPr>
            <a:xfrm>
              <a:off x="5315900" y="2869350"/>
              <a:ext cx="25025" cy="87275"/>
            </a:xfrm>
            <a:custGeom>
              <a:avLst/>
              <a:gdLst/>
              <a:ahLst/>
              <a:cxnLst/>
              <a:rect l="l" t="t" r="r" b="b"/>
              <a:pathLst>
                <a:path w="1001" h="3491" extrusionOk="0">
                  <a:moveTo>
                    <a:pt x="887" y="126"/>
                  </a:moveTo>
                  <a:lnTo>
                    <a:pt x="887" y="3365"/>
                  </a:lnTo>
                  <a:lnTo>
                    <a:pt x="125" y="3365"/>
                  </a:lnTo>
                  <a:lnTo>
                    <a:pt x="125" y="126"/>
                  </a:lnTo>
                  <a:close/>
                  <a:moveTo>
                    <a:pt x="0" y="0"/>
                  </a:moveTo>
                  <a:lnTo>
                    <a:pt x="0" y="3491"/>
                  </a:lnTo>
                  <a:lnTo>
                    <a:pt x="1001" y="34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5;p59">
              <a:extLst>
                <a:ext uri="{FF2B5EF4-FFF2-40B4-BE49-F238E27FC236}">
                  <a16:creationId xmlns:a16="http://schemas.microsoft.com/office/drawing/2014/main" id="{8B368D7E-559D-D247-A5CF-86C8929791FE}"/>
                </a:ext>
              </a:extLst>
            </p:cNvPr>
            <p:cNvSpPr/>
            <p:nvPr/>
          </p:nvSpPr>
          <p:spPr>
            <a:xfrm>
              <a:off x="5355400" y="2871625"/>
              <a:ext cx="22175" cy="84150"/>
            </a:xfrm>
            <a:custGeom>
              <a:avLst/>
              <a:gdLst/>
              <a:ahLst/>
              <a:cxnLst/>
              <a:rect l="l" t="t" r="r" b="b"/>
              <a:pathLst>
                <a:path w="887" h="3366" extrusionOk="0">
                  <a:moveTo>
                    <a:pt x="0" y="0"/>
                  </a:moveTo>
                  <a:lnTo>
                    <a:pt x="0" y="3365"/>
                  </a:lnTo>
                  <a:lnTo>
                    <a:pt x="887" y="336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6;p59">
              <a:extLst>
                <a:ext uri="{FF2B5EF4-FFF2-40B4-BE49-F238E27FC236}">
                  <a16:creationId xmlns:a16="http://schemas.microsoft.com/office/drawing/2014/main" id="{2F4AA8AE-9233-9D48-B741-11DAFE37E22E}"/>
                </a:ext>
              </a:extLst>
            </p:cNvPr>
            <p:cNvSpPr/>
            <p:nvPr/>
          </p:nvSpPr>
          <p:spPr>
            <a:xfrm>
              <a:off x="5353975" y="2870200"/>
              <a:ext cx="25050" cy="87000"/>
            </a:xfrm>
            <a:custGeom>
              <a:avLst/>
              <a:gdLst/>
              <a:ahLst/>
              <a:cxnLst/>
              <a:rect l="l" t="t" r="r" b="b"/>
              <a:pathLst>
                <a:path w="1002" h="3480" extrusionOk="0">
                  <a:moveTo>
                    <a:pt x="876" y="115"/>
                  </a:moveTo>
                  <a:lnTo>
                    <a:pt x="876" y="3354"/>
                  </a:lnTo>
                  <a:lnTo>
                    <a:pt x="125" y="3354"/>
                  </a:lnTo>
                  <a:lnTo>
                    <a:pt x="125" y="115"/>
                  </a:lnTo>
                  <a:close/>
                  <a:moveTo>
                    <a:pt x="1" y="1"/>
                  </a:moveTo>
                  <a:lnTo>
                    <a:pt x="1" y="3480"/>
                  </a:lnTo>
                  <a:lnTo>
                    <a:pt x="1001" y="348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7;p59">
              <a:extLst>
                <a:ext uri="{FF2B5EF4-FFF2-40B4-BE49-F238E27FC236}">
                  <a16:creationId xmlns:a16="http://schemas.microsoft.com/office/drawing/2014/main" id="{4C6A544D-0285-384E-8FA9-68696EA6DF22}"/>
                </a:ext>
              </a:extLst>
            </p:cNvPr>
            <p:cNvSpPr/>
            <p:nvPr/>
          </p:nvSpPr>
          <p:spPr>
            <a:xfrm>
              <a:off x="5611475" y="2854000"/>
              <a:ext cx="122800" cy="122525"/>
            </a:xfrm>
            <a:custGeom>
              <a:avLst/>
              <a:gdLst/>
              <a:ahLst/>
              <a:cxnLst/>
              <a:rect l="l" t="t" r="r" b="b"/>
              <a:pathLst>
                <a:path w="4912" h="4901" extrusionOk="0">
                  <a:moveTo>
                    <a:pt x="2456" y="0"/>
                  </a:moveTo>
                  <a:cubicBezTo>
                    <a:pt x="1103" y="0"/>
                    <a:pt x="1" y="1092"/>
                    <a:pt x="1" y="2456"/>
                  </a:cubicBezTo>
                  <a:cubicBezTo>
                    <a:pt x="1" y="3809"/>
                    <a:pt x="1103" y="4901"/>
                    <a:pt x="2456" y="4901"/>
                  </a:cubicBezTo>
                  <a:cubicBezTo>
                    <a:pt x="3809" y="4901"/>
                    <a:pt x="4912" y="3809"/>
                    <a:pt x="4912" y="2456"/>
                  </a:cubicBezTo>
                  <a:cubicBezTo>
                    <a:pt x="4912" y="1092"/>
                    <a:pt x="3809" y="0"/>
                    <a:pt x="245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8;p59">
              <a:extLst>
                <a:ext uri="{FF2B5EF4-FFF2-40B4-BE49-F238E27FC236}">
                  <a16:creationId xmlns:a16="http://schemas.microsoft.com/office/drawing/2014/main" id="{58FA2675-472C-E441-9F56-578BD6E5EA3F}"/>
                </a:ext>
              </a:extLst>
            </p:cNvPr>
            <p:cNvSpPr/>
            <p:nvPr/>
          </p:nvSpPr>
          <p:spPr>
            <a:xfrm>
              <a:off x="5610050" y="2852300"/>
              <a:ext cx="125650" cy="125925"/>
            </a:xfrm>
            <a:custGeom>
              <a:avLst/>
              <a:gdLst/>
              <a:ahLst/>
              <a:cxnLst/>
              <a:rect l="l" t="t" r="r" b="b"/>
              <a:pathLst>
                <a:path w="5026" h="5037" extrusionOk="0">
                  <a:moveTo>
                    <a:pt x="2513" y="126"/>
                  </a:moveTo>
                  <a:cubicBezTo>
                    <a:pt x="3832" y="126"/>
                    <a:pt x="4911" y="1194"/>
                    <a:pt x="4911" y="2524"/>
                  </a:cubicBezTo>
                  <a:cubicBezTo>
                    <a:pt x="4911" y="3843"/>
                    <a:pt x="3832" y="4911"/>
                    <a:pt x="2513" y="4911"/>
                  </a:cubicBezTo>
                  <a:cubicBezTo>
                    <a:pt x="1194" y="4911"/>
                    <a:pt x="114" y="3843"/>
                    <a:pt x="114" y="2524"/>
                  </a:cubicBezTo>
                  <a:cubicBezTo>
                    <a:pt x="114" y="1194"/>
                    <a:pt x="1194" y="126"/>
                    <a:pt x="2513" y="126"/>
                  </a:cubicBezTo>
                  <a:close/>
                  <a:moveTo>
                    <a:pt x="2513" y="0"/>
                  </a:moveTo>
                  <a:cubicBezTo>
                    <a:pt x="1126" y="0"/>
                    <a:pt x="0" y="1137"/>
                    <a:pt x="0" y="2524"/>
                  </a:cubicBezTo>
                  <a:cubicBezTo>
                    <a:pt x="0" y="3911"/>
                    <a:pt x="1126" y="5037"/>
                    <a:pt x="2513" y="5037"/>
                  </a:cubicBezTo>
                  <a:cubicBezTo>
                    <a:pt x="3900" y="5037"/>
                    <a:pt x="5025" y="3911"/>
                    <a:pt x="5025" y="2524"/>
                  </a:cubicBezTo>
                  <a:cubicBezTo>
                    <a:pt x="5025" y="1137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9;p59">
              <a:extLst>
                <a:ext uri="{FF2B5EF4-FFF2-40B4-BE49-F238E27FC236}">
                  <a16:creationId xmlns:a16="http://schemas.microsoft.com/office/drawing/2014/main" id="{B60F0AA5-1426-5345-B02F-11A61D2F1ABD}"/>
                </a:ext>
              </a:extLst>
            </p:cNvPr>
            <p:cNvSpPr/>
            <p:nvPr/>
          </p:nvSpPr>
          <p:spPr>
            <a:xfrm>
              <a:off x="5652975" y="2870775"/>
              <a:ext cx="39800" cy="88975"/>
            </a:xfrm>
            <a:custGeom>
              <a:avLst/>
              <a:gdLst/>
              <a:ahLst/>
              <a:cxnLst/>
              <a:rect l="l" t="t" r="r" b="b"/>
              <a:pathLst>
                <a:path w="1592" h="3559" extrusionOk="0">
                  <a:moveTo>
                    <a:pt x="580" y="1"/>
                  </a:moveTo>
                  <a:lnTo>
                    <a:pt x="580" y="251"/>
                  </a:lnTo>
                  <a:cubicBezTo>
                    <a:pt x="250" y="330"/>
                    <a:pt x="57" y="603"/>
                    <a:pt x="57" y="1012"/>
                  </a:cubicBezTo>
                  <a:cubicBezTo>
                    <a:pt x="57" y="1421"/>
                    <a:pt x="352" y="1706"/>
                    <a:pt x="648" y="1956"/>
                  </a:cubicBezTo>
                  <a:cubicBezTo>
                    <a:pt x="887" y="2161"/>
                    <a:pt x="1103" y="2353"/>
                    <a:pt x="1103" y="2570"/>
                  </a:cubicBezTo>
                  <a:lnTo>
                    <a:pt x="1103" y="2615"/>
                  </a:lnTo>
                  <a:cubicBezTo>
                    <a:pt x="1092" y="2767"/>
                    <a:pt x="957" y="2877"/>
                    <a:pt x="817" y="2877"/>
                  </a:cubicBezTo>
                  <a:cubicBezTo>
                    <a:pt x="810" y="2877"/>
                    <a:pt x="803" y="2877"/>
                    <a:pt x="796" y="2876"/>
                  </a:cubicBezTo>
                  <a:cubicBezTo>
                    <a:pt x="602" y="2876"/>
                    <a:pt x="478" y="2740"/>
                    <a:pt x="478" y="2502"/>
                  </a:cubicBezTo>
                  <a:lnTo>
                    <a:pt x="478" y="2388"/>
                  </a:lnTo>
                  <a:lnTo>
                    <a:pt x="11" y="2433"/>
                  </a:lnTo>
                  <a:lnTo>
                    <a:pt x="11" y="2547"/>
                  </a:lnTo>
                  <a:cubicBezTo>
                    <a:pt x="0" y="2911"/>
                    <a:pt x="239" y="3229"/>
                    <a:pt x="580" y="3308"/>
                  </a:cubicBezTo>
                  <a:lnTo>
                    <a:pt x="580" y="3558"/>
                  </a:lnTo>
                  <a:lnTo>
                    <a:pt x="1001" y="3558"/>
                  </a:lnTo>
                  <a:lnTo>
                    <a:pt x="1001" y="3308"/>
                  </a:lnTo>
                  <a:cubicBezTo>
                    <a:pt x="1353" y="3229"/>
                    <a:pt x="1592" y="2911"/>
                    <a:pt x="1580" y="2558"/>
                  </a:cubicBezTo>
                  <a:cubicBezTo>
                    <a:pt x="1580" y="2149"/>
                    <a:pt x="1285" y="1865"/>
                    <a:pt x="989" y="1615"/>
                  </a:cubicBezTo>
                  <a:cubicBezTo>
                    <a:pt x="751" y="1410"/>
                    <a:pt x="534" y="1217"/>
                    <a:pt x="534" y="1001"/>
                  </a:cubicBezTo>
                  <a:cubicBezTo>
                    <a:pt x="534" y="796"/>
                    <a:pt x="625" y="694"/>
                    <a:pt x="796" y="694"/>
                  </a:cubicBezTo>
                  <a:cubicBezTo>
                    <a:pt x="966" y="694"/>
                    <a:pt x="1069" y="819"/>
                    <a:pt x="1069" y="1069"/>
                  </a:cubicBezTo>
                  <a:lnTo>
                    <a:pt x="1069" y="1148"/>
                  </a:lnTo>
                  <a:lnTo>
                    <a:pt x="1535" y="1103"/>
                  </a:lnTo>
                  <a:lnTo>
                    <a:pt x="1535" y="1012"/>
                  </a:lnTo>
                  <a:cubicBezTo>
                    <a:pt x="1535" y="614"/>
                    <a:pt x="1330" y="330"/>
                    <a:pt x="1001" y="25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90;p59">
              <a:extLst>
                <a:ext uri="{FF2B5EF4-FFF2-40B4-BE49-F238E27FC236}">
                  <a16:creationId xmlns:a16="http://schemas.microsoft.com/office/drawing/2014/main" id="{3794F00B-A8C9-A341-80F7-C21463F6F08D}"/>
                </a:ext>
              </a:extLst>
            </p:cNvPr>
            <p:cNvSpPr/>
            <p:nvPr/>
          </p:nvSpPr>
          <p:spPr>
            <a:xfrm>
              <a:off x="5177775" y="302850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103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91;p59">
              <a:extLst>
                <a:ext uri="{FF2B5EF4-FFF2-40B4-BE49-F238E27FC236}">
                  <a16:creationId xmlns:a16="http://schemas.microsoft.com/office/drawing/2014/main" id="{FE56F678-E2D8-A440-86DB-7867873A3A86}"/>
                </a:ext>
              </a:extLst>
            </p:cNvPr>
            <p:cNvSpPr/>
            <p:nvPr/>
          </p:nvSpPr>
          <p:spPr>
            <a:xfrm>
              <a:off x="5177775" y="3063175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2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2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92;p59">
              <a:extLst>
                <a:ext uri="{FF2B5EF4-FFF2-40B4-BE49-F238E27FC236}">
                  <a16:creationId xmlns:a16="http://schemas.microsoft.com/office/drawing/2014/main" id="{8832E719-B2B3-BC46-B24E-A12A57A0C6CE}"/>
                </a:ext>
              </a:extLst>
            </p:cNvPr>
            <p:cNvSpPr/>
            <p:nvPr/>
          </p:nvSpPr>
          <p:spPr>
            <a:xfrm>
              <a:off x="5177775" y="309785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93;p59">
              <a:extLst>
                <a:ext uri="{FF2B5EF4-FFF2-40B4-BE49-F238E27FC236}">
                  <a16:creationId xmlns:a16="http://schemas.microsoft.com/office/drawing/2014/main" id="{DD7B9A15-59AC-A042-8211-100BC2461FE7}"/>
                </a:ext>
              </a:extLst>
            </p:cNvPr>
            <p:cNvSpPr/>
            <p:nvPr/>
          </p:nvSpPr>
          <p:spPr>
            <a:xfrm>
              <a:off x="5177775" y="3132525"/>
              <a:ext cx="21050" cy="3150"/>
            </a:xfrm>
            <a:custGeom>
              <a:avLst/>
              <a:gdLst/>
              <a:ahLst/>
              <a:cxnLst/>
              <a:rect l="l" t="t" r="r" b="b"/>
              <a:pathLst>
                <a:path w="842" h="126" extrusionOk="0">
                  <a:moveTo>
                    <a:pt x="57" y="0"/>
                  </a:moveTo>
                  <a:cubicBezTo>
                    <a:pt x="23" y="0"/>
                    <a:pt x="0" y="23"/>
                    <a:pt x="0" y="58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58"/>
                  </a:cubicBezTo>
                  <a:cubicBezTo>
                    <a:pt x="842" y="23"/>
                    <a:pt x="807" y="0"/>
                    <a:pt x="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94;p59">
              <a:extLst>
                <a:ext uri="{FF2B5EF4-FFF2-40B4-BE49-F238E27FC236}">
                  <a16:creationId xmlns:a16="http://schemas.microsoft.com/office/drawing/2014/main" id="{EF370966-4DF5-1A41-90F8-33760FD05A5F}"/>
                </a:ext>
              </a:extLst>
            </p:cNvPr>
            <p:cNvSpPr/>
            <p:nvPr/>
          </p:nvSpPr>
          <p:spPr>
            <a:xfrm>
              <a:off x="52351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25" y="648"/>
                    <a:pt x="125" y="615"/>
                  </a:cubicBezTo>
                  <a:lnTo>
                    <a:pt x="125" y="57"/>
                  </a:lnTo>
                  <a:cubicBezTo>
                    <a:pt x="12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95;p59">
              <a:extLst>
                <a:ext uri="{FF2B5EF4-FFF2-40B4-BE49-F238E27FC236}">
                  <a16:creationId xmlns:a16="http://schemas.microsoft.com/office/drawing/2014/main" id="{3CA6E461-817B-8C45-8D03-8ECDB1286B5B}"/>
                </a:ext>
              </a:extLst>
            </p:cNvPr>
            <p:cNvSpPr/>
            <p:nvPr/>
          </p:nvSpPr>
          <p:spPr>
            <a:xfrm>
              <a:off x="5263600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96;p59">
              <a:extLst>
                <a:ext uri="{FF2B5EF4-FFF2-40B4-BE49-F238E27FC236}">
                  <a16:creationId xmlns:a16="http://schemas.microsoft.com/office/drawing/2014/main" id="{0DD4548A-066F-E647-99C1-2EF4004E96C4}"/>
                </a:ext>
              </a:extLst>
            </p:cNvPr>
            <p:cNvSpPr/>
            <p:nvPr/>
          </p:nvSpPr>
          <p:spPr>
            <a:xfrm>
              <a:off x="529202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97;p59">
              <a:extLst>
                <a:ext uri="{FF2B5EF4-FFF2-40B4-BE49-F238E27FC236}">
                  <a16:creationId xmlns:a16="http://schemas.microsoft.com/office/drawing/2014/main" id="{37776A17-6B72-0A4C-B947-B5C851EE3216}"/>
                </a:ext>
              </a:extLst>
            </p:cNvPr>
            <p:cNvSpPr/>
            <p:nvPr/>
          </p:nvSpPr>
          <p:spPr>
            <a:xfrm>
              <a:off x="5320450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98;p59">
              <a:extLst>
                <a:ext uri="{FF2B5EF4-FFF2-40B4-BE49-F238E27FC236}">
                  <a16:creationId xmlns:a16="http://schemas.microsoft.com/office/drawing/2014/main" id="{4E172843-D2CE-1E42-80C4-7BDE95B0E32D}"/>
                </a:ext>
              </a:extLst>
            </p:cNvPr>
            <p:cNvSpPr/>
            <p:nvPr/>
          </p:nvSpPr>
          <p:spPr>
            <a:xfrm>
              <a:off x="5348875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6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6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99;p59">
              <a:extLst>
                <a:ext uri="{FF2B5EF4-FFF2-40B4-BE49-F238E27FC236}">
                  <a16:creationId xmlns:a16="http://schemas.microsoft.com/office/drawing/2014/main" id="{D70FE67D-A146-CC45-95E7-49C28354DEA2}"/>
                </a:ext>
              </a:extLst>
            </p:cNvPr>
            <p:cNvSpPr/>
            <p:nvPr/>
          </p:nvSpPr>
          <p:spPr>
            <a:xfrm>
              <a:off x="537727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7" y="683"/>
                  </a:cubicBezTo>
                  <a:cubicBezTo>
                    <a:pt x="92" y="683"/>
                    <a:pt x="115" y="648"/>
                    <a:pt x="115" y="615"/>
                  </a:cubicBezTo>
                  <a:lnTo>
                    <a:pt x="115" y="57"/>
                  </a:lnTo>
                  <a:cubicBezTo>
                    <a:pt x="11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00;p59">
              <a:extLst>
                <a:ext uri="{FF2B5EF4-FFF2-40B4-BE49-F238E27FC236}">
                  <a16:creationId xmlns:a16="http://schemas.microsoft.com/office/drawing/2014/main" id="{7DA9FC4D-01BB-8C44-AAD9-E91A44B4FAE6}"/>
                </a:ext>
              </a:extLst>
            </p:cNvPr>
            <p:cNvSpPr/>
            <p:nvPr/>
          </p:nvSpPr>
          <p:spPr>
            <a:xfrm>
              <a:off x="540540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6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6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601;p59">
              <a:extLst>
                <a:ext uri="{FF2B5EF4-FFF2-40B4-BE49-F238E27FC236}">
                  <a16:creationId xmlns:a16="http://schemas.microsoft.com/office/drawing/2014/main" id="{586C4B3D-F3CB-FD4F-A370-925CACECCD8B}"/>
                </a:ext>
              </a:extLst>
            </p:cNvPr>
            <p:cNvSpPr/>
            <p:nvPr/>
          </p:nvSpPr>
          <p:spPr>
            <a:xfrm>
              <a:off x="54338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602;p59">
              <a:extLst>
                <a:ext uri="{FF2B5EF4-FFF2-40B4-BE49-F238E27FC236}">
                  <a16:creationId xmlns:a16="http://schemas.microsoft.com/office/drawing/2014/main" id="{9210CED9-9A99-234E-853C-FC23C1CF747E}"/>
                </a:ext>
              </a:extLst>
            </p:cNvPr>
            <p:cNvSpPr/>
            <p:nvPr/>
          </p:nvSpPr>
          <p:spPr>
            <a:xfrm>
              <a:off x="54622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603;p59">
              <a:extLst>
                <a:ext uri="{FF2B5EF4-FFF2-40B4-BE49-F238E27FC236}">
                  <a16:creationId xmlns:a16="http://schemas.microsoft.com/office/drawing/2014/main" id="{A5559BF4-00C6-B74F-BA5B-84E8667BFD86}"/>
                </a:ext>
              </a:extLst>
            </p:cNvPr>
            <p:cNvSpPr/>
            <p:nvPr/>
          </p:nvSpPr>
          <p:spPr>
            <a:xfrm>
              <a:off x="54906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604;p59">
              <a:extLst>
                <a:ext uri="{FF2B5EF4-FFF2-40B4-BE49-F238E27FC236}">
                  <a16:creationId xmlns:a16="http://schemas.microsoft.com/office/drawing/2014/main" id="{BFD8036B-49E1-5B4F-A102-32C1F8BA9B70}"/>
                </a:ext>
              </a:extLst>
            </p:cNvPr>
            <p:cNvSpPr/>
            <p:nvPr/>
          </p:nvSpPr>
          <p:spPr>
            <a:xfrm>
              <a:off x="551910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605;p59">
              <a:extLst>
                <a:ext uri="{FF2B5EF4-FFF2-40B4-BE49-F238E27FC236}">
                  <a16:creationId xmlns:a16="http://schemas.microsoft.com/office/drawing/2014/main" id="{0A83E21B-0BDF-F14F-BA8B-328B9A5FA34C}"/>
                </a:ext>
              </a:extLst>
            </p:cNvPr>
            <p:cNvSpPr/>
            <p:nvPr/>
          </p:nvSpPr>
          <p:spPr>
            <a:xfrm>
              <a:off x="554752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8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8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606;p59">
              <a:extLst>
                <a:ext uri="{FF2B5EF4-FFF2-40B4-BE49-F238E27FC236}">
                  <a16:creationId xmlns:a16="http://schemas.microsoft.com/office/drawing/2014/main" id="{8A281AB2-F234-E84F-9AAC-D4A17DF0EAA9}"/>
                </a:ext>
              </a:extLst>
            </p:cNvPr>
            <p:cNvSpPr/>
            <p:nvPr/>
          </p:nvSpPr>
          <p:spPr>
            <a:xfrm>
              <a:off x="55759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607;p59">
              <a:extLst>
                <a:ext uri="{FF2B5EF4-FFF2-40B4-BE49-F238E27FC236}">
                  <a16:creationId xmlns:a16="http://schemas.microsoft.com/office/drawing/2014/main" id="{5041B37D-8627-334C-8538-228ED5979219}"/>
                </a:ext>
              </a:extLst>
            </p:cNvPr>
            <p:cNvSpPr/>
            <p:nvPr/>
          </p:nvSpPr>
          <p:spPr>
            <a:xfrm>
              <a:off x="56043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8;p59">
              <a:extLst>
                <a:ext uri="{FF2B5EF4-FFF2-40B4-BE49-F238E27FC236}">
                  <a16:creationId xmlns:a16="http://schemas.microsoft.com/office/drawing/2014/main" id="{0D1D8230-0264-B445-9639-1503881DE8D4}"/>
                </a:ext>
              </a:extLst>
            </p:cNvPr>
            <p:cNvSpPr/>
            <p:nvPr/>
          </p:nvSpPr>
          <p:spPr>
            <a:xfrm>
              <a:off x="563277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09;p59">
              <a:extLst>
                <a:ext uri="{FF2B5EF4-FFF2-40B4-BE49-F238E27FC236}">
                  <a16:creationId xmlns:a16="http://schemas.microsoft.com/office/drawing/2014/main" id="{C34E6176-267C-6746-9213-3EEFFA80E246}"/>
                </a:ext>
              </a:extLst>
            </p:cNvPr>
            <p:cNvSpPr/>
            <p:nvPr/>
          </p:nvSpPr>
          <p:spPr>
            <a:xfrm>
              <a:off x="56600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10;p59">
              <a:extLst>
                <a:ext uri="{FF2B5EF4-FFF2-40B4-BE49-F238E27FC236}">
                  <a16:creationId xmlns:a16="http://schemas.microsoft.com/office/drawing/2014/main" id="{66C849C4-1E18-4A4B-A2DE-0A006296D71B}"/>
                </a:ext>
              </a:extLst>
            </p:cNvPr>
            <p:cNvSpPr/>
            <p:nvPr/>
          </p:nvSpPr>
          <p:spPr>
            <a:xfrm>
              <a:off x="56873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11;p59">
              <a:extLst>
                <a:ext uri="{FF2B5EF4-FFF2-40B4-BE49-F238E27FC236}">
                  <a16:creationId xmlns:a16="http://schemas.microsoft.com/office/drawing/2014/main" id="{BA207D7D-F567-4F4A-B4B6-304274311382}"/>
                </a:ext>
              </a:extLst>
            </p:cNvPr>
            <p:cNvSpPr/>
            <p:nvPr/>
          </p:nvSpPr>
          <p:spPr>
            <a:xfrm>
              <a:off x="57146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12;p59">
              <a:extLst>
                <a:ext uri="{FF2B5EF4-FFF2-40B4-BE49-F238E27FC236}">
                  <a16:creationId xmlns:a16="http://schemas.microsoft.com/office/drawing/2014/main" id="{2FAD38ED-B902-1647-9F31-C498FAF1FAF9}"/>
                </a:ext>
              </a:extLst>
            </p:cNvPr>
            <p:cNvSpPr/>
            <p:nvPr/>
          </p:nvSpPr>
          <p:spPr>
            <a:xfrm>
              <a:off x="5177475" y="2990725"/>
              <a:ext cx="612500" cy="171100"/>
            </a:xfrm>
            <a:custGeom>
              <a:avLst/>
              <a:gdLst/>
              <a:ahLst/>
              <a:cxnLst/>
              <a:rect l="l" t="t" r="r" b="b"/>
              <a:pathLst>
                <a:path w="24500" h="6844" extrusionOk="0">
                  <a:moveTo>
                    <a:pt x="23601" y="125"/>
                  </a:moveTo>
                  <a:cubicBezTo>
                    <a:pt x="24033" y="125"/>
                    <a:pt x="24386" y="398"/>
                    <a:pt x="24386" y="728"/>
                  </a:cubicBezTo>
                  <a:lnTo>
                    <a:pt x="24386" y="6116"/>
                  </a:lnTo>
                  <a:cubicBezTo>
                    <a:pt x="24386" y="6446"/>
                    <a:pt x="24033" y="6718"/>
                    <a:pt x="23601" y="6718"/>
                  </a:cubicBezTo>
                  <a:lnTo>
                    <a:pt x="910" y="6718"/>
                  </a:lnTo>
                  <a:cubicBezTo>
                    <a:pt x="898" y="6719"/>
                    <a:pt x="885" y="6719"/>
                    <a:pt x="873" y="6719"/>
                  </a:cubicBezTo>
                  <a:cubicBezTo>
                    <a:pt x="625" y="6719"/>
                    <a:pt x="391" y="6607"/>
                    <a:pt x="228" y="6412"/>
                  </a:cubicBezTo>
                  <a:cubicBezTo>
                    <a:pt x="160" y="6332"/>
                    <a:pt x="126" y="6218"/>
                    <a:pt x="126" y="6116"/>
                  </a:cubicBezTo>
                  <a:lnTo>
                    <a:pt x="126" y="728"/>
                  </a:lnTo>
                  <a:cubicBezTo>
                    <a:pt x="126" y="398"/>
                    <a:pt x="478" y="125"/>
                    <a:pt x="899" y="125"/>
                  </a:cubicBezTo>
                  <a:close/>
                  <a:moveTo>
                    <a:pt x="899" y="0"/>
                  </a:moveTo>
                  <a:cubicBezTo>
                    <a:pt x="410" y="0"/>
                    <a:pt x="0" y="329"/>
                    <a:pt x="0" y="728"/>
                  </a:cubicBezTo>
                  <a:lnTo>
                    <a:pt x="0" y="6116"/>
                  </a:lnTo>
                  <a:cubicBezTo>
                    <a:pt x="0" y="6253"/>
                    <a:pt x="58" y="6377"/>
                    <a:pt x="137" y="6491"/>
                  </a:cubicBezTo>
                  <a:cubicBezTo>
                    <a:pt x="319" y="6707"/>
                    <a:pt x="592" y="6844"/>
                    <a:pt x="876" y="6844"/>
                  </a:cubicBezTo>
                  <a:lnTo>
                    <a:pt x="23601" y="6844"/>
                  </a:lnTo>
                  <a:cubicBezTo>
                    <a:pt x="24102" y="6844"/>
                    <a:pt x="24500" y="6514"/>
                    <a:pt x="24500" y="6116"/>
                  </a:cubicBezTo>
                  <a:lnTo>
                    <a:pt x="24500" y="728"/>
                  </a:lnTo>
                  <a:cubicBezTo>
                    <a:pt x="24500" y="329"/>
                    <a:pt x="24102" y="0"/>
                    <a:pt x="23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13;p59">
              <a:extLst>
                <a:ext uri="{FF2B5EF4-FFF2-40B4-BE49-F238E27FC236}">
                  <a16:creationId xmlns:a16="http://schemas.microsoft.com/office/drawing/2014/main" id="{3F2D79C0-461C-E24E-8376-67AA49FDFCDD}"/>
                </a:ext>
              </a:extLst>
            </p:cNvPr>
            <p:cNvSpPr/>
            <p:nvPr/>
          </p:nvSpPr>
          <p:spPr>
            <a:xfrm>
              <a:off x="5181450" y="2738050"/>
              <a:ext cx="434600" cy="422075"/>
            </a:xfrm>
            <a:custGeom>
              <a:avLst/>
              <a:gdLst/>
              <a:ahLst/>
              <a:cxnLst/>
              <a:rect l="l" t="t" r="r" b="b"/>
              <a:pathLst>
                <a:path w="17384" h="16883" extrusionOk="0">
                  <a:moveTo>
                    <a:pt x="16815" y="0"/>
                  </a:moveTo>
                  <a:lnTo>
                    <a:pt x="9266" y="10175"/>
                  </a:lnTo>
                  <a:lnTo>
                    <a:pt x="7197" y="12960"/>
                  </a:lnTo>
                  <a:lnTo>
                    <a:pt x="4161" y="11039"/>
                  </a:lnTo>
                  <a:lnTo>
                    <a:pt x="1" y="16564"/>
                  </a:lnTo>
                  <a:cubicBezTo>
                    <a:pt x="126" y="16757"/>
                    <a:pt x="342" y="16883"/>
                    <a:pt x="581" y="16883"/>
                  </a:cubicBezTo>
                  <a:lnTo>
                    <a:pt x="626" y="16883"/>
                  </a:lnTo>
                  <a:lnTo>
                    <a:pt x="4332" y="11972"/>
                  </a:lnTo>
                  <a:lnTo>
                    <a:pt x="7367" y="13904"/>
                  </a:lnTo>
                  <a:lnTo>
                    <a:pt x="10130" y="10163"/>
                  </a:lnTo>
                  <a:lnTo>
                    <a:pt x="17383" y="409"/>
                  </a:lnTo>
                  <a:lnTo>
                    <a:pt x="16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14;p59">
              <a:extLst>
                <a:ext uri="{FF2B5EF4-FFF2-40B4-BE49-F238E27FC236}">
                  <a16:creationId xmlns:a16="http://schemas.microsoft.com/office/drawing/2014/main" id="{67787E9E-DD63-C94C-8950-C21B98F5CFF6}"/>
                </a:ext>
              </a:extLst>
            </p:cNvPr>
            <p:cNvSpPr/>
            <p:nvPr/>
          </p:nvSpPr>
          <p:spPr>
            <a:xfrm>
              <a:off x="5569975" y="2711050"/>
              <a:ext cx="66525" cy="69650"/>
            </a:xfrm>
            <a:custGeom>
              <a:avLst/>
              <a:gdLst/>
              <a:ahLst/>
              <a:cxnLst/>
              <a:rect l="l" t="t" r="r" b="b"/>
              <a:pathLst>
                <a:path w="2661" h="2786" extrusionOk="0">
                  <a:moveTo>
                    <a:pt x="2661" y="1"/>
                  </a:moveTo>
                  <a:lnTo>
                    <a:pt x="1" y="1615"/>
                  </a:lnTo>
                  <a:lnTo>
                    <a:pt x="1456" y="1501"/>
                  </a:lnTo>
                  <a:lnTo>
                    <a:pt x="1922" y="278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15;p59">
              <a:extLst>
                <a:ext uri="{FF2B5EF4-FFF2-40B4-BE49-F238E27FC236}">
                  <a16:creationId xmlns:a16="http://schemas.microsoft.com/office/drawing/2014/main" id="{81FB88BD-EF30-FD42-B99D-23F473099B66}"/>
                </a:ext>
              </a:extLst>
            </p:cNvPr>
            <p:cNvSpPr/>
            <p:nvPr/>
          </p:nvSpPr>
          <p:spPr>
            <a:xfrm>
              <a:off x="5014325" y="3517925"/>
              <a:ext cx="1187200" cy="109150"/>
            </a:xfrm>
            <a:custGeom>
              <a:avLst/>
              <a:gdLst/>
              <a:ahLst/>
              <a:cxnLst/>
              <a:rect l="l" t="t" r="r" b="b"/>
              <a:pathLst>
                <a:path w="47488" h="4366" extrusionOk="0">
                  <a:moveTo>
                    <a:pt x="4844" y="0"/>
                  </a:moveTo>
                  <a:cubicBezTo>
                    <a:pt x="4821" y="0"/>
                    <a:pt x="4810" y="12"/>
                    <a:pt x="4798" y="23"/>
                  </a:cubicBezTo>
                  <a:lnTo>
                    <a:pt x="24" y="4264"/>
                  </a:lnTo>
                  <a:cubicBezTo>
                    <a:pt x="1" y="4287"/>
                    <a:pt x="1" y="4320"/>
                    <a:pt x="24" y="4355"/>
                  </a:cubicBezTo>
                  <a:cubicBezTo>
                    <a:pt x="36" y="4366"/>
                    <a:pt x="46" y="4366"/>
                    <a:pt x="69" y="4366"/>
                  </a:cubicBezTo>
                  <a:cubicBezTo>
                    <a:pt x="81" y="4366"/>
                    <a:pt x="92" y="4366"/>
                    <a:pt x="104" y="4355"/>
                  </a:cubicBezTo>
                  <a:lnTo>
                    <a:pt x="4867" y="126"/>
                  </a:lnTo>
                  <a:lnTo>
                    <a:pt x="47419" y="126"/>
                  </a:lnTo>
                  <a:cubicBezTo>
                    <a:pt x="47453" y="126"/>
                    <a:pt x="47487" y="103"/>
                    <a:pt x="47487" y="68"/>
                  </a:cubicBezTo>
                  <a:cubicBezTo>
                    <a:pt x="47487" y="35"/>
                    <a:pt x="47453" y="0"/>
                    <a:pt x="47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16;p59">
              <a:extLst>
                <a:ext uri="{FF2B5EF4-FFF2-40B4-BE49-F238E27FC236}">
                  <a16:creationId xmlns:a16="http://schemas.microsoft.com/office/drawing/2014/main" id="{694B867B-D74A-C64F-A430-707128087AF1}"/>
                </a:ext>
              </a:extLst>
            </p:cNvPr>
            <p:cNvSpPr/>
            <p:nvPr/>
          </p:nvSpPr>
          <p:spPr>
            <a:xfrm>
              <a:off x="5134575" y="3237400"/>
              <a:ext cx="2850" cy="209500"/>
            </a:xfrm>
            <a:custGeom>
              <a:avLst/>
              <a:gdLst/>
              <a:ahLst/>
              <a:cxnLst/>
              <a:rect l="l" t="t" r="r" b="b"/>
              <a:pathLst>
                <a:path w="114" h="8380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8311"/>
                  </a:lnTo>
                  <a:cubicBezTo>
                    <a:pt x="0" y="8345"/>
                    <a:pt x="23" y="8379"/>
                    <a:pt x="57" y="8379"/>
                  </a:cubicBezTo>
                  <a:cubicBezTo>
                    <a:pt x="91" y="8379"/>
                    <a:pt x="114" y="8345"/>
                    <a:pt x="114" y="8311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17;p59">
              <a:extLst>
                <a:ext uri="{FF2B5EF4-FFF2-40B4-BE49-F238E27FC236}">
                  <a16:creationId xmlns:a16="http://schemas.microsoft.com/office/drawing/2014/main" id="{9919224D-3650-844D-80B7-F2E9C8AD8703}"/>
                </a:ext>
              </a:extLst>
            </p:cNvPr>
            <p:cNvSpPr/>
            <p:nvPr/>
          </p:nvSpPr>
          <p:spPr>
            <a:xfrm>
              <a:off x="5134575" y="3466200"/>
              <a:ext cx="2850" cy="42950"/>
            </a:xfrm>
            <a:custGeom>
              <a:avLst/>
              <a:gdLst/>
              <a:ahLst/>
              <a:cxnLst/>
              <a:rect l="l" t="t" r="r" b="b"/>
              <a:pathLst>
                <a:path w="114" h="1718" extrusionOk="0"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1660"/>
                  </a:lnTo>
                  <a:cubicBezTo>
                    <a:pt x="0" y="1683"/>
                    <a:pt x="23" y="1717"/>
                    <a:pt x="57" y="1717"/>
                  </a:cubicBezTo>
                  <a:cubicBezTo>
                    <a:pt x="91" y="1717"/>
                    <a:pt x="114" y="1683"/>
                    <a:pt x="114" y="1660"/>
                  </a:cubicBezTo>
                  <a:lnTo>
                    <a:pt x="114" y="57"/>
                  </a:lnTo>
                  <a:cubicBezTo>
                    <a:pt x="114" y="23"/>
                    <a:pt x="9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18;p59">
              <a:extLst>
                <a:ext uri="{FF2B5EF4-FFF2-40B4-BE49-F238E27FC236}">
                  <a16:creationId xmlns:a16="http://schemas.microsoft.com/office/drawing/2014/main" id="{86E5C5E6-2800-DE4C-889B-96B8DFC83957}"/>
                </a:ext>
              </a:extLst>
            </p:cNvPr>
            <p:cNvSpPr/>
            <p:nvPr/>
          </p:nvSpPr>
          <p:spPr>
            <a:xfrm>
              <a:off x="6081000" y="2960300"/>
              <a:ext cx="54850" cy="79900"/>
            </a:xfrm>
            <a:custGeom>
              <a:avLst/>
              <a:gdLst/>
              <a:ahLst/>
              <a:cxnLst/>
              <a:rect l="l" t="t" r="r" b="b"/>
              <a:pathLst>
                <a:path w="2194" h="319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52" y="0"/>
                    <a:pt x="0" y="1149"/>
                    <a:pt x="648" y="1842"/>
                  </a:cubicBezTo>
                  <a:cubicBezTo>
                    <a:pt x="1125" y="2342"/>
                    <a:pt x="1637" y="2786"/>
                    <a:pt x="2194" y="3195"/>
                  </a:cubicBezTo>
                  <a:lnTo>
                    <a:pt x="2194" y="2297"/>
                  </a:lnTo>
                  <a:cubicBezTo>
                    <a:pt x="2194" y="2297"/>
                    <a:pt x="2194" y="1796"/>
                    <a:pt x="1501" y="1092"/>
                  </a:cubicBezTo>
                  <a:cubicBezTo>
                    <a:pt x="796" y="399"/>
                    <a:pt x="352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19;p59">
              <a:extLst>
                <a:ext uri="{FF2B5EF4-FFF2-40B4-BE49-F238E27FC236}">
                  <a16:creationId xmlns:a16="http://schemas.microsoft.com/office/drawing/2014/main" id="{3EBB4ED3-37F4-0A4B-8041-B563A9B31704}"/>
                </a:ext>
              </a:extLst>
            </p:cNvPr>
            <p:cNvSpPr/>
            <p:nvPr/>
          </p:nvSpPr>
          <p:spPr>
            <a:xfrm>
              <a:off x="6055700" y="3038175"/>
              <a:ext cx="54875" cy="79900"/>
            </a:xfrm>
            <a:custGeom>
              <a:avLst/>
              <a:gdLst/>
              <a:ahLst/>
              <a:cxnLst/>
              <a:rect l="l" t="t" r="r" b="b"/>
              <a:pathLst>
                <a:path w="2195" h="3196" extrusionOk="0">
                  <a:moveTo>
                    <a:pt x="353" y="0"/>
                  </a:moveTo>
                  <a:cubicBezTo>
                    <a:pt x="353" y="0"/>
                    <a:pt x="0" y="1149"/>
                    <a:pt x="648" y="1842"/>
                  </a:cubicBezTo>
                  <a:cubicBezTo>
                    <a:pt x="1126" y="2342"/>
                    <a:pt x="1637" y="2786"/>
                    <a:pt x="2195" y="3195"/>
                  </a:cubicBezTo>
                  <a:lnTo>
                    <a:pt x="2195" y="2297"/>
                  </a:lnTo>
                  <a:cubicBezTo>
                    <a:pt x="2195" y="2297"/>
                    <a:pt x="2195" y="1796"/>
                    <a:pt x="1490" y="1092"/>
                  </a:cubicBezTo>
                  <a:cubicBezTo>
                    <a:pt x="796" y="399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20;p59">
              <a:extLst>
                <a:ext uri="{FF2B5EF4-FFF2-40B4-BE49-F238E27FC236}">
                  <a16:creationId xmlns:a16="http://schemas.microsoft.com/office/drawing/2014/main" id="{5782D60E-EB24-464E-9022-9DB9D4D9CFBA}"/>
                </a:ext>
              </a:extLst>
            </p:cNvPr>
            <p:cNvSpPr/>
            <p:nvPr/>
          </p:nvSpPr>
          <p:spPr>
            <a:xfrm>
              <a:off x="6132425" y="2986725"/>
              <a:ext cx="60000" cy="74500"/>
            </a:xfrm>
            <a:custGeom>
              <a:avLst/>
              <a:gdLst/>
              <a:ahLst/>
              <a:cxnLst/>
              <a:rect l="l" t="t" r="r" b="b"/>
              <a:pathLst>
                <a:path w="2400" h="2980" extrusionOk="0">
                  <a:moveTo>
                    <a:pt x="2172" y="1"/>
                  </a:moveTo>
                  <a:lnTo>
                    <a:pt x="2172" y="1"/>
                  </a:lnTo>
                  <a:cubicBezTo>
                    <a:pt x="2172" y="1"/>
                    <a:pt x="1683" y="353"/>
                    <a:pt x="910" y="967"/>
                  </a:cubicBezTo>
                  <a:cubicBezTo>
                    <a:pt x="149" y="1593"/>
                    <a:pt x="91" y="2081"/>
                    <a:pt x="91" y="2081"/>
                  </a:cubicBezTo>
                  <a:lnTo>
                    <a:pt x="0" y="2979"/>
                  </a:lnTo>
                  <a:cubicBezTo>
                    <a:pt x="592" y="2638"/>
                    <a:pt x="1149" y="2240"/>
                    <a:pt x="1672" y="1808"/>
                  </a:cubicBezTo>
                  <a:cubicBezTo>
                    <a:pt x="2400" y="1183"/>
                    <a:pt x="2172" y="1"/>
                    <a:pt x="2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1;p59">
              <a:extLst>
                <a:ext uri="{FF2B5EF4-FFF2-40B4-BE49-F238E27FC236}">
                  <a16:creationId xmlns:a16="http://schemas.microsoft.com/office/drawing/2014/main" id="{EEF6061E-77BC-5C4F-9CD2-1C01E28A3446}"/>
                </a:ext>
              </a:extLst>
            </p:cNvPr>
            <p:cNvSpPr/>
            <p:nvPr/>
          </p:nvSpPr>
          <p:spPr>
            <a:xfrm>
              <a:off x="6099450" y="3084500"/>
              <a:ext cx="64250" cy="68250"/>
            </a:xfrm>
            <a:custGeom>
              <a:avLst/>
              <a:gdLst/>
              <a:ahLst/>
              <a:cxnLst/>
              <a:rect l="l" t="t" r="r" b="b"/>
              <a:pathLst>
                <a:path w="2570" h="2730" extrusionOk="0">
                  <a:moveTo>
                    <a:pt x="2468" y="1"/>
                  </a:moveTo>
                  <a:cubicBezTo>
                    <a:pt x="2468" y="1"/>
                    <a:pt x="1945" y="285"/>
                    <a:pt x="1115" y="830"/>
                  </a:cubicBezTo>
                  <a:cubicBezTo>
                    <a:pt x="296" y="1365"/>
                    <a:pt x="183" y="1853"/>
                    <a:pt x="183" y="1853"/>
                  </a:cubicBezTo>
                  <a:lnTo>
                    <a:pt x="1" y="2729"/>
                  </a:lnTo>
                  <a:cubicBezTo>
                    <a:pt x="626" y="2456"/>
                    <a:pt x="1228" y="2115"/>
                    <a:pt x="1797" y="1740"/>
                  </a:cubicBezTo>
                  <a:cubicBezTo>
                    <a:pt x="2570" y="1194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2;p59">
              <a:extLst>
                <a:ext uri="{FF2B5EF4-FFF2-40B4-BE49-F238E27FC236}">
                  <a16:creationId xmlns:a16="http://schemas.microsoft.com/office/drawing/2014/main" id="{29A18643-8ACB-5E4F-8053-E7E601CB9AD3}"/>
                </a:ext>
              </a:extLst>
            </p:cNvPr>
            <p:cNvSpPr/>
            <p:nvPr/>
          </p:nvSpPr>
          <p:spPr>
            <a:xfrm>
              <a:off x="6109975" y="31737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388" y="398"/>
                    <a:pt x="694" y="1092"/>
                  </a:cubicBezTo>
                  <a:cubicBezTo>
                    <a:pt x="1" y="1797"/>
                    <a:pt x="1" y="2297"/>
                    <a:pt x="1" y="2297"/>
                  </a:cubicBezTo>
                  <a:lnTo>
                    <a:pt x="1" y="3194"/>
                  </a:lnTo>
                  <a:cubicBezTo>
                    <a:pt x="546" y="2785"/>
                    <a:pt x="1069" y="2342"/>
                    <a:pt x="1547" y="1842"/>
                  </a:cubicBezTo>
                  <a:cubicBezTo>
                    <a:pt x="2194" y="1148"/>
                    <a:pt x="1843" y="1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3;p59">
              <a:extLst>
                <a:ext uri="{FF2B5EF4-FFF2-40B4-BE49-F238E27FC236}">
                  <a16:creationId xmlns:a16="http://schemas.microsoft.com/office/drawing/2014/main" id="{D41C165C-3D35-4F41-9F50-72E6DFEA5E50}"/>
                </a:ext>
              </a:extLst>
            </p:cNvPr>
            <p:cNvSpPr/>
            <p:nvPr/>
          </p:nvSpPr>
          <p:spPr>
            <a:xfrm>
              <a:off x="6059400" y="3192200"/>
              <a:ext cx="52025" cy="85600"/>
            </a:xfrm>
            <a:custGeom>
              <a:avLst/>
              <a:gdLst/>
              <a:ahLst/>
              <a:cxnLst/>
              <a:rect l="l" t="t" r="r" b="b"/>
              <a:pathLst>
                <a:path w="2081" h="3424" extrusionOk="0">
                  <a:moveTo>
                    <a:pt x="511" y="1"/>
                  </a:moveTo>
                  <a:lnTo>
                    <a:pt x="511" y="1"/>
                  </a:lnTo>
                  <a:cubicBezTo>
                    <a:pt x="511" y="1"/>
                    <a:pt x="0" y="1092"/>
                    <a:pt x="546" y="1877"/>
                  </a:cubicBezTo>
                  <a:cubicBezTo>
                    <a:pt x="943" y="2423"/>
                    <a:pt x="1398" y="2946"/>
                    <a:pt x="1887" y="3423"/>
                  </a:cubicBezTo>
                  <a:lnTo>
                    <a:pt x="2012" y="2537"/>
                  </a:lnTo>
                  <a:cubicBezTo>
                    <a:pt x="2012" y="2537"/>
                    <a:pt x="2080" y="2036"/>
                    <a:pt x="1489" y="1251"/>
                  </a:cubicBezTo>
                  <a:cubicBezTo>
                    <a:pt x="898" y="468"/>
                    <a:pt x="511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4;p59">
              <a:extLst>
                <a:ext uri="{FF2B5EF4-FFF2-40B4-BE49-F238E27FC236}">
                  <a16:creationId xmlns:a16="http://schemas.microsoft.com/office/drawing/2014/main" id="{5E17BB9A-23F6-C34D-90BA-2F372FCBBFE4}"/>
                </a:ext>
              </a:extLst>
            </p:cNvPr>
            <p:cNvSpPr/>
            <p:nvPr/>
          </p:nvSpPr>
          <p:spPr>
            <a:xfrm>
              <a:off x="6092350" y="32709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3" y="0"/>
                  </a:moveTo>
                  <a:cubicBezTo>
                    <a:pt x="1843" y="0"/>
                    <a:pt x="1399" y="387"/>
                    <a:pt x="706" y="1092"/>
                  </a:cubicBezTo>
                  <a:cubicBezTo>
                    <a:pt x="1" y="1785"/>
                    <a:pt x="1" y="2285"/>
                    <a:pt x="1" y="2285"/>
                  </a:cubicBezTo>
                  <a:lnTo>
                    <a:pt x="1" y="3194"/>
                  </a:lnTo>
                  <a:cubicBezTo>
                    <a:pt x="558" y="2785"/>
                    <a:pt x="1070" y="2330"/>
                    <a:pt x="1547" y="1842"/>
                  </a:cubicBezTo>
                  <a:cubicBezTo>
                    <a:pt x="2195" y="1148"/>
                    <a:pt x="1843" y="1"/>
                    <a:pt x="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5;p59">
              <a:extLst>
                <a:ext uri="{FF2B5EF4-FFF2-40B4-BE49-F238E27FC236}">
                  <a16:creationId xmlns:a16="http://schemas.microsoft.com/office/drawing/2014/main" id="{1BF19089-1790-5341-B3B3-4A9964ABD943}"/>
                </a:ext>
              </a:extLst>
            </p:cNvPr>
            <p:cNvSpPr/>
            <p:nvPr/>
          </p:nvSpPr>
          <p:spPr>
            <a:xfrm>
              <a:off x="6100875" y="3326925"/>
              <a:ext cx="48925" cy="88700"/>
            </a:xfrm>
            <a:custGeom>
              <a:avLst/>
              <a:gdLst/>
              <a:ahLst/>
              <a:cxnLst/>
              <a:rect l="l" t="t" r="r" b="b"/>
              <a:pathLst>
                <a:path w="1957" h="3548" extrusionOk="0">
                  <a:moveTo>
                    <a:pt x="1331" y="1"/>
                  </a:moveTo>
                  <a:cubicBezTo>
                    <a:pt x="1331" y="1"/>
                    <a:pt x="1001" y="501"/>
                    <a:pt x="501" y="1342"/>
                  </a:cubicBezTo>
                  <a:cubicBezTo>
                    <a:pt x="1" y="2195"/>
                    <a:pt x="126" y="2673"/>
                    <a:pt x="126" y="2673"/>
                  </a:cubicBezTo>
                  <a:lnTo>
                    <a:pt x="353" y="3547"/>
                  </a:lnTo>
                  <a:cubicBezTo>
                    <a:pt x="785" y="3025"/>
                    <a:pt x="1171" y="2456"/>
                    <a:pt x="1513" y="1854"/>
                  </a:cubicBezTo>
                  <a:cubicBezTo>
                    <a:pt x="1956" y="1013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6;p59">
              <a:extLst>
                <a:ext uri="{FF2B5EF4-FFF2-40B4-BE49-F238E27FC236}">
                  <a16:creationId xmlns:a16="http://schemas.microsoft.com/office/drawing/2014/main" id="{1B295EE8-D449-394F-BEB1-CEB80E424373}"/>
                </a:ext>
              </a:extLst>
            </p:cNvPr>
            <p:cNvSpPr/>
            <p:nvPr/>
          </p:nvSpPr>
          <p:spPr>
            <a:xfrm>
              <a:off x="6087825" y="3012825"/>
              <a:ext cx="51450" cy="442325"/>
            </a:xfrm>
            <a:custGeom>
              <a:avLst/>
              <a:gdLst/>
              <a:ahLst/>
              <a:cxnLst/>
              <a:rect l="l" t="t" r="r" b="b"/>
              <a:pathLst>
                <a:path w="2058" h="17693" extrusionOk="0">
                  <a:moveTo>
                    <a:pt x="1975" y="0"/>
                  </a:moveTo>
                  <a:cubicBezTo>
                    <a:pt x="1946" y="0"/>
                    <a:pt x="1919" y="30"/>
                    <a:pt x="1910" y="59"/>
                  </a:cubicBezTo>
                  <a:cubicBezTo>
                    <a:pt x="1875" y="582"/>
                    <a:pt x="1819" y="1094"/>
                    <a:pt x="1728" y="1605"/>
                  </a:cubicBezTo>
                  <a:cubicBezTo>
                    <a:pt x="1580" y="2345"/>
                    <a:pt x="1319" y="2947"/>
                    <a:pt x="1069" y="3538"/>
                  </a:cubicBezTo>
                  <a:cubicBezTo>
                    <a:pt x="829" y="4095"/>
                    <a:pt x="614" y="4618"/>
                    <a:pt x="478" y="5232"/>
                  </a:cubicBezTo>
                  <a:cubicBezTo>
                    <a:pt x="341" y="5892"/>
                    <a:pt x="466" y="6630"/>
                    <a:pt x="614" y="7426"/>
                  </a:cubicBezTo>
                  <a:cubicBezTo>
                    <a:pt x="750" y="8211"/>
                    <a:pt x="887" y="9029"/>
                    <a:pt x="784" y="9836"/>
                  </a:cubicBezTo>
                  <a:cubicBezTo>
                    <a:pt x="693" y="10541"/>
                    <a:pt x="523" y="11109"/>
                    <a:pt x="375" y="11610"/>
                  </a:cubicBezTo>
                  <a:cubicBezTo>
                    <a:pt x="182" y="12292"/>
                    <a:pt x="0" y="12895"/>
                    <a:pt x="114" y="13542"/>
                  </a:cubicBezTo>
                  <a:cubicBezTo>
                    <a:pt x="296" y="14634"/>
                    <a:pt x="1251" y="17612"/>
                    <a:pt x="1261" y="17647"/>
                  </a:cubicBezTo>
                  <a:cubicBezTo>
                    <a:pt x="1273" y="17669"/>
                    <a:pt x="1296" y="17692"/>
                    <a:pt x="1330" y="17692"/>
                  </a:cubicBezTo>
                  <a:lnTo>
                    <a:pt x="1352" y="17692"/>
                  </a:lnTo>
                  <a:cubicBezTo>
                    <a:pt x="1387" y="17680"/>
                    <a:pt x="1410" y="17635"/>
                    <a:pt x="1398" y="17601"/>
                  </a:cubicBezTo>
                  <a:cubicBezTo>
                    <a:pt x="1387" y="17567"/>
                    <a:pt x="432" y="14600"/>
                    <a:pt x="250" y="13519"/>
                  </a:cubicBezTo>
                  <a:cubicBezTo>
                    <a:pt x="147" y="12895"/>
                    <a:pt x="307" y="12349"/>
                    <a:pt x="511" y="11644"/>
                  </a:cubicBezTo>
                  <a:cubicBezTo>
                    <a:pt x="670" y="11144"/>
                    <a:pt x="841" y="10564"/>
                    <a:pt x="920" y="9859"/>
                  </a:cubicBezTo>
                  <a:cubicBezTo>
                    <a:pt x="1034" y="9018"/>
                    <a:pt x="887" y="8199"/>
                    <a:pt x="750" y="7392"/>
                  </a:cubicBezTo>
                  <a:cubicBezTo>
                    <a:pt x="614" y="6619"/>
                    <a:pt x="488" y="5892"/>
                    <a:pt x="625" y="5266"/>
                  </a:cubicBezTo>
                  <a:cubicBezTo>
                    <a:pt x="750" y="4664"/>
                    <a:pt x="966" y="4141"/>
                    <a:pt x="1205" y="3595"/>
                  </a:cubicBezTo>
                  <a:cubicBezTo>
                    <a:pt x="1455" y="3004"/>
                    <a:pt x="1716" y="2390"/>
                    <a:pt x="1864" y="1628"/>
                  </a:cubicBezTo>
                  <a:cubicBezTo>
                    <a:pt x="1955" y="1117"/>
                    <a:pt x="2024" y="594"/>
                    <a:pt x="2057" y="71"/>
                  </a:cubicBezTo>
                  <a:cubicBezTo>
                    <a:pt x="2057" y="36"/>
                    <a:pt x="2024" y="3"/>
                    <a:pt x="1989" y="3"/>
                  </a:cubicBezTo>
                  <a:cubicBezTo>
                    <a:pt x="1984" y="1"/>
                    <a:pt x="1980" y="0"/>
                    <a:pt x="1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7;p59">
              <a:extLst>
                <a:ext uri="{FF2B5EF4-FFF2-40B4-BE49-F238E27FC236}">
                  <a16:creationId xmlns:a16="http://schemas.microsoft.com/office/drawing/2014/main" id="{9D1B0877-75B6-7343-8B23-22AE14BC12F9}"/>
                </a:ext>
              </a:extLst>
            </p:cNvPr>
            <p:cNvSpPr/>
            <p:nvPr/>
          </p:nvSpPr>
          <p:spPr>
            <a:xfrm>
              <a:off x="6132425" y="3030950"/>
              <a:ext cx="23050" cy="18050"/>
            </a:xfrm>
            <a:custGeom>
              <a:avLst/>
              <a:gdLst/>
              <a:ahLst/>
              <a:cxnLst/>
              <a:rect l="l" t="t" r="r" b="b"/>
              <a:pathLst>
                <a:path w="922" h="722" extrusionOk="0">
                  <a:moveTo>
                    <a:pt x="846" y="1"/>
                  </a:moveTo>
                  <a:cubicBezTo>
                    <a:pt x="829" y="1"/>
                    <a:pt x="812" y="6"/>
                    <a:pt x="796" y="16"/>
                  </a:cubicBezTo>
                  <a:lnTo>
                    <a:pt x="46" y="597"/>
                  </a:lnTo>
                  <a:cubicBezTo>
                    <a:pt x="12" y="619"/>
                    <a:pt x="0" y="665"/>
                    <a:pt x="35" y="688"/>
                  </a:cubicBezTo>
                  <a:cubicBezTo>
                    <a:pt x="46" y="710"/>
                    <a:pt x="69" y="721"/>
                    <a:pt x="91" y="721"/>
                  </a:cubicBezTo>
                  <a:cubicBezTo>
                    <a:pt x="103" y="721"/>
                    <a:pt x="114" y="721"/>
                    <a:pt x="126" y="710"/>
                  </a:cubicBezTo>
                  <a:lnTo>
                    <a:pt x="876" y="130"/>
                  </a:lnTo>
                  <a:cubicBezTo>
                    <a:pt x="910" y="107"/>
                    <a:pt x="922" y="62"/>
                    <a:pt x="899" y="28"/>
                  </a:cubicBezTo>
                  <a:cubicBezTo>
                    <a:pt x="886" y="9"/>
                    <a:pt x="867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8;p59">
              <a:extLst>
                <a:ext uri="{FF2B5EF4-FFF2-40B4-BE49-F238E27FC236}">
                  <a16:creationId xmlns:a16="http://schemas.microsoft.com/office/drawing/2014/main" id="{06782D74-B0C3-1C41-B9AF-47EF62105CFB}"/>
                </a:ext>
              </a:extLst>
            </p:cNvPr>
            <p:cNvSpPr/>
            <p:nvPr/>
          </p:nvSpPr>
          <p:spPr>
            <a:xfrm>
              <a:off x="6125600" y="3014750"/>
              <a:ext cx="11975" cy="17475"/>
            </a:xfrm>
            <a:custGeom>
              <a:avLst/>
              <a:gdLst/>
              <a:ahLst/>
              <a:cxnLst/>
              <a:rect l="l" t="t" r="r" b="b"/>
              <a:pathLst>
                <a:path w="479" h="699" extrusionOk="0">
                  <a:moveTo>
                    <a:pt x="73" y="1"/>
                  </a:moveTo>
                  <a:cubicBezTo>
                    <a:pt x="64" y="1"/>
                    <a:pt x="55" y="2"/>
                    <a:pt x="46" y="5"/>
                  </a:cubicBezTo>
                  <a:cubicBezTo>
                    <a:pt x="12" y="28"/>
                    <a:pt x="1" y="73"/>
                    <a:pt x="12" y="108"/>
                  </a:cubicBezTo>
                  <a:lnTo>
                    <a:pt x="331" y="664"/>
                  </a:lnTo>
                  <a:cubicBezTo>
                    <a:pt x="342" y="687"/>
                    <a:pt x="364" y="699"/>
                    <a:pt x="399" y="699"/>
                  </a:cubicBezTo>
                  <a:lnTo>
                    <a:pt x="433" y="699"/>
                  </a:lnTo>
                  <a:cubicBezTo>
                    <a:pt x="467" y="676"/>
                    <a:pt x="478" y="631"/>
                    <a:pt x="455" y="596"/>
                  </a:cubicBezTo>
                  <a:lnTo>
                    <a:pt x="137" y="40"/>
                  </a:lnTo>
                  <a:cubicBezTo>
                    <a:pt x="129" y="14"/>
                    <a:pt x="101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29;p59">
              <a:extLst>
                <a:ext uri="{FF2B5EF4-FFF2-40B4-BE49-F238E27FC236}">
                  <a16:creationId xmlns:a16="http://schemas.microsoft.com/office/drawing/2014/main" id="{12063DD8-1ECE-564D-BD2D-597D2DF8DA5C}"/>
                </a:ext>
              </a:extLst>
            </p:cNvPr>
            <p:cNvSpPr/>
            <p:nvPr/>
          </p:nvSpPr>
          <p:spPr>
            <a:xfrm>
              <a:off x="6100600" y="3117175"/>
              <a:ext cx="36125" cy="27300"/>
            </a:xfrm>
            <a:custGeom>
              <a:avLst/>
              <a:gdLst/>
              <a:ahLst/>
              <a:cxnLst/>
              <a:rect l="l" t="t" r="r" b="b"/>
              <a:pathLst>
                <a:path w="1445" h="1092" extrusionOk="0">
                  <a:moveTo>
                    <a:pt x="1359" y="0"/>
                  </a:moveTo>
                  <a:cubicBezTo>
                    <a:pt x="1345" y="0"/>
                    <a:pt x="1331" y="4"/>
                    <a:pt x="1319" y="12"/>
                  </a:cubicBezTo>
                  <a:cubicBezTo>
                    <a:pt x="671" y="478"/>
                    <a:pt x="46" y="956"/>
                    <a:pt x="35" y="956"/>
                  </a:cubicBezTo>
                  <a:cubicBezTo>
                    <a:pt x="12" y="978"/>
                    <a:pt x="0" y="1024"/>
                    <a:pt x="23" y="1058"/>
                  </a:cubicBezTo>
                  <a:cubicBezTo>
                    <a:pt x="35" y="1081"/>
                    <a:pt x="57" y="1092"/>
                    <a:pt x="80" y="1092"/>
                  </a:cubicBezTo>
                  <a:cubicBezTo>
                    <a:pt x="91" y="1092"/>
                    <a:pt x="114" y="1081"/>
                    <a:pt x="126" y="1069"/>
                  </a:cubicBezTo>
                  <a:cubicBezTo>
                    <a:pt x="126" y="1069"/>
                    <a:pt x="762" y="592"/>
                    <a:pt x="1399" y="126"/>
                  </a:cubicBezTo>
                  <a:cubicBezTo>
                    <a:pt x="1433" y="103"/>
                    <a:pt x="1444" y="58"/>
                    <a:pt x="1422" y="35"/>
                  </a:cubicBezTo>
                  <a:cubicBezTo>
                    <a:pt x="1407" y="13"/>
                    <a:pt x="1383" y="0"/>
                    <a:pt x="1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0;p59">
              <a:extLst>
                <a:ext uri="{FF2B5EF4-FFF2-40B4-BE49-F238E27FC236}">
                  <a16:creationId xmlns:a16="http://schemas.microsoft.com/office/drawing/2014/main" id="{DB971FC1-3E28-354E-9980-3DC00FA352E3}"/>
                </a:ext>
              </a:extLst>
            </p:cNvPr>
            <p:cNvSpPr/>
            <p:nvPr/>
          </p:nvSpPr>
          <p:spPr>
            <a:xfrm>
              <a:off x="6080425" y="3073300"/>
              <a:ext cx="32125" cy="46475"/>
            </a:xfrm>
            <a:custGeom>
              <a:avLst/>
              <a:gdLst/>
              <a:ahLst/>
              <a:cxnLst/>
              <a:rect l="l" t="t" r="r" b="b"/>
              <a:pathLst>
                <a:path w="1285" h="1859" extrusionOk="0">
                  <a:moveTo>
                    <a:pt x="84" y="1"/>
                  </a:moveTo>
                  <a:cubicBezTo>
                    <a:pt x="68" y="1"/>
                    <a:pt x="50" y="6"/>
                    <a:pt x="34" y="17"/>
                  </a:cubicBezTo>
                  <a:cubicBezTo>
                    <a:pt x="11" y="39"/>
                    <a:pt x="0" y="85"/>
                    <a:pt x="34" y="119"/>
                  </a:cubicBezTo>
                  <a:cubicBezTo>
                    <a:pt x="614" y="790"/>
                    <a:pt x="1137" y="1801"/>
                    <a:pt x="1137" y="1813"/>
                  </a:cubicBezTo>
                  <a:cubicBezTo>
                    <a:pt x="1148" y="1847"/>
                    <a:pt x="1183" y="1858"/>
                    <a:pt x="1206" y="1858"/>
                  </a:cubicBezTo>
                  <a:cubicBezTo>
                    <a:pt x="1216" y="1858"/>
                    <a:pt x="1228" y="1858"/>
                    <a:pt x="1239" y="1847"/>
                  </a:cubicBezTo>
                  <a:cubicBezTo>
                    <a:pt x="1274" y="1824"/>
                    <a:pt x="1285" y="1790"/>
                    <a:pt x="1262" y="1756"/>
                  </a:cubicBezTo>
                  <a:cubicBezTo>
                    <a:pt x="1262" y="1745"/>
                    <a:pt x="728" y="710"/>
                    <a:pt x="137" y="28"/>
                  </a:cubicBezTo>
                  <a:cubicBezTo>
                    <a:pt x="124" y="9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1;p59">
              <a:extLst>
                <a:ext uri="{FF2B5EF4-FFF2-40B4-BE49-F238E27FC236}">
                  <a16:creationId xmlns:a16="http://schemas.microsoft.com/office/drawing/2014/main" id="{70E8FBD1-2797-5B42-9DAA-2DCE0AA82854}"/>
                </a:ext>
              </a:extLst>
            </p:cNvPr>
            <p:cNvSpPr/>
            <p:nvPr/>
          </p:nvSpPr>
          <p:spPr>
            <a:xfrm>
              <a:off x="6108550" y="3202025"/>
              <a:ext cx="37550" cy="48475"/>
            </a:xfrm>
            <a:custGeom>
              <a:avLst/>
              <a:gdLst/>
              <a:ahLst/>
              <a:cxnLst/>
              <a:rect l="l" t="t" r="r" b="b"/>
              <a:pathLst>
                <a:path w="1502" h="1939" extrusionOk="0">
                  <a:moveTo>
                    <a:pt x="1432" y="0"/>
                  </a:moveTo>
                  <a:cubicBezTo>
                    <a:pt x="1413" y="0"/>
                    <a:pt x="1393" y="6"/>
                    <a:pt x="1377" y="17"/>
                  </a:cubicBezTo>
                  <a:cubicBezTo>
                    <a:pt x="842" y="552"/>
                    <a:pt x="376" y="1166"/>
                    <a:pt x="12" y="1836"/>
                  </a:cubicBezTo>
                  <a:cubicBezTo>
                    <a:pt x="0" y="1871"/>
                    <a:pt x="12" y="1916"/>
                    <a:pt x="46" y="1939"/>
                  </a:cubicBezTo>
                  <a:lnTo>
                    <a:pt x="81" y="1939"/>
                  </a:lnTo>
                  <a:cubicBezTo>
                    <a:pt x="103" y="1939"/>
                    <a:pt x="126" y="1927"/>
                    <a:pt x="137" y="1904"/>
                  </a:cubicBezTo>
                  <a:cubicBezTo>
                    <a:pt x="501" y="1245"/>
                    <a:pt x="945" y="654"/>
                    <a:pt x="1478" y="120"/>
                  </a:cubicBezTo>
                  <a:cubicBezTo>
                    <a:pt x="1501" y="97"/>
                    <a:pt x="1501" y="52"/>
                    <a:pt x="1478" y="17"/>
                  </a:cubicBezTo>
                  <a:cubicBezTo>
                    <a:pt x="1467" y="6"/>
                    <a:pt x="1450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2;p59">
              <a:extLst>
                <a:ext uri="{FF2B5EF4-FFF2-40B4-BE49-F238E27FC236}">
                  <a16:creationId xmlns:a16="http://schemas.microsoft.com/office/drawing/2014/main" id="{322A574D-3D77-964D-96D3-A844F20A4895}"/>
                </a:ext>
              </a:extLst>
            </p:cNvPr>
            <p:cNvSpPr/>
            <p:nvPr/>
          </p:nvSpPr>
          <p:spPr>
            <a:xfrm>
              <a:off x="6077575" y="3216825"/>
              <a:ext cx="31875" cy="51300"/>
            </a:xfrm>
            <a:custGeom>
              <a:avLst/>
              <a:gdLst/>
              <a:ahLst/>
              <a:cxnLst/>
              <a:rect l="l" t="t" r="r" b="b"/>
              <a:pathLst>
                <a:path w="1275" h="2052" extrusionOk="0">
                  <a:moveTo>
                    <a:pt x="86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39"/>
                    <a:pt x="1" y="85"/>
                    <a:pt x="34" y="119"/>
                  </a:cubicBezTo>
                  <a:cubicBezTo>
                    <a:pt x="34" y="119"/>
                    <a:pt x="103" y="198"/>
                    <a:pt x="444" y="721"/>
                  </a:cubicBezTo>
                  <a:cubicBezTo>
                    <a:pt x="706" y="1130"/>
                    <a:pt x="944" y="1562"/>
                    <a:pt x="1126" y="2006"/>
                  </a:cubicBezTo>
                  <a:cubicBezTo>
                    <a:pt x="1138" y="2040"/>
                    <a:pt x="1171" y="2052"/>
                    <a:pt x="1194" y="2052"/>
                  </a:cubicBezTo>
                  <a:cubicBezTo>
                    <a:pt x="1206" y="2052"/>
                    <a:pt x="1217" y="2052"/>
                    <a:pt x="1229" y="2040"/>
                  </a:cubicBezTo>
                  <a:cubicBezTo>
                    <a:pt x="1262" y="2029"/>
                    <a:pt x="1274" y="1984"/>
                    <a:pt x="1262" y="1949"/>
                  </a:cubicBezTo>
                  <a:cubicBezTo>
                    <a:pt x="1069" y="1494"/>
                    <a:pt x="830" y="1062"/>
                    <a:pt x="569" y="642"/>
                  </a:cubicBezTo>
                  <a:cubicBezTo>
                    <a:pt x="205" y="107"/>
                    <a:pt x="148" y="28"/>
                    <a:pt x="137" y="28"/>
                  </a:cubicBezTo>
                  <a:cubicBezTo>
                    <a:pt x="125" y="9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3;p59">
              <a:extLst>
                <a:ext uri="{FF2B5EF4-FFF2-40B4-BE49-F238E27FC236}">
                  <a16:creationId xmlns:a16="http://schemas.microsoft.com/office/drawing/2014/main" id="{EA5C2BB4-F4B7-2A49-BC6B-DD3AB23B511A}"/>
                </a:ext>
              </a:extLst>
            </p:cNvPr>
            <p:cNvSpPr/>
            <p:nvPr/>
          </p:nvSpPr>
          <p:spPr>
            <a:xfrm>
              <a:off x="6090350" y="3296375"/>
              <a:ext cx="36700" cy="56450"/>
            </a:xfrm>
            <a:custGeom>
              <a:avLst/>
              <a:gdLst/>
              <a:ahLst/>
              <a:cxnLst/>
              <a:rect l="l" t="t" r="r" b="b"/>
              <a:pathLst>
                <a:path w="1468" h="2258" extrusionOk="0">
                  <a:moveTo>
                    <a:pt x="1378" y="0"/>
                  </a:moveTo>
                  <a:cubicBezTo>
                    <a:pt x="1360" y="0"/>
                    <a:pt x="1343" y="6"/>
                    <a:pt x="1331" y="17"/>
                  </a:cubicBezTo>
                  <a:cubicBezTo>
                    <a:pt x="1059" y="325"/>
                    <a:pt x="809" y="654"/>
                    <a:pt x="592" y="1007"/>
                  </a:cubicBezTo>
                  <a:cubicBezTo>
                    <a:pt x="365" y="1371"/>
                    <a:pt x="172" y="1757"/>
                    <a:pt x="13" y="2155"/>
                  </a:cubicBezTo>
                  <a:cubicBezTo>
                    <a:pt x="1" y="2200"/>
                    <a:pt x="13" y="2235"/>
                    <a:pt x="58" y="2258"/>
                  </a:cubicBezTo>
                  <a:lnTo>
                    <a:pt x="81" y="2258"/>
                  </a:lnTo>
                  <a:cubicBezTo>
                    <a:pt x="115" y="2258"/>
                    <a:pt x="137" y="2246"/>
                    <a:pt x="149" y="2212"/>
                  </a:cubicBezTo>
                  <a:cubicBezTo>
                    <a:pt x="308" y="1826"/>
                    <a:pt x="490" y="1439"/>
                    <a:pt x="706" y="1075"/>
                  </a:cubicBezTo>
                  <a:cubicBezTo>
                    <a:pt x="922" y="734"/>
                    <a:pt x="1172" y="416"/>
                    <a:pt x="1433" y="120"/>
                  </a:cubicBezTo>
                  <a:cubicBezTo>
                    <a:pt x="1468" y="86"/>
                    <a:pt x="1456" y="40"/>
                    <a:pt x="1433" y="17"/>
                  </a:cubicBezTo>
                  <a:cubicBezTo>
                    <a:pt x="1417" y="6"/>
                    <a:pt x="1397" y="0"/>
                    <a:pt x="1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4;p59">
              <a:extLst>
                <a:ext uri="{FF2B5EF4-FFF2-40B4-BE49-F238E27FC236}">
                  <a16:creationId xmlns:a16="http://schemas.microsoft.com/office/drawing/2014/main" id="{384BAC4A-3AE3-2041-8797-D0976FA3C221}"/>
                </a:ext>
              </a:extLst>
            </p:cNvPr>
            <p:cNvSpPr/>
            <p:nvPr/>
          </p:nvSpPr>
          <p:spPr>
            <a:xfrm>
              <a:off x="6107150" y="3350300"/>
              <a:ext cx="26425" cy="67025"/>
            </a:xfrm>
            <a:custGeom>
              <a:avLst/>
              <a:gdLst/>
              <a:ahLst/>
              <a:cxnLst/>
              <a:rect l="l" t="t" r="r" b="b"/>
              <a:pathLst>
                <a:path w="1057" h="2681" extrusionOk="0">
                  <a:moveTo>
                    <a:pt x="972" y="0"/>
                  </a:moveTo>
                  <a:cubicBezTo>
                    <a:pt x="948" y="0"/>
                    <a:pt x="926" y="19"/>
                    <a:pt x="910" y="43"/>
                  </a:cubicBezTo>
                  <a:cubicBezTo>
                    <a:pt x="875" y="101"/>
                    <a:pt x="841" y="191"/>
                    <a:pt x="796" y="305"/>
                  </a:cubicBezTo>
                  <a:cubicBezTo>
                    <a:pt x="648" y="612"/>
                    <a:pt x="420" y="1089"/>
                    <a:pt x="227" y="1476"/>
                  </a:cubicBezTo>
                  <a:cubicBezTo>
                    <a:pt x="56" y="1829"/>
                    <a:pt x="0" y="2226"/>
                    <a:pt x="34" y="2612"/>
                  </a:cubicBezTo>
                  <a:cubicBezTo>
                    <a:pt x="34" y="2658"/>
                    <a:pt x="68" y="2681"/>
                    <a:pt x="102" y="2681"/>
                  </a:cubicBezTo>
                  <a:lnTo>
                    <a:pt x="114" y="2681"/>
                  </a:lnTo>
                  <a:cubicBezTo>
                    <a:pt x="147" y="2681"/>
                    <a:pt x="182" y="2647"/>
                    <a:pt x="170" y="2602"/>
                  </a:cubicBezTo>
                  <a:cubicBezTo>
                    <a:pt x="137" y="2238"/>
                    <a:pt x="205" y="1874"/>
                    <a:pt x="352" y="1544"/>
                  </a:cubicBezTo>
                  <a:cubicBezTo>
                    <a:pt x="557" y="1157"/>
                    <a:pt x="773" y="680"/>
                    <a:pt x="920" y="362"/>
                  </a:cubicBezTo>
                  <a:cubicBezTo>
                    <a:pt x="966" y="260"/>
                    <a:pt x="1011" y="169"/>
                    <a:pt x="1034" y="101"/>
                  </a:cubicBezTo>
                  <a:cubicBezTo>
                    <a:pt x="1057" y="66"/>
                    <a:pt x="1046" y="20"/>
                    <a:pt x="1001" y="10"/>
                  </a:cubicBezTo>
                  <a:cubicBezTo>
                    <a:pt x="991" y="3"/>
                    <a:pt x="981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5;p59">
              <a:extLst>
                <a:ext uri="{FF2B5EF4-FFF2-40B4-BE49-F238E27FC236}">
                  <a16:creationId xmlns:a16="http://schemas.microsoft.com/office/drawing/2014/main" id="{04D6DDFB-20E5-F249-94F1-22A1C26C6A43}"/>
                </a:ext>
              </a:extLst>
            </p:cNvPr>
            <p:cNvSpPr/>
            <p:nvPr/>
          </p:nvSpPr>
          <p:spPr>
            <a:xfrm>
              <a:off x="6020175" y="3143325"/>
              <a:ext cx="32700" cy="54900"/>
            </a:xfrm>
            <a:custGeom>
              <a:avLst/>
              <a:gdLst/>
              <a:ahLst/>
              <a:cxnLst/>
              <a:rect l="l" t="t" r="r" b="b"/>
              <a:pathLst>
                <a:path w="1308" h="2196" extrusionOk="0">
                  <a:moveTo>
                    <a:pt x="966" y="1"/>
                  </a:moveTo>
                  <a:cubicBezTo>
                    <a:pt x="966" y="1"/>
                    <a:pt x="728" y="296"/>
                    <a:pt x="364" y="808"/>
                  </a:cubicBezTo>
                  <a:cubicBezTo>
                    <a:pt x="0" y="1319"/>
                    <a:pt x="57" y="1638"/>
                    <a:pt x="57" y="1638"/>
                  </a:cubicBezTo>
                  <a:lnTo>
                    <a:pt x="160" y="2195"/>
                  </a:lnTo>
                  <a:cubicBezTo>
                    <a:pt x="455" y="1888"/>
                    <a:pt x="739" y="1547"/>
                    <a:pt x="978" y="1183"/>
                  </a:cubicBezTo>
                  <a:cubicBezTo>
                    <a:pt x="1307" y="672"/>
                    <a:pt x="966" y="1"/>
                    <a:pt x="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6;p59">
              <a:extLst>
                <a:ext uri="{FF2B5EF4-FFF2-40B4-BE49-F238E27FC236}">
                  <a16:creationId xmlns:a16="http://schemas.microsoft.com/office/drawing/2014/main" id="{DD463383-5F98-0B46-8379-6DD6B914D37A}"/>
                </a:ext>
              </a:extLst>
            </p:cNvPr>
            <p:cNvSpPr/>
            <p:nvPr/>
          </p:nvSpPr>
          <p:spPr>
            <a:xfrm>
              <a:off x="6044625" y="3189375"/>
              <a:ext cx="32675" cy="55150"/>
            </a:xfrm>
            <a:custGeom>
              <a:avLst/>
              <a:gdLst/>
              <a:ahLst/>
              <a:cxnLst/>
              <a:rect l="l" t="t" r="r" b="b"/>
              <a:pathLst>
                <a:path w="1307" h="2206" extrusionOk="0">
                  <a:moveTo>
                    <a:pt x="966" y="0"/>
                  </a:moveTo>
                  <a:cubicBezTo>
                    <a:pt x="966" y="0"/>
                    <a:pt x="716" y="296"/>
                    <a:pt x="352" y="819"/>
                  </a:cubicBezTo>
                  <a:cubicBezTo>
                    <a:pt x="0" y="1331"/>
                    <a:pt x="46" y="1637"/>
                    <a:pt x="46" y="1637"/>
                  </a:cubicBezTo>
                  <a:lnTo>
                    <a:pt x="147" y="2206"/>
                  </a:lnTo>
                  <a:cubicBezTo>
                    <a:pt x="455" y="1887"/>
                    <a:pt x="728" y="1546"/>
                    <a:pt x="978" y="1194"/>
                  </a:cubicBezTo>
                  <a:cubicBezTo>
                    <a:pt x="1307" y="682"/>
                    <a:pt x="966" y="0"/>
                    <a:pt x="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7;p59">
              <a:extLst>
                <a:ext uri="{FF2B5EF4-FFF2-40B4-BE49-F238E27FC236}">
                  <a16:creationId xmlns:a16="http://schemas.microsoft.com/office/drawing/2014/main" id="{2406FC4C-D731-F442-A40A-C590FF087EF1}"/>
                </a:ext>
              </a:extLst>
            </p:cNvPr>
            <p:cNvSpPr/>
            <p:nvPr/>
          </p:nvSpPr>
          <p:spPr>
            <a:xfrm>
              <a:off x="5986075" y="3170325"/>
              <a:ext cx="42350" cy="40975"/>
            </a:xfrm>
            <a:custGeom>
              <a:avLst/>
              <a:gdLst/>
              <a:ahLst/>
              <a:cxnLst/>
              <a:rect l="l" t="t" r="r" b="b"/>
              <a:pathLst>
                <a:path w="1694" h="1639" extrusionOk="0">
                  <a:moveTo>
                    <a:pt x="11" y="1"/>
                  </a:moveTo>
                  <a:cubicBezTo>
                    <a:pt x="11" y="1"/>
                    <a:pt x="0" y="762"/>
                    <a:pt x="511" y="1081"/>
                  </a:cubicBezTo>
                  <a:cubicBezTo>
                    <a:pt x="898" y="1297"/>
                    <a:pt x="1284" y="1490"/>
                    <a:pt x="1694" y="1638"/>
                  </a:cubicBezTo>
                  <a:lnTo>
                    <a:pt x="1534" y="1081"/>
                  </a:lnTo>
                  <a:cubicBezTo>
                    <a:pt x="1534" y="1081"/>
                    <a:pt x="1455" y="774"/>
                    <a:pt x="898" y="478"/>
                  </a:cubicBezTo>
                  <a:cubicBezTo>
                    <a:pt x="352" y="183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8;p59">
              <a:extLst>
                <a:ext uri="{FF2B5EF4-FFF2-40B4-BE49-F238E27FC236}">
                  <a16:creationId xmlns:a16="http://schemas.microsoft.com/office/drawing/2014/main" id="{32217CB1-6E77-3940-ACB2-77F961E0771B}"/>
                </a:ext>
              </a:extLst>
            </p:cNvPr>
            <p:cNvSpPr/>
            <p:nvPr/>
          </p:nvSpPr>
          <p:spPr>
            <a:xfrm>
              <a:off x="6012775" y="3228875"/>
              <a:ext cx="46350" cy="36125"/>
            </a:xfrm>
            <a:custGeom>
              <a:avLst/>
              <a:gdLst/>
              <a:ahLst/>
              <a:cxnLst/>
              <a:rect l="l" t="t" r="r" b="b"/>
              <a:pathLst>
                <a:path w="1854" h="1445" extrusionOk="0">
                  <a:moveTo>
                    <a:pt x="1" y="1"/>
                  </a:moveTo>
                  <a:cubicBezTo>
                    <a:pt x="1" y="1"/>
                    <a:pt x="69" y="762"/>
                    <a:pt x="615" y="1012"/>
                  </a:cubicBezTo>
                  <a:cubicBezTo>
                    <a:pt x="1012" y="1194"/>
                    <a:pt x="1433" y="1342"/>
                    <a:pt x="1853" y="1444"/>
                  </a:cubicBezTo>
                  <a:lnTo>
                    <a:pt x="1638" y="910"/>
                  </a:lnTo>
                  <a:cubicBezTo>
                    <a:pt x="1638" y="910"/>
                    <a:pt x="1512" y="615"/>
                    <a:pt x="944" y="376"/>
                  </a:cubicBezTo>
                  <a:cubicBezTo>
                    <a:pt x="365" y="1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39;p59">
              <a:extLst>
                <a:ext uri="{FF2B5EF4-FFF2-40B4-BE49-F238E27FC236}">
                  <a16:creationId xmlns:a16="http://schemas.microsoft.com/office/drawing/2014/main" id="{B7F4EAAF-48A4-9443-B288-170AEC381E15}"/>
                </a:ext>
              </a:extLst>
            </p:cNvPr>
            <p:cNvSpPr/>
            <p:nvPr/>
          </p:nvSpPr>
          <p:spPr>
            <a:xfrm>
              <a:off x="6023575" y="3284300"/>
              <a:ext cx="39825" cy="44925"/>
            </a:xfrm>
            <a:custGeom>
              <a:avLst/>
              <a:gdLst/>
              <a:ahLst/>
              <a:cxnLst/>
              <a:rect l="l" t="t" r="r" b="b"/>
              <a:pathLst>
                <a:path w="1593" h="1797" extrusionOk="0">
                  <a:moveTo>
                    <a:pt x="92" y="0"/>
                  </a:moveTo>
                  <a:cubicBezTo>
                    <a:pt x="92" y="0"/>
                    <a:pt x="1" y="751"/>
                    <a:pt x="478" y="1126"/>
                  </a:cubicBezTo>
                  <a:cubicBezTo>
                    <a:pt x="830" y="1376"/>
                    <a:pt x="1206" y="1604"/>
                    <a:pt x="1592" y="1796"/>
                  </a:cubicBezTo>
                  <a:lnTo>
                    <a:pt x="1501" y="1240"/>
                  </a:lnTo>
                  <a:cubicBezTo>
                    <a:pt x="1501" y="1240"/>
                    <a:pt x="1444" y="922"/>
                    <a:pt x="933" y="558"/>
                  </a:cubicBezTo>
                  <a:cubicBezTo>
                    <a:pt x="410" y="194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0;p59">
              <a:extLst>
                <a:ext uri="{FF2B5EF4-FFF2-40B4-BE49-F238E27FC236}">
                  <a16:creationId xmlns:a16="http://schemas.microsoft.com/office/drawing/2014/main" id="{63AF7C10-BB3F-5546-A9E9-66D4DC5096F1}"/>
                </a:ext>
              </a:extLst>
            </p:cNvPr>
            <p:cNvSpPr/>
            <p:nvPr/>
          </p:nvSpPr>
          <p:spPr>
            <a:xfrm>
              <a:off x="6061375" y="3286875"/>
              <a:ext cx="30150" cy="57425"/>
            </a:xfrm>
            <a:custGeom>
              <a:avLst/>
              <a:gdLst/>
              <a:ahLst/>
              <a:cxnLst/>
              <a:rect l="l" t="t" r="r" b="b"/>
              <a:pathLst>
                <a:path w="1206" h="2297" extrusionOk="0">
                  <a:moveTo>
                    <a:pt x="773" y="0"/>
                  </a:moveTo>
                  <a:cubicBezTo>
                    <a:pt x="773" y="0"/>
                    <a:pt x="569" y="329"/>
                    <a:pt x="285" y="887"/>
                  </a:cubicBezTo>
                  <a:cubicBezTo>
                    <a:pt x="0" y="1443"/>
                    <a:pt x="91" y="1751"/>
                    <a:pt x="91" y="1751"/>
                  </a:cubicBezTo>
                  <a:lnTo>
                    <a:pt x="273" y="2296"/>
                  </a:lnTo>
                  <a:cubicBezTo>
                    <a:pt x="535" y="1933"/>
                    <a:pt x="762" y="1569"/>
                    <a:pt x="955" y="1171"/>
                  </a:cubicBezTo>
                  <a:cubicBezTo>
                    <a:pt x="1205" y="625"/>
                    <a:pt x="773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1;p59">
              <a:extLst>
                <a:ext uri="{FF2B5EF4-FFF2-40B4-BE49-F238E27FC236}">
                  <a16:creationId xmlns:a16="http://schemas.microsoft.com/office/drawing/2014/main" id="{F7548669-F0C3-C945-889E-6B2E3ED05F73}"/>
                </a:ext>
              </a:extLst>
            </p:cNvPr>
            <p:cNvSpPr/>
            <p:nvPr/>
          </p:nvSpPr>
          <p:spPr>
            <a:xfrm>
              <a:off x="6084100" y="3360750"/>
              <a:ext cx="38400" cy="47200"/>
            </a:xfrm>
            <a:custGeom>
              <a:avLst/>
              <a:gdLst/>
              <a:ahLst/>
              <a:cxnLst/>
              <a:rect l="l" t="t" r="r" b="b"/>
              <a:pathLst>
                <a:path w="1536" h="1888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399" y="1"/>
                    <a:pt x="1081" y="216"/>
                    <a:pt x="592" y="615"/>
                  </a:cubicBezTo>
                  <a:cubicBezTo>
                    <a:pt x="104" y="1001"/>
                    <a:pt x="69" y="1320"/>
                    <a:pt x="69" y="1320"/>
                  </a:cubicBezTo>
                  <a:lnTo>
                    <a:pt x="1" y="1888"/>
                  </a:lnTo>
                  <a:cubicBezTo>
                    <a:pt x="376" y="1672"/>
                    <a:pt x="740" y="1421"/>
                    <a:pt x="1069" y="1149"/>
                  </a:cubicBezTo>
                  <a:cubicBezTo>
                    <a:pt x="1536" y="751"/>
                    <a:pt x="1400" y="1"/>
                    <a:pt x="1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2;p59">
              <a:extLst>
                <a:ext uri="{FF2B5EF4-FFF2-40B4-BE49-F238E27FC236}">
                  <a16:creationId xmlns:a16="http://schemas.microsoft.com/office/drawing/2014/main" id="{B9BFA957-1758-654F-911B-1EA2C13057D9}"/>
                </a:ext>
              </a:extLst>
            </p:cNvPr>
            <p:cNvSpPr/>
            <p:nvPr/>
          </p:nvSpPr>
          <p:spPr>
            <a:xfrm>
              <a:off x="6044875" y="3343125"/>
              <a:ext cx="40125" cy="45225"/>
            </a:xfrm>
            <a:custGeom>
              <a:avLst/>
              <a:gdLst/>
              <a:ahLst/>
              <a:cxnLst/>
              <a:rect l="l" t="t" r="r" b="b"/>
              <a:pathLst>
                <a:path w="1605" h="1809" extrusionOk="0">
                  <a:moveTo>
                    <a:pt x="104" y="1"/>
                  </a:moveTo>
                  <a:cubicBezTo>
                    <a:pt x="104" y="1"/>
                    <a:pt x="1" y="762"/>
                    <a:pt x="490" y="1126"/>
                  </a:cubicBezTo>
                  <a:cubicBezTo>
                    <a:pt x="842" y="1388"/>
                    <a:pt x="1218" y="1615"/>
                    <a:pt x="1604" y="1808"/>
                  </a:cubicBezTo>
                  <a:lnTo>
                    <a:pt x="1502" y="1240"/>
                  </a:lnTo>
                  <a:cubicBezTo>
                    <a:pt x="1502" y="1240"/>
                    <a:pt x="1445" y="933"/>
                    <a:pt x="933" y="569"/>
                  </a:cubicBezTo>
                  <a:cubicBezTo>
                    <a:pt x="422" y="206"/>
                    <a:pt x="104" y="1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3;p59">
              <a:extLst>
                <a:ext uri="{FF2B5EF4-FFF2-40B4-BE49-F238E27FC236}">
                  <a16:creationId xmlns:a16="http://schemas.microsoft.com/office/drawing/2014/main" id="{6ADCDCF9-378B-6246-9E2F-5E1B343929E2}"/>
                </a:ext>
              </a:extLst>
            </p:cNvPr>
            <p:cNvSpPr/>
            <p:nvPr/>
          </p:nvSpPr>
          <p:spPr>
            <a:xfrm>
              <a:off x="6049150" y="3377800"/>
              <a:ext cx="33850" cy="53175"/>
            </a:xfrm>
            <a:custGeom>
              <a:avLst/>
              <a:gdLst/>
              <a:ahLst/>
              <a:cxnLst/>
              <a:rect l="l" t="t" r="r" b="b"/>
              <a:pathLst>
                <a:path w="1354" h="2127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1" y="706"/>
                    <a:pt x="376" y="1183"/>
                  </a:cubicBezTo>
                  <a:cubicBezTo>
                    <a:pt x="648" y="1524"/>
                    <a:pt x="956" y="1843"/>
                    <a:pt x="1274" y="2126"/>
                  </a:cubicBezTo>
                  <a:lnTo>
                    <a:pt x="1331" y="1558"/>
                  </a:lnTo>
                  <a:cubicBezTo>
                    <a:pt x="1331" y="1558"/>
                    <a:pt x="1353" y="1240"/>
                    <a:pt x="944" y="762"/>
                  </a:cubicBezTo>
                  <a:cubicBezTo>
                    <a:pt x="547" y="285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4;p59">
              <a:extLst>
                <a:ext uri="{FF2B5EF4-FFF2-40B4-BE49-F238E27FC236}">
                  <a16:creationId xmlns:a16="http://schemas.microsoft.com/office/drawing/2014/main" id="{BBD7310F-51FA-3045-A111-B5BC85E782E0}"/>
                </a:ext>
              </a:extLst>
            </p:cNvPr>
            <p:cNvSpPr/>
            <p:nvPr/>
          </p:nvSpPr>
          <p:spPr>
            <a:xfrm>
              <a:off x="6018175" y="3180500"/>
              <a:ext cx="68800" cy="277200"/>
            </a:xfrm>
            <a:custGeom>
              <a:avLst/>
              <a:gdLst/>
              <a:ahLst/>
              <a:cxnLst/>
              <a:rect l="l" t="t" r="r" b="b"/>
              <a:pathLst>
                <a:path w="2752" h="11088" extrusionOk="0">
                  <a:moveTo>
                    <a:pt x="83" y="1"/>
                  </a:moveTo>
                  <a:cubicBezTo>
                    <a:pt x="78" y="1"/>
                    <a:pt x="73" y="2"/>
                    <a:pt x="69" y="3"/>
                  </a:cubicBezTo>
                  <a:cubicBezTo>
                    <a:pt x="23" y="14"/>
                    <a:pt x="0" y="49"/>
                    <a:pt x="12" y="94"/>
                  </a:cubicBezTo>
                  <a:cubicBezTo>
                    <a:pt x="91" y="412"/>
                    <a:pt x="194" y="742"/>
                    <a:pt x="308" y="1049"/>
                  </a:cubicBezTo>
                  <a:cubicBezTo>
                    <a:pt x="478" y="1515"/>
                    <a:pt x="705" y="1868"/>
                    <a:pt x="933" y="2220"/>
                  </a:cubicBezTo>
                  <a:cubicBezTo>
                    <a:pt x="1137" y="2538"/>
                    <a:pt x="1331" y="2834"/>
                    <a:pt x="1478" y="3197"/>
                  </a:cubicBezTo>
                  <a:cubicBezTo>
                    <a:pt x="1626" y="3573"/>
                    <a:pt x="1626" y="4039"/>
                    <a:pt x="1626" y="4539"/>
                  </a:cubicBezTo>
                  <a:cubicBezTo>
                    <a:pt x="1626" y="5062"/>
                    <a:pt x="1626" y="5597"/>
                    <a:pt x="1786" y="6108"/>
                  </a:cubicBezTo>
                  <a:cubicBezTo>
                    <a:pt x="1910" y="6540"/>
                    <a:pt x="2081" y="6893"/>
                    <a:pt x="2240" y="7188"/>
                  </a:cubicBezTo>
                  <a:cubicBezTo>
                    <a:pt x="2433" y="7597"/>
                    <a:pt x="2604" y="7927"/>
                    <a:pt x="2604" y="8325"/>
                  </a:cubicBezTo>
                  <a:cubicBezTo>
                    <a:pt x="2604" y="9030"/>
                    <a:pt x="2331" y="10985"/>
                    <a:pt x="2331" y="11008"/>
                  </a:cubicBezTo>
                  <a:cubicBezTo>
                    <a:pt x="2319" y="11042"/>
                    <a:pt x="2354" y="11076"/>
                    <a:pt x="2388" y="11087"/>
                  </a:cubicBezTo>
                  <a:lnTo>
                    <a:pt x="2400" y="11087"/>
                  </a:lnTo>
                  <a:cubicBezTo>
                    <a:pt x="2433" y="11087"/>
                    <a:pt x="2468" y="11064"/>
                    <a:pt x="2468" y="11019"/>
                  </a:cubicBezTo>
                  <a:cubicBezTo>
                    <a:pt x="2479" y="10940"/>
                    <a:pt x="2751" y="9030"/>
                    <a:pt x="2741" y="8325"/>
                  </a:cubicBezTo>
                  <a:cubicBezTo>
                    <a:pt x="2741" y="7893"/>
                    <a:pt x="2570" y="7540"/>
                    <a:pt x="2365" y="7131"/>
                  </a:cubicBezTo>
                  <a:cubicBezTo>
                    <a:pt x="2218" y="6835"/>
                    <a:pt x="2047" y="6494"/>
                    <a:pt x="1922" y="6062"/>
                  </a:cubicBezTo>
                  <a:cubicBezTo>
                    <a:pt x="1763" y="5574"/>
                    <a:pt x="1774" y="5051"/>
                    <a:pt x="1774" y="4539"/>
                  </a:cubicBezTo>
                  <a:cubicBezTo>
                    <a:pt x="1774" y="4028"/>
                    <a:pt x="1774" y="3550"/>
                    <a:pt x="1604" y="3141"/>
                  </a:cubicBezTo>
                  <a:cubicBezTo>
                    <a:pt x="1455" y="2765"/>
                    <a:pt x="1263" y="2459"/>
                    <a:pt x="1058" y="2140"/>
                  </a:cubicBezTo>
                  <a:cubicBezTo>
                    <a:pt x="831" y="1799"/>
                    <a:pt x="603" y="1447"/>
                    <a:pt x="432" y="1004"/>
                  </a:cubicBezTo>
                  <a:cubicBezTo>
                    <a:pt x="319" y="696"/>
                    <a:pt x="228" y="378"/>
                    <a:pt x="149" y="60"/>
                  </a:cubicBezTo>
                  <a:cubicBezTo>
                    <a:pt x="138" y="31"/>
                    <a:pt x="11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5;p59">
              <a:extLst>
                <a:ext uri="{FF2B5EF4-FFF2-40B4-BE49-F238E27FC236}">
                  <a16:creationId xmlns:a16="http://schemas.microsoft.com/office/drawing/2014/main" id="{05486274-32AC-1D4C-BE05-2F06CCF8C776}"/>
                </a:ext>
              </a:extLst>
            </p:cNvPr>
            <p:cNvSpPr/>
            <p:nvPr/>
          </p:nvSpPr>
          <p:spPr>
            <a:xfrm>
              <a:off x="6010225" y="3193825"/>
              <a:ext cx="17350" cy="10650"/>
            </a:xfrm>
            <a:custGeom>
              <a:avLst/>
              <a:gdLst/>
              <a:ahLst/>
              <a:cxnLst/>
              <a:rect l="l" t="t" r="r" b="b"/>
              <a:pathLst>
                <a:path w="694" h="426" extrusionOk="0">
                  <a:moveTo>
                    <a:pt x="87" y="0"/>
                  </a:moveTo>
                  <a:cubicBezTo>
                    <a:pt x="59" y="0"/>
                    <a:pt x="29" y="13"/>
                    <a:pt x="12" y="39"/>
                  </a:cubicBezTo>
                  <a:cubicBezTo>
                    <a:pt x="0" y="72"/>
                    <a:pt x="12" y="118"/>
                    <a:pt x="45" y="130"/>
                  </a:cubicBezTo>
                  <a:lnTo>
                    <a:pt x="580" y="413"/>
                  </a:lnTo>
                  <a:cubicBezTo>
                    <a:pt x="591" y="413"/>
                    <a:pt x="603" y="425"/>
                    <a:pt x="614" y="425"/>
                  </a:cubicBezTo>
                  <a:cubicBezTo>
                    <a:pt x="637" y="425"/>
                    <a:pt x="659" y="402"/>
                    <a:pt x="671" y="380"/>
                  </a:cubicBezTo>
                  <a:cubicBezTo>
                    <a:pt x="694" y="345"/>
                    <a:pt x="682" y="300"/>
                    <a:pt x="648" y="289"/>
                  </a:cubicBezTo>
                  <a:lnTo>
                    <a:pt x="114" y="4"/>
                  </a:lnTo>
                  <a:cubicBezTo>
                    <a:pt x="105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6;p59">
              <a:extLst>
                <a:ext uri="{FF2B5EF4-FFF2-40B4-BE49-F238E27FC236}">
                  <a16:creationId xmlns:a16="http://schemas.microsoft.com/office/drawing/2014/main" id="{22120042-9288-4348-A7B8-11E057AAD505}"/>
                </a:ext>
              </a:extLst>
            </p:cNvPr>
            <p:cNvSpPr/>
            <p:nvPr/>
          </p:nvSpPr>
          <p:spPr>
            <a:xfrm>
              <a:off x="6021025" y="3180775"/>
              <a:ext cx="7700" cy="13175"/>
            </a:xfrm>
            <a:custGeom>
              <a:avLst/>
              <a:gdLst/>
              <a:ahLst/>
              <a:cxnLst/>
              <a:rect l="l" t="t" r="r" b="b"/>
              <a:pathLst>
                <a:path w="308" h="527" extrusionOk="0">
                  <a:moveTo>
                    <a:pt x="228" y="0"/>
                  </a:moveTo>
                  <a:cubicBezTo>
                    <a:pt x="194" y="0"/>
                    <a:pt x="169" y="21"/>
                    <a:pt x="159" y="49"/>
                  </a:cubicBezTo>
                  <a:lnTo>
                    <a:pt x="23" y="435"/>
                  </a:lnTo>
                  <a:cubicBezTo>
                    <a:pt x="0" y="470"/>
                    <a:pt x="23" y="515"/>
                    <a:pt x="57" y="526"/>
                  </a:cubicBezTo>
                  <a:lnTo>
                    <a:pt x="91" y="526"/>
                  </a:lnTo>
                  <a:cubicBezTo>
                    <a:pt x="114" y="526"/>
                    <a:pt x="148" y="515"/>
                    <a:pt x="148" y="481"/>
                  </a:cubicBezTo>
                  <a:lnTo>
                    <a:pt x="285" y="94"/>
                  </a:lnTo>
                  <a:cubicBezTo>
                    <a:pt x="307" y="60"/>
                    <a:pt x="285" y="15"/>
                    <a:pt x="250" y="3"/>
                  </a:cubicBezTo>
                  <a:cubicBezTo>
                    <a:pt x="242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7;p59">
              <a:extLst>
                <a:ext uri="{FF2B5EF4-FFF2-40B4-BE49-F238E27FC236}">
                  <a16:creationId xmlns:a16="http://schemas.microsoft.com/office/drawing/2014/main" id="{CD8ACB28-CC3E-E847-AAEB-FD6F842542AF}"/>
                </a:ext>
              </a:extLst>
            </p:cNvPr>
            <p:cNvSpPr/>
            <p:nvPr/>
          </p:nvSpPr>
          <p:spPr>
            <a:xfrm>
              <a:off x="6031250" y="3245825"/>
              <a:ext cx="26725" cy="14925"/>
            </a:xfrm>
            <a:custGeom>
              <a:avLst/>
              <a:gdLst/>
              <a:ahLst/>
              <a:cxnLst/>
              <a:rect l="l" t="t" r="r" b="b"/>
              <a:pathLst>
                <a:path w="1069" h="597" extrusionOk="0">
                  <a:moveTo>
                    <a:pt x="87" y="1"/>
                  </a:moveTo>
                  <a:cubicBezTo>
                    <a:pt x="59" y="1"/>
                    <a:pt x="32" y="13"/>
                    <a:pt x="23" y="39"/>
                  </a:cubicBezTo>
                  <a:cubicBezTo>
                    <a:pt x="0" y="73"/>
                    <a:pt x="12" y="119"/>
                    <a:pt x="58" y="130"/>
                  </a:cubicBezTo>
                  <a:cubicBezTo>
                    <a:pt x="512" y="357"/>
                    <a:pt x="955" y="584"/>
                    <a:pt x="955" y="584"/>
                  </a:cubicBezTo>
                  <a:cubicBezTo>
                    <a:pt x="967" y="596"/>
                    <a:pt x="978" y="596"/>
                    <a:pt x="990" y="596"/>
                  </a:cubicBezTo>
                  <a:cubicBezTo>
                    <a:pt x="1013" y="596"/>
                    <a:pt x="1035" y="584"/>
                    <a:pt x="1046" y="551"/>
                  </a:cubicBezTo>
                  <a:cubicBezTo>
                    <a:pt x="1069" y="516"/>
                    <a:pt x="1058" y="482"/>
                    <a:pt x="1023" y="460"/>
                  </a:cubicBezTo>
                  <a:lnTo>
                    <a:pt x="114" y="5"/>
                  </a:ln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8;p59">
              <a:extLst>
                <a:ext uri="{FF2B5EF4-FFF2-40B4-BE49-F238E27FC236}">
                  <a16:creationId xmlns:a16="http://schemas.microsoft.com/office/drawing/2014/main" id="{2CB03F2D-34BC-D843-B6F2-267B16552690}"/>
                </a:ext>
              </a:extLst>
            </p:cNvPr>
            <p:cNvSpPr/>
            <p:nvPr/>
          </p:nvSpPr>
          <p:spPr>
            <a:xfrm>
              <a:off x="6046325" y="3212750"/>
              <a:ext cx="17075" cy="33475"/>
            </a:xfrm>
            <a:custGeom>
              <a:avLst/>
              <a:gdLst/>
              <a:ahLst/>
              <a:cxnLst/>
              <a:rect l="l" t="t" r="r" b="b"/>
              <a:pathLst>
                <a:path w="683" h="1339" extrusionOk="0">
                  <a:moveTo>
                    <a:pt x="601" y="0"/>
                  </a:moveTo>
                  <a:cubicBezTo>
                    <a:pt x="573" y="0"/>
                    <a:pt x="550" y="19"/>
                    <a:pt x="534" y="43"/>
                  </a:cubicBezTo>
                  <a:cubicBezTo>
                    <a:pt x="319" y="418"/>
                    <a:pt x="148" y="828"/>
                    <a:pt x="11" y="1248"/>
                  </a:cubicBezTo>
                  <a:cubicBezTo>
                    <a:pt x="0" y="1282"/>
                    <a:pt x="23" y="1328"/>
                    <a:pt x="57" y="1339"/>
                  </a:cubicBezTo>
                  <a:lnTo>
                    <a:pt x="79" y="1339"/>
                  </a:lnTo>
                  <a:cubicBezTo>
                    <a:pt x="114" y="1339"/>
                    <a:pt x="137" y="1316"/>
                    <a:pt x="148" y="1293"/>
                  </a:cubicBezTo>
                  <a:cubicBezTo>
                    <a:pt x="273" y="884"/>
                    <a:pt x="443" y="487"/>
                    <a:pt x="660" y="111"/>
                  </a:cubicBezTo>
                  <a:cubicBezTo>
                    <a:pt x="682" y="77"/>
                    <a:pt x="671" y="32"/>
                    <a:pt x="637" y="9"/>
                  </a:cubicBezTo>
                  <a:cubicBezTo>
                    <a:pt x="624" y="3"/>
                    <a:pt x="612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49;p59">
              <a:extLst>
                <a:ext uri="{FF2B5EF4-FFF2-40B4-BE49-F238E27FC236}">
                  <a16:creationId xmlns:a16="http://schemas.microsoft.com/office/drawing/2014/main" id="{83A83918-C27D-9C42-A69E-EDB1289221C9}"/>
                </a:ext>
              </a:extLst>
            </p:cNvPr>
            <p:cNvSpPr/>
            <p:nvPr/>
          </p:nvSpPr>
          <p:spPr>
            <a:xfrm>
              <a:off x="6034375" y="3300100"/>
              <a:ext cx="30150" cy="27975"/>
            </a:xfrm>
            <a:custGeom>
              <a:avLst/>
              <a:gdLst/>
              <a:ahLst/>
              <a:cxnLst/>
              <a:rect l="l" t="t" r="r" b="b"/>
              <a:pathLst>
                <a:path w="1206" h="1119" extrusionOk="0">
                  <a:moveTo>
                    <a:pt x="76" y="1"/>
                  </a:moveTo>
                  <a:cubicBezTo>
                    <a:pt x="55" y="1"/>
                    <a:pt x="36" y="9"/>
                    <a:pt x="24" y="28"/>
                  </a:cubicBezTo>
                  <a:cubicBezTo>
                    <a:pt x="1" y="62"/>
                    <a:pt x="12" y="108"/>
                    <a:pt x="46" y="130"/>
                  </a:cubicBezTo>
                  <a:cubicBezTo>
                    <a:pt x="433" y="403"/>
                    <a:pt x="774" y="722"/>
                    <a:pt x="1069" y="1096"/>
                  </a:cubicBezTo>
                  <a:cubicBezTo>
                    <a:pt x="1080" y="1119"/>
                    <a:pt x="1103" y="1119"/>
                    <a:pt x="1126" y="1119"/>
                  </a:cubicBezTo>
                  <a:cubicBezTo>
                    <a:pt x="1138" y="1119"/>
                    <a:pt x="1160" y="1119"/>
                    <a:pt x="1171" y="1108"/>
                  </a:cubicBezTo>
                  <a:cubicBezTo>
                    <a:pt x="1206" y="1085"/>
                    <a:pt x="1206" y="1040"/>
                    <a:pt x="1183" y="1005"/>
                  </a:cubicBezTo>
                  <a:cubicBezTo>
                    <a:pt x="876" y="631"/>
                    <a:pt x="524" y="290"/>
                    <a:pt x="125" y="17"/>
                  </a:cubicBezTo>
                  <a:cubicBezTo>
                    <a:pt x="110" y="6"/>
                    <a:pt x="93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0;p59">
              <a:extLst>
                <a:ext uri="{FF2B5EF4-FFF2-40B4-BE49-F238E27FC236}">
                  <a16:creationId xmlns:a16="http://schemas.microsoft.com/office/drawing/2014/main" id="{574F3664-58AA-7C4F-86F3-61335845A53E}"/>
                </a:ext>
              </a:extLst>
            </p:cNvPr>
            <p:cNvSpPr/>
            <p:nvPr/>
          </p:nvSpPr>
          <p:spPr>
            <a:xfrm>
              <a:off x="6064500" y="3302375"/>
              <a:ext cx="15950" cy="36500"/>
            </a:xfrm>
            <a:custGeom>
              <a:avLst/>
              <a:gdLst/>
              <a:ahLst/>
              <a:cxnLst/>
              <a:rect l="l" t="t" r="r" b="b"/>
              <a:pathLst>
                <a:path w="638" h="1460" extrusionOk="0">
                  <a:moveTo>
                    <a:pt x="565" y="1"/>
                  </a:moveTo>
                  <a:cubicBezTo>
                    <a:pt x="537" y="1"/>
                    <a:pt x="509" y="13"/>
                    <a:pt x="501" y="39"/>
                  </a:cubicBezTo>
                  <a:cubicBezTo>
                    <a:pt x="489" y="39"/>
                    <a:pt x="456" y="96"/>
                    <a:pt x="296" y="471"/>
                  </a:cubicBezTo>
                  <a:cubicBezTo>
                    <a:pt x="171" y="767"/>
                    <a:pt x="80" y="1063"/>
                    <a:pt x="1" y="1369"/>
                  </a:cubicBezTo>
                  <a:cubicBezTo>
                    <a:pt x="1" y="1415"/>
                    <a:pt x="24" y="1449"/>
                    <a:pt x="57" y="1460"/>
                  </a:cubicBezTo>
                  <a:lnTo>
                    <a:pt x="69" y="1460"/>
                  </a:lnTo>
                  <a:cubicBezTo>
                    <a:pt x="103" y="1460"/>
                    <a:pt x="137" y="1437"/>
                    <a:pt x="148" y="1404"/>
                  </a:cubicBezTo>
                  <a:cubicBezTo>
                    <a:pt x="216" y="1108"/>
                    <a:pt x="307" y="812"/>
                    <a:pt x="421" y="528"/>
                  </a:cubicBezTo>
                  <a:cubicBezTo>
                    <a:pt x="592" y="164"/>
                    <a:pt x="615" y="108"/>
                    <a:pt x="615" y="108"/>
                  </a:cubicBezTo>
                  <a:cubicBezTo>
                    <a:pt x="637" y="73"/>
                    <a:pt x="626" y="28"/>
                    <a:pt x="592" y="5"/>
                  </a:cubicBezTo>
                  <a:cubicBezTo>
                    <a:pt x="583" y="2"/>
                    <a:pt x="57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1;p59">
              <a:extLst>
                <a:ext uri="{FF2B5EF4-FFF2-40B4-BE49-F238E27FC236}">
                  <a16:creationId xmlns:a16="http://schemas.microsoft.com/office/drawing/2014/main" id="{4EC2ECDF-BBFC-4940-81ED-E6B50844131D}"/>
                </a:ext>
              </a:extLst>
            </p:cNvPr>
            <p:cNvSpPr/>
            <p:nvPr/>
          </p:nvSpPr>
          <p:spPr>
            <a:xfrm>
              <a:off x="6082400" y="3377175"/>
              <a:ext cx="27600" cy="26525"/>
            </a:xfrm>
            <a:custGeom>
              <a:avLst/>
              <a:gdLst/>
              <a:ahLst/>
              <a:cxnLst/>
              <a:rect l="l" t="t" r="r" b="b"/>
              <a:pathLst>
                <a:path w="1104" h="1061" extrusionOk="0">
                  <a:moveTo>
                    <a:pt x="1025" y="0"/>
                  </a:moveTo>
                  <a:cubicBezTo>
                    <a:pt x="1007" y="0"/>
                    <a:pt x="990" y="9"/>
                    <a:pt x="978" y="26"/>
                  </a:cubicBezTo>
                  <a:cubicBezTo>
                    <a:pt x="865" y="140"/>
                    <a:pt x="740" y="241"/>
                    <a:pt x="604" y="344"/>
                  </a:cubicBezTo>
                  <a:cubicBezTo>
                    <a:pt x="399" y="526"/>
                    <a:pt x="194" y="731"/>
                    <a:pt x="23" y="946"/>
                  </a:cubicBezTo>
                  <a:cubicBezTo>
                    <a:pt x="1" y="981"/>
                    <a:pt x="1" y="1026"/>
                    <a:pt x="35" y="1049"/>
                  </a:cubicBezTo>
                  <a:cubicBezTo>
                    <a:pt x="46" y="1060"/>
                    <a:pt x="69" y="1060"/>
                    <a:pt x="81" y="1060"/>
                  </a:cubicBezTo>
                  <a:cubicBezTo>
                    <a:pt x="103" y="1060"/>
                    <a:pt x="126" y="1060"/>
                    <a:pt x="137" y="1037"/>
                  </a:cubicBezTo>
                  <a:cubicBezTo>
                    <a:pt x="308" y="833"/>
                    <a:pt x="501" y="628"/>
                    <a:pt x="695" y="458"/>
                  </a:cubicBezTo>
                  <a:cubicBezTo>
                    <a:pt x="831" y="355"/>
                    <a:pt x="956" y="241"/>
                    <a:pt x="1081" y="128"/>
                  </a:cubicBezTo>
                  <a:cubicBezTo>
                    <a:pt x="1104" y="94"/>
                    <a:pt x="1104" y="49"/>
                    <a:pt x="1081" y="26"/>
                  </a:cubicBezTo>
                  <a:cubicBezTo>
                    <a:pt x="1064" y="9"/>
                    <a:pt x="1044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2;p59">
              <a:extLst>
                <a:ext uri="{FF2B5EF4-FFF2-40B4-BE49-F238E27FC236}">
                  <a16:creationId xmlns:a16="http://schemas.microsoft.com/office/drawing/2014/main" id="{9CCFADEF-C497-8B4D-9FEA-113DEEEC5C66}"/>
                </a:ext>
              </a:extLst>
            </p:cNvPr>
            <p:cNvSpPr/>
            <p:nvPr/>
          </p:nvSpPr>
          <p:spPr>
            <a:xfrm>
              <a:off x="6056825" y="3357225"/>
              <a:ext cx="30150" cy="33125"/>
            </a:xfrm>
            <a:custGeom>
              <a:avLst/>
              <a:gdLst/>
              <a:ahLst/>
              <a:cxnLst/>
              <a:rect l="l" t="t" r="r" b="b"/>
              <a:pathLst>
                <a:path w="1206" h="1325" extrusionOk="0">
                  <a:moveTo>
                    <a:pt x="74" y="1"/>
                  </a:moveTo>
                  <a:cubicBezTo>
                    <a:pt x="55" y="1"/>
                    <a:pt x="36" y="9"/>
                    <a:pt x="23" y="28"/>
                  </a:cubicBezTo>
                  <a:cubicBezTo>
                    <a:pt x="0" y="62"/>
                    <a:pt x="0" y="107"/>
                    <a:pt x="35" y="130"/>
                  </a:cubicBezTo>
                  <a:cubicBezTo>
                    <a:pt x="228" y="278"/>
                    <a:pt x="422" y="460"/>
                    <a:pt x="592" y="642"/>
                  </a:cubicBezTo>
                  <a:cubicBezTo>
                    <a:pt x="763" y="847"/>
                    <a:pt x="922" y="1062"/>
                    <a:pt x="1069" y="1290"/>
                  </a:cubicBezTo>
                  <a:cubicBezTo>
                    <a:pt x="1081" y="1312"/>
                    <a:pt x="1104" y="1324"/>
                    <a:pt x="1126" y="1324"/>
                  </a:cubicBezTo>
                  <a:cubicBezTo>
                    <a:pt x="1137" y="1324"/>
                    <a:pt x="1149" y="1324"/>
                    <a:pt x="1160" y="1312"/>
                  </a:cubicBezTo>
                  <a:cubicBezTo>
                    <a:pt x="1195" y="1290"/>
                    <a:pt x="1205" y="1244"/>
                    <a:pt x="1183" y="1210"/>
                  </a:cubicBezTo>
                  <a:cubicBezTo>
                    <a:pt x="1035" y="983"/>
                    <a:pt x="876" y="756"/>
                    <a:pt x="694" y="551"/>
                  </a:cubicBezTo>
                  <a:cubicBezTo>
                    <a:pt x="512" y="357"/>
                    <a:pt x="331" y="175"/>
                    <a:pt x="114" y="16"/>
                  </a:cubicBezTo>
                  <a:cubicBezTo>
                    <a:pt x="104" y="6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3;p59">
              <a:extLst>
                <a:ext uri="{FF2B5EF4-FFF2-40B4-BE49-F238E27FC236}">
                  <a16:creationId xmlns:a16="http://schemas.microsoft.com/office/drawing/2014/main" id="{98F1FBF5-9DC7-4544-8D64-A1BB0270B9E1}"/>
                </a:ext>
              </a:extLst>
            </p:cNvPr>
            <p:cNvSpPr/>
            <p:nvPr/>
          </p:nvSpPr>
          <p:spPr>
            <a:xfrm>
              <a:off x="6058525" y="3391625"/>
              <a:ext cx="24475" cy="41050"/>
            </a:xfrm>
            <a:custGeom>
              <a:avLst/>
              <a:gdLst/>
              <a:ahLst/>
              <a:cxnLst/>
              <a:rect l="l" t="t" r="r" b="b"/>
              <a:pathLst>
                <a:path w="979" h="1642" extrusionOk="0">
                  <a:moveTo>
                    <a:pt x="87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27"/>
                    <a:pt x="1" y="73"/>
                    <a:pt x="23" y="107"/>
                  </a:cubicBezTo>
                  <a:cubicBezTo>
                    <a:pt x="137" y="277"/>
                    <a:pt x="399" y="664"/>
                    <a:pt x="604" y="937"/>
                  </a:cubicBezTo>
                  <a:cubicBezTo>
                    <a:pt x="740" y="1130"/>
                    <a:pt x="819" y="1346"/>
                    <a:pt x="831" y="1573"/>
                  </a:cubicBezTo>
                  <a:cubicBezTo>
                    <a:pt x="842" y="1619"/>
                    <a:pt x="865" y="1642"/>
                    <a:pt x="910" y="1642"/>
                  </a:cubicBezTo>
                  <a:cubicBezTo>
                    <a:pt x="956" y="1642"/>
                    <a:pt x="978" y="1608"/>
                    <a:pt x="978" y="1562"/>
                  </a:cubicBezTo>
                  <a:cubicBezTo>
                    <a:pt x="956" y="1312"/>
                    <a:pt x="865" y="1062"/>
                    <a:pt x="717" y="858"/>
                  </a:cubicBezTo>
                  <a:cubicBezTo>
                    <a:pt x="490" y="550"/>
                    <a:pt x="228" y="164"/>
                    <a:pt x="137" y="27"/>
                  </a:cubicBezTo>
                  <a:cubicBezTo>
                    <a:pt x="125" y="9"/>
                    <a:pt x="105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4;p59">
              <a:extLst>
                <a:ext uri="{FF2B5EF4-FFF2-40B4-BE49-F238E27FC236}">
                  <a16:creationId xmlns:a16="http://schemas.microsoft.com/office/drawing/2014/main" id="{85BBE72B-E2EB-9F48-B4BA-CF1E4F222354}"/>
                </a:ext>
              </a:extLst>
            </p:cNvPr>
            <p:cNvSpPr/>
            <p:nvPr/>
          </p:nvSpPr>
          <p:spPr>
            <a:xfrm>
              <a:off x="6042350" y="3447150"/>
              <a:ext cx="114275" cy="94100"/>
            </a:xfrm>
            <a:custGeom>
              <a:avLst/>
              <a:gdLst/>
              <a:ahLst/>
              <a:cxnLst/>
              <a:rect l="l" t="t" r="r" b="b"/>
              <a:pathLst>
                <a:path w="4571" h="3764" extrusionOk="0">
                  <a:moveTo>
                    <a:pt x="0" y="1"/>
                  </a:moveTo>
                  <a:lnTo>
                    <a:pt x="455" y="3525"/>
                  </a:lnTo>
                  <a:cubicBezTo>
                    <a:pt x="455" y="3650"/>
                    <a:pt x="569" y="3763"/>
                    <a:pt x="693" y="3763"/>
                  </a:cubicBezTo>
                  <a:lnTo>
                    <a:pt x="3876" y="3763"/>
                  </a:lnTo>
                  <a:cubicBezTo>
                    <a:pt x="4002" y="3752"/>
                    <a:pt x="4104" y="3650"/>
                    <a:pt x="4104" y="3525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5;p59">
              <a:extLst>
                <a:ext uri="{FF2B5EF4-FFF2-40B4-BE49-F238E27FC236}">
                  <a16:creationId xmlns:a16="http://schemas.microsoft.com/office/drawing/2014/main" id="{2DD56F05-200A-E94E-902E-78CAFB7A2728}"/>
                </a:ext>
              </a:extLst>
            </p:cNvPr>
            <p:cNvSpPr/>
            <p:nvPr/>
          </p:nvSpPr>
          <p:spPr>
            <a:xfrm>
              <a:off x="6033525" y="3444325"/>
              <a:ext cx="131050" cy="17900"/>
            </a:xfrm>
            <a:custGeom>
              <a:avLst/>
              <a:gdLst/>
              <a:ahLst/>
              <a:cxnLst/>
              <a:rect l="l" t="t" r="r" b="b"/>
              <a:pathLst>
                <a:path w="5242" h="716" extrusionOk="0">
                  <a:moveTo>
                    <a:pt x="353" y="0"/>
                  </a:moveTo>
                  <a:cubicBezTo>
                    <a:pt x="159" y="0"/>
                    <a:pt x="0" y="159"/>
                    <a:pt x="0" y="352"/>
                  </a:cubicBezTo>
                  <a:cubicBezTo>
                    <a:pt x="0" y="557"/>
                    <a:pt x="159" y="716"/>
                    <a:pt x="353" y="716"/>
                  </a:cubicBezTo>
                  <a:lnTo>
                    <a:pt x="4878" y="716"/>
                  </a:lnTo>
                  <a:cubicBezTo>
                    <a:pt x="5082" y="716"/>
                    <a:pt x="5242" y="557"/>
                    <a:pt x="5242" y="352"/>
                  </a:cubicBezTo>
                  <a:cubicBezTo>
                    <a:pt x="5242" y="159"/>
                    <a:pt x="5082" y="0"/>
                    <a:pt x="4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6;p59">
              <a:extLst>
                <a:ext uri="{FF2B5EF4-FFF2-40B4-BE49-F238E27FC236}">
                  <a16:creationId xmlns:a16="http://schemas.microsoft.com/office/drawing/2014/main" id="{88AD2F65-C919-C745-B32F-39544420DEF2}"/>
                </a:ext>
              </a:extLst>
            </p:cNvPr>
            <p:cNvSpPr/>
            <p:nvPr/>
          </p:nvSpPr>
          <p:spPr>
            <a:xfrm>
              <a:off x="5680825" y="3000375"/>
              <a:ext cx="219700" cy="219700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4229" y="1"/>
                  </a:moveTo>
                  <a:cubicBezTo>
                    <a:pt x="1876" y="92"/>
                    <a:pt x="11" y="2024"/>
                    <a:pt x="11" y="4377"/>
                  </a:cubicBezTo>
                  <a:cubicBezTo>
                    <a:pt x="0" y="6799"/>
                    <a:pt x="1956" y="8777"/>
                    <a:pt x="4389" y="8788"/>
                  </a:cubicBezTo>
                  <a:cubicBezTo>
                    <a:pt x="4593" y="8788"/>
                    <a:pt x="4809" y="8777"/>
                    <a:pt x="5013" y="8743"/>
                  </a:cubicBezTo>
                  <a:cubicBezTo>
                    <a:pt x="5139" y="8732"/>
                    <a:pt x="5253" y="8709"/>
                    <a:pt x="5366" y="8674"/>
                  </a:cubicBezTo>
                  <a:lnTo>
                    <a:pt x="5377" y="8674"/>
                  </a:lnTo>
                  <a:cubicBezTo>
                    <a:pt x="7378" y="8220"/>
                    <a:pt x="8788" y="6446"/>
                    <a:pt x="8788" y="4400"/>
                  </a:cubicBezTo>
                  <a:cubicBezTo>
                    <a:pt x="8788" y="2649"/>
                    <a:pt x="7754" y="1069"/>
                    <a:pt x="6150" y="364"/>
                  </a:cubicBezTo>
                  <a:cubicBezTo>
                    <a:pt x="5605" y="125"/>
                    <a:pt x="5025" y="1"/>
                    <a:pt x="443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7;p59">
              <a:extLst>
                <a:ext uri="{FF2B5EF4-FFF2-40B4-BE49-F238E27FC236}">
                  <a16:creationId xmlns:a16="http://schemas.microsoft.com/office/drawing/2014/main" id="{AF026A05-AD1D-6A47-989F-10506E751671}"/>
                </a:ext>
              </a:extLst>
            </p:cNvPr>
            <p:cNvSpPr/>
            <p:nvPr/>
          </p:nvSpPr>
          <p:spPr>
            <a:xfrm>
              <a:off x="5702700" y="3001800"/>
              <a:ext cx="127650" cy="137000"/>
            </a:xfrm>
            <a:custGeom>
              <a:avLst/>
              <a:gdLst/>
              <a:ahLst/>
              <a:cxnLst/>
              <a:rect l="l" t="t" r="r" b="b"/>
              <a:pathLst>
                <a:path w="5106" h="5480" extrusionOk="0">
                  <a:moveTo>
                    <a:pt x="3354" y="0"/>
                  </a:moveTo>
                  <a:cubicBezTo>
                    <a:pt x="3274" y="23"/>
                    <a:pt x="3184" y="45"/>
                    <a:pt x="3104" y="68"/>
                  </a:cubicBezTo>
                  <a:cubicBezTo>
                    <a:pt x="2581" y="273"/>
                    <a:pt x="1956" y="580"/>
                    <a:pt x="1399" y="1035"/>
                  </a:cubicBezTo>
                  <a:cubicBezTo>
                    <a:pt x="535" y="1831"/>
                    <a:pt x="0" y="2968"/>
                    <a:pt x="0" y="4218"/>
                  </a:cubicBezTo>
                  <a:cubicBezTo>
                    <a:pt x="0" y="4650"/>
                    <a:pt x="69" y="5082"/>
                    <a:pt x="182" y="5480"/>
                  </a:cubicBezTo>
                  <a:cubicBezTo>
                    <a:pt x="250" y="4491"/>
                    <a:pt x="751" y="307"/>
                    <a:pt x="4934" y="307"/>
                  </a:cubicBezTo>
                  <a:lnTo>
                    <a:pt x="5105" y="307"/>
                  </a:lnTo>
                  <a:cubicBezTo>
                    <a:pt x="4616" y="114"/>
                    <a:pt x="4070" y="0"/>
                    <a:pt x="3514" y="0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8;p59">
              <a:extLst>
                <a:ext uri="{FF2B5EF4-FFF2-40B4-BE49-F238E27FC236}">
                  <a16:creationId xmlns:a16="http://schemas.microsoft.com/office/drawing/2014/main" id="{380A9957-3D9D-384E-B220-2E43E9E3BCE8}"/>
                </a:ext>
              </a:extLst>
            </p:cNvPr>
            <p:cNvSpPr/>
            <p:nvPr/>
          </p:nvSpPr>
          <p:spPr>
            <a:xfrm>
              <a:off x="5676550" y="2998675"/>
              <a:ext cx="225425" cy="223125"/>
            </a:xfrm>
            <a:custGeom>
              <a:avLst/>
              <a:gdLst/>
              <a:ahLst/>
              <a:cxnLst/>
              <a:rect l="l" t="t" r="r" b="b"/>
              <a:pathLst>
                <a:path w="9017" h="8925" extrusionOk="0">
                  <a:moveTo>
                    <a:pt x="4560" y="125"/>
                  </a:moveTo>
                  <a:cubicBezTo>
                    <a:pt x="6947" y="125"/>
                    <a:pt x="8891" y="2069"/>
                    <a:pt x="8891" y="4468"/>
                  </a:cubicBezTo>
                  <a:cubicBezTo>
                    <a:pt x="8891" y="6503"/>
                    <a:pt x="7504" y="8242"/>
                    <a:pt x="5526" y="8686"/>
                  </a:cubicBezTo>
                  <a:cubicBezTo>
                    <a:pt x="5207" y="8765"/>
                    <a:pt x="4878" y="8800"/>
                    <a:pt x="4560" y="8800"/>
                  </a:cubicBezTo>
                  <a:lnTo>
                    <a:pt x="4480" y="8800"/>
                  </a:lnTo>
                  <a:cubicBezTo>
                    <a:pt x="2127" y="8800"/>
                    <a:pt x="182" y="6912"/>
                    <a:pt x="137" y="4548"/>
                  </a:cubicBezTo>
                  <a:cubicBezTo>
                    <a:pt x="126" y="3388"/>
                    <a:pt x="546" y="2285"/>
                    <a:pt x="1354" y="1456"/>
                  </a:cubicBezTo>
                  <a:cubicBezTo>
                    <a:pt x="2160" y="614"/>
                    <a:pt x="3241" y="148"/>
                    <a:pt x="4400" y="125"/>
                  </a:cubicBezTo>
                  <a:close/>
                  <a:moveTo>
                    <a:pt x="4400" y="0"/>
                  </a:moveTo>
                  <a:cubicBezTo>
                    <a:pt x="3206" y="23"/>
                    <a:pt x="2092" y="512"/>
                    <a:pt x="1274" y="1365"/>
                  </a:cubicBezTo>
                  <a:cubicBezTo>
                    <a:pt x="444" y="2229"/>
                    <a:pt x="0" y="3354"/>
                    <a:pt x="23" y="4548"/>
                  </a:cubicBezTo>
                  <a:cubicBezTo>
                    <a:pt x="69" y="6981"/>
                    <a:pt x="2059" y="8924"/>
                    <a:pt x="4480" y="8924"/>
                  </a:cubicBezTo>
                  <a:lnTo>
                    <a:pt x="4560" y="8924"/>
                  </a:lnTo>
                  <a:cubicBezTo>
                    <a:pt x="4889" y="8913"/>
                    <a:pt x="5230" y="8879"/>
                    <a:pt x="5548" y="8811"/>
                  </a:cubicBezTo>
                  <a:cubicBezTo>
                    <a:pt x="7595" y="8345"/>
                    <a:pt x="9016" y="6560"/>
                    <a:pt x="9016" y="4468"/>
                  </a:cubicBezTo>
                  <a:cubicBezTo>
                    <a:pt x="9016" y="2001"/>
                    <a:pt x="7015" y="11"/>
                    <a:pt x="4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59;p59">
              <a:extLst>
                <a:ext uri="{FF2B5EF4-FFF2-40B4-BE49-F238E27FC236}">
                  <a16:creationId xmlns:a16="http://schemas.microsoft.com/office/drawing/2014/main" id="{891EFA7C-27C7-2F45-AE49-CCC0A0BD949C}"/>
                </a:ext>
              </a:extLst>
            </p:cNvPr>
            <p:cNvSpPr/>
            <p:nvPr/>
          </p:nvSpPr>
          <p:spPr>
            <a:xfrm>
              <a:off x="5699575" y="2998675"/>
              <a:ext cx="202400" cy="220275"/>
            </a:xfrm>
            <a:custGeom>
              <a:avLst/>
              <a:gdLst/>
              <a:ahLst/>
              <a:cxnLst/>
              <a:rect l="l" t="t" r="r" b="b"/>
              <a:pathLst>
                <a:path w="8096" h="8811" extrusionOk="0">
                  <a:moveTo>
                    <a:pt x="3639" y="125"/>
                  </a:moveTo>
                  <a:cubicBezTo>
                    <a:pt x="6026" y="125"/>
                    <a:pt x="7970" y="2069"/>
                    <a:pt x="7970" y="4468"/>
                  </a:cubicBezTo>
                  <a:cubicBezTo>
                    <a:pt x="7970" y="6491"/>
                    <a:pt x="6594" y="8231"/>
                    <a:pt x="4605" y="8686"/>
                  </a:cubicBezTo>
                  <a:lnTo>
                    <a:pt x="4457" y="8686"/>
                  </a:lnTo>
                  <a:cubicBezTo>
                    <a:pt x="2058" y="8686"/>
                    <a:pt x="125" y="6731"/>
                    <a:pt x="125" y="4343"/>
                  </a:cubicBezTo>
                  <a:cubicBezTo>
                    <a:pt x="137" y="2320"/>
                    <a:pt x="1512" y="580"/>
                    <a:pt x="3479" y="125"/>
                  </a:cubicBezTo>
                  <a:close/>
                  <a:moveTo>
                    <a:pt x="3479" y="0"/>
                  </a:moveTo>
                  <a:cubicBezTo>
                    <a:pt x="3468" y="0"/>
                    <a:pt x="3468" y="0"/>
                    <a:pt x="3468" y="11"/>
                  </a:cubicBezTo>
                  <a:cubicBezTo>
                    <a:pt x="1433" y="478"/>
                    <a:pt x="12" y="2251"/>
                    <a:pt x="12" y="4343"/>
                  </a:cubicBezTo>
                  <a:cubicBezTo>
                    <a:pt x="1" y="5525"/>
                    <a:pt x="466" y="6651"/>
                    <a:pt x="1308" y="7492"/>
                  </a:cubicBezTo>
                  <a:cubicBezTo>
                    <a:pt x="2149" y="8345"/>
                    <a:pt x="3263" y="8811"/>
                    <a:pt x="4457" y="8811"/>
                  </a:cubicBezTo>
                  <a:lnTo>
                    <a:pt x="4627" y="8811"/>
                  </a:lnTo>
                  <a:cubicBezTo>
                    <a:pt x="6674" y="8345"/>
                    <a:pt x="8095" y="6560"/>
                    <a:pt x="8095" y="4468"/>
                  </a:cubicBezTo>
                  <a:cubicBezTo>
                    <a:pt x="8095" y="2001"/>
                    <a:pt x="6094" y="11"/>
                    <a:pt x="3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0;p59">
              <a:extLst>
                <a:ext uri="{FF2B5EF4-FFF2-40B4-BE49-F238E27FC236}">
                  <a16:creationId xmlns:a16="http://schemas.microsoft.com/office/drawing/2014/main" id="{E62F097B-CB76-CB43-A841-6A0C212F948E}"/>
                </a:ext>
              </a:extLst>
            </p:cNvPr>
            <p:cNvSpPr/>
            <p:nvPr/>
          </p:nvSpPr>
          <p:spPr>
            <a:xfrm>
              <a:off x="5753025" y="3023950"/>
              <a:ext cx="99475" cy="173125"/>
            </a:xfrm>
            <a:custGeom>
              <a:avLst/>
              <a:gdLst/>
              <a:ahLst/>
              <a:cxnLst/>
              <a:rect l="l" t="t" r="r" b="b"/>
              <a:pathLst>
                <a:path w="3979" h="6925" extrusionOk="0">
                  <a:moveTo>
                    <a:pt x="1466" y="149"/>
                  </a:moveTo>
                  <a:lnTo>
                    <a:pt x="1580" y="604"/>
                  </a:lnTo>
                  <a:lnTo>
                    <a:pt x="1648" y="604"/>
                  </a:lnTo>
                  <a:cubicBezTo>
                    <a:pt x="2274" y="604"/>
                    <a:pt x="2728" y="1013"/>
                    <a:pt x="2899" y="1729"/>
                  </a:cubicBezTo>
                  <a:lnTo>
                    <a:pt x="2921" y="1832"/>
                  </a:lnTo>
                  <a:lnTo>
                    <a:pt x="2205" y="2093"/>
                  </a:lnTo>
                  <a:lnTo>
                    <a:pt x="2171" y="1991"/>
                  </a:lnTo>
                  <a:cubicBezTo>
                    <a:pt x="2115" y="1751"/>
                    <a:pt x="2024" y="1581"/>
                    <a:pt x="1898" y="1479"/>
                  </a:cubicBezTo>
                  <a:cubicBezTo>
                    <a:pt x="1809" y="1398"/>
                    <a:pt x="1703" y="1357"/>
                    <a:pt x="1587" y="1357"/>
                  </a:cubicBezTo>
                  <a:cubicBezTo>
                    <a:pt x="1540" y="1357"/>
                    <a:pt x="1492" y="1364"/>
                    <a:pt x="1443" y="1377"/>
                  </a:cubicBezTo>
                  <a:cubicBezTo>
                    <a:pt x="1273" y="1422"/>
                    <a:pt x="1148" y="1501"/>
                    <a:pt x="1080" y="1638"/>
                  </a:cubicBezTo>
                  <a:cubicBezTo>
                    <a:pt x="1011" y="1763"/>
                    <a:pt x="1000" y="1933"/>
                    <a:pt x="1046" y="2138"/>
                  </a:cubicBezTo>
                  <a:cubicBezTo>
                    <a:pt x="1160" y="2582"/>
                    <a:pt x="1671" y="2843"/>
                    <a:pt x="2205" y="3116"/>
                  </a:cubicBezTo>
                  <a:cubicBezTo>
                    <a:pt x="2853" y="3446"/>
                    <a:pt x="3501" y="3821"/>
                    <a:pt x="3683" y="4537"/>
                  </a:cubicBezTo>
                  <a:cubicBezTo>
                    <a:pt x="3853" y="5219"/>
                    <a:pt x="3581" y="5844"/>
                    <a:pt x="2989" y="6140"/>
                  </a:cubicBezTo>
                  <a:lnTo>
                    <a:pt x="2944" y="6162"/>
                  </a:lnTo>
                  <a:lnTo>
                    <a:pt x="3058" y="6617"/>
                  </a:lnTo>
                  <a:lnTo>
                    <a:pt x="2410" y="6776"/>
                  </a:lnTo>
                  <a:lnTo>
                    <a:pt x="2307" y="6322"/>
                  </a:lnTo>
                  <a:lnTo>
                    <a:pt x="2251" y="6322"/>
                  </a:lnTo>
                  <a:cubicBezTo>
                    <a:pt x="1592" y="6322"/>
                    <a:pt x="1080" y="5901"/>
                    <a:pt x="909" y="5219"/>
                  </a:cubicBezTo>
                  <a:lnTo>
                    <a:pt x="875" y="5060"/>
                  </a:lnTo>
                  <a:lnTo>
                    <a:pt x="1603" y="4798"/>
                  </a:lnTo>
                  <a:lnTo>
                    <a:pt x="1637" y="4957"/>
                  </a:lnTo>
                  <a:cubicBezTo>
                    <a:pt x="1693" y="5197"/>
                    <a:pt x="1819" y="5389"/>
                    <a:pt x="1978" y="5492"/>
                  </a:cubicBezTo>
                  <a:cubicBezTo>
                    <a:pt x="2068" y="5544"/>
                    <a:pt x="2172" y="5572"/>
                    <a:pt x="2278" y="5572"/>
                  </a:cubicBezTo>
                  <a:cubicBezTo>
                    <a:pt x="2333" y="5572"/>
                    <a:pt x="2389" y="5564"/>
                    <a:pt x="2444" y="5549"/>
                  </a:cubicBezTo>
                  <a:cubicBezTo>
                    <a:pt x="2603" y="5526"/>
                    <a:pt x="2751" y="5435"/>
                    <a:pt x="2842" y="5310"/>
                  </a:cubicBezTo>
                  <a:cubicBezTo>
                    <a:pt x="2944" y="5174"/>
                    <a:pt x="2979" y="5015"/>
                    <a:pt x="2956" y="4856"/>
                  </a:cubicBezTo>
                  <a:cubicBezTo>
                    <a:pt x="2944" y="4821"/>
                    <a:pt x="2944" y="4798"/>
                    <a:pt x="2933" y="4765"/>
                  </a:cubicBezTo>
                  <a:cubicBezTo>
                    <a:pt x="2819" y="4333"/>
                    <a:pt x="2342" y="4071"/>
                    <a:pt x="1773" y="3787"/>
                  </a:cubicBezTo>
                  <a:cubicBezTo>
                    <a:pt x="1114" y="3469"/>
                    <a:pt x="477" y="3070"/>
                    <a:pt x="296" y="2365"/>
                  </a:cubicBezTo>
                  <a:cubicBezTo>
                    <a:pt x="125" y="1650"/>
                    <a:pt x="341" y="1069"/>
                    <a:pt x="898" y="786"/>
                  </a:cubicBezTo>
                  <a:lnTo>
                    <a:pt x="943" y="763"/>
                  </a:lnTo>
                  <a:lnTo>
                    <a:pt x="829" y="308"/>
                  </a:lnTo>
                  <a:lnTo>
                    <a:pt x="1466" y="149"/>
                  </a:lnTo>
                  <a:close/>
                  <a:moveTo>
                    <a:pt x="1557" y="1"/>
                  </a:moveTo>
                  <a:lnTo>
                    <a:pt x="682" y="217"/>
                  </a:lnTo>
                  <a:lnTo>
                    <a:pt x="796" y="695"/>
                  </a:lnTo>
                  <a:cubicBezTo>
                    <a:pt x="227" y="1013"/>
                    <a:pt x="0" y="1650"/>
                    <a:pt x="182" y="2388"/>
                  </a:cubicBezTo>
                  <a:cubicBezTo>
                    <a:pt x="375" y="3150"/>
                    <a:pt x="1034" y="3560"/>
                    <a:pt x="1716" y="3901"/>
                  </a:cubicBezTo>
                  <a:cubicBezTo>
                    <a:pt x="2262" y="4162"/>
                    <a:pt x="2717" y="4412"/>
                    <a:pt x="2819" y="4798"/>
                  </a:cubicBezTo>
                  <a:cubicBezTo>
                    <a:pt x="2819" y="4821"/>
                    <a:pt x="2830" y="4856"/>
                    <a:pt x="2830" y="4878"/>
                  </a:cubicBezTo>
                  <a:cubicBezTo>
                    <a:pt x="2853" y="5003"/>
                    <a:pt x="2819" y="5128"/>
                    <a:pt x="2751" y="5242"/>
                  </a:cubicBezTo>
                  <a:cubicBezTo>
                    <a:pt x="2671" y="5344"/>
                    <a:pt x="2557" y="5412"/>
                    <a:pt x="2421" y="5435"/>
                  </a:cubicBezTo>
                  <a:cubicBezTo>
                    <a:pt x="2379" y="5446"/>
                    <a:pt x="2336" y="5451"/>
                    <a:pt x="2295" y="5451"/>
                  </a:cubicBezTo>
                  <a:cubicBezTo>
                    <a:pt x="2203" y="5451"/>
                    <a:pt x="2116" y="5425"/>
                    <a:pt x="2046" y="5378"/>
                  </a:cubicBezTo>
                  <a:cubicBezTo>
                    <a:pt x="1910" y="5298"/>
                    <a:pt x="1807" y="5139"/>
                    <a:pt x="1751" y="4924"/>
                  </a:cubicBezTo>
                  <a:lnTo>
                    <a:pt x="1683" y="4639"/>
                  </a:lnTo>
                  <a:lnTo>
                    <a:pt x="728" y="4980"/>
                  </a:lnTo>
                  <a:lnTo>
                    <a:pt x="796" y="5253"/>
                  </a:lnTo>
                  <a:cubicBezTo>
                    <a:pt x="966" y="5958"/>
                    <a:pt x="1523" y="6424"/>
                    <a:pt x="2205" y="6447"/>
                  </a:cubicBezTo>
                  <a:lnTo>
                    <a:pt x="2319" y="6925"/>
                  </a:lnTo>
                  <a:lnTo>
                    <a:pt x="3206" y="6708"/>
                  </a:lnTo>
                  <a:lnTo>
                    <a:pt x="3080" y="6231"/>
                  </a:lnTo>
                  <a:cubicBezTo>
                    <a:pt x="3706" y="5901"/>
                    <a:pt x="3979" y="5230"/>
                    <a:pt x="3797" y="4514"/>
                  </a:cubicBezTo>
                  <a:cubicBezTo>
                    <a:pt x="3615" y="3741"/>
                    <a:pt x="2933" y="3343"/>
                    <a:pt x="2262" y="3002"/>
                  </a:cubicBezTo>
                  <a:cubicBezTo>
                    <a:pt x="1751" y="2741"/>
                    <a:pt x="1261" y="2491"/>
                    <a:pt x="1171" y="2104"/>
                  </a:cubicBezTo>
                  <a:cubicBezTo>
                    <a:pt x="1125" y="1933"/>
                    <a:pt x="1125" y="1797"/>
                    <a:pt x="1182" y="1695"/>
                  </a:cubicBezTo>
                  <a:cubicBezTo>
                    <a:pt x="1239" y="1592"/>
                    <a:pt x="1330" y="1524"/>
                    <a:pt x="1478" y="1490"/>
                  </a:cubicBezTo>
                  <a:cubicBezTo>
                    <a:pt x="1518" y="1480"/>
                    <a:pt x="1556" y="1475"/>
                    <a:pt x="1592" y="1475"/>
                  </a:cubicBezTo>
                  <a:cubicBezTo>
                    <a:pt x="1679" y="1475"/>
                    <a:pt x="1755" y="1505"/>
                    <a:pt x="1819" y="1570"/>
                  </a:cubicBezTo>
                  <a:cubicBezTo>
                    <a:pt x="1933" y="1650"/>
                    <a:pt x="2001" y="1809"/>
                    <a:pt x="2057" y="2024"/>
                  </a:cubicBezTo>
                  <a:lnTo>
                    <a:pt x="2115" y="2252"/>
                  </a:lnTo>
                  <a:lnTo>
                    <a:pt x="3069" y="1911"/>
                  </a:lnTo>
                  <a:lnTo>
                    <a:pt x="3024" y="1706"/>
                  </a:lnTo>
                  <a:cubicBezTo>
                    <a:pt x="2842" y="945"/>
                    <a:pt x="2342" y="490"/>
                    <a:pt x="1671" y="478"/>
                  </a:cubicBezTo>
                  <a:lnTo>
                    <a:pt x="15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1;p59">
              <a:extLst>
                <a:ext uri="{FF2B5EF4-FFF2-40B4-BE49-F238E27FC236}">
                  <a16:creationId xmlns:a16="http://schemas.microsoft.com/office/drawing/2014/main" id="{185BE6D6-B4C6-BC4F-98FD-C0A1B4D3A588}"/>
                </a:ext>
              </a:extLst>
            </p:cNvPr>
            <p:cNvSpPr/>
            <p:nvPr/>
          </p:nvSpPr>
          <p:spPr>
            <a:xfrm>
              <a:off x="5756125" y="3027650"/>
              <a:ext cx="69950" cy="103500"/>
            </a:xfrm>
            <a:custGeom>
              <a:avLst/>
              <a:gdLst/>
              <a:ahLst/>
              <a:cxnLst/>
              <a:rect l="l" t="t" r="r" b="b"/>
              <a:pathLst>
                <a:path w="2798" h="4140" extrusionOk="0">
                  <a:moveTo>
                    <a:pt x="1342" y="1"/>
                  </a:moveTo>
                  <a:lnTo>
                    <a:pt x="705" y="160"/>
                  </a:lnTo>
                  <a:lnTo>
                    <a:pt x="819" y="615"/>
                  </a:lnTo>
                  <a:lnTo>
                    <a:pt x="774" y="638"/>
                  </a:lnTo>
                  <a:cubicBezTo>
                    <a:pt x="217" y="921"/>
                    <a:pt x="1" y="1502"/>
                    <a:pt x="172" y="2217"/>
                  </a:cubicBezTo>
                  <a:cubicBezTo>
                    <a:pt x="353" y="2922"/>
                    <a:pt x="990" y="3321"/>
                    <a:pt x="1649" y="3639"/>
                  </a:cubicBezTo>
                  <a:cubicBezTo>
                    <a:pt x="1979" y="3798"/>
                    <a:pt x="2263" y="3957"/>
                    <a:pt x="2479" y="4139"/>
                  </a:cubicBezTo>
                  <a:lnTo>
                    <a:pt x="2604" y="3252"/>
                  </a:lnTo>
                  <a:cubicBezTo>
                    <a:pt x="2433" y="3150"/>
                    <a:pt x="2263" y="3059"/>
                    <a:pt x="2081" y="2968"/>
                  </a:cubicBezTo>
                  <a:cubicBezTo>
                    <a:pt x="1547" y="2695"/>
                    <a:pt x="1036" y="2434"/>
                    <a:pt x="922" y="1990"/>
                  </a:cubicBezTo>
                  <a:cubicBezTo>
                    <a:pt x="876" y="1785"/>
                    <a:pt x="887" y="1615"/>
                    <a:pt x="956" y="1490"/>
                  </a:cubicBezTo>
                  <a:cubicBezTo>
                    <a:pt x="1024" y="1353"/>
                    <a:pt x="1149" y="1274"/>
                    <a:pt x="1319" y="1229"/>
                  </a:cubicBezTo>
                  <a:cubicBezTo>
                    <a:pt x="1365" y="1217"/>
                    <a:pt x="1410" y="1206"/>
                    <a:pt x="1456" y="1206"/>
                  </a:cubicBezTo>
                  <a:cubicBezTo>
                    <a:pt x="1581" y="1206"/>
                    <a:pt x="1683" y="1252"/>
                    <a:pt x="1774" y="1331"/>
                  </a:cubicBezTo>
                  <a:cubicBezTo>
                    <a:pt x="1900" y="1433"/>
                    <a:pt x="1991" y="1603"/>
                    <a:pt x="2047" y="1843"/>
                  </a:cubicBezTo>
                  <a:lnTo>
                    <a:pt x="2081" y="1945"/>
                  </a:lnTo>
                  <a:lnTo>
                    <a:pt x="2797" y="1684"/>
                  </a:lnTo>
                  <a:lnTo>
                    <a:pt x="2775" y="1581"/>
                  </a:lnTo>
                  <a:cubicBezTo>
                    <a:pt x="2604" y="865"/>
                    <a:pt x="2150" y="456"/>
                    <a:pt x="1524" y="456"/>
                  </a:cubicBezTo>
                  <a:lnTo>
                    <a:pt x="1456" y="456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2;p59">
              <a:extLst>
                <a:ext uri="{FF2B5EF4-FFF2-40B4-BE49-F238E27FC236}">
                  <a16:creationId xmlns:a16="http://schemas.microsoft.com/office/drawing/2014/main" id="{30E7E25F-AAF6-634E-98E1-395607A8F4EC}"/>
                </a:ext>
              </a:extLst>
            </p:cNvPr>
            <p:cNvSpPr/>
            <p:nvPr/>
          </p:nvSpPr>
          <p:spPr>
            <a:xfrm>
              <a:off x="5754725" y="3025950"/>
              <a:ext cx="72200" cy="106900"/>
            </a:xfrm>
            <a:custGeom>
              <a:avLst/>
              <a:gdLst/>
              <a:ahLst/>
              <a:cxnLst/>
              <a:rect l="l" t="t" r="r" b="b"/>
              <a:pathLst>
                <a:path w="2888" h="4276" extrusionOk="0">
                  <a:moveTo>
                    <a:pt x="1444" y="1"/>
                  </a:moveTo>
                  <a:lnTo>
                    <a:pt x="682" y="183"/>
                  </a:lnTo>
                  <a:lnTo>
                    <a:pt x="796" y="648"/>
                  </a:lnTo>
                  <a:cubicBezTo>
                    <a:pt x="216" y="956"/>
                    <a:pt x="0" y="1558"/>
                    <a:pt x="170" y="2297"/>
                  </a:cubicBezTo>
                  <a:cubicBezTo>
                    <a:pt x="364" y="3048"/>
                    <a:pt x="1034" y="3445"/>
                    <a:pt x="1683" y="3763"/>
                  </a:cubicBezTo>
                  <a:cubicBezTo>
                    <a:pt x="2012" y="3922"/>
                    <a:pt x="2319" y="4082"/>
                    <a:pt x="2524" y="4275"/>
                  </a:cubicBezTo>
                  <a:lnTo>
                    <a:pt x="2535" y="4207"/>
                  </a:lnTo>
                  <a:cubicBezTo>
                    <a:pt x="2319" y="4025"/>
                    <a:pt x="2035" y="3866"/>
                    <a:pt x="1705" y="3707"/>
                  </a:cubicBezTo>
                  <a:cubicBezTo>
                    <a:pt x="1046" y="3389"/>
                    <a:pt x="409" y="2990"/>
                    <a:pt x="228" y="2285"/>
                  </a:cubicBezTo>
                  <a:cubicBezTo>
                    <a:pt x="57" y="1570"/>
                    <a:pt x="273" y="989"/>
                    <a:pt x="830" y="706"/>
                  </a:cubicBezTo>
                  <a:lnTo>
                    <a:pt x="875" y="683"/>
                  </a:lnTo>
                  <a:lnTo>
                    <a:pt x="761" y="228"/>
                  </a:lnTo>
                  <a:lnTo>
                    <a:pt x="1398" y="69"/>
                  </a:lnTo>
                  <a:lnTo>
                    <a:pt x="1512" y="524"/>
                  </a:lnTo>
                  <a:lnTo>
                    <a:pt x="1580" y="524"/>
                  </a:lnTo>
                  <a:cubicBezTo>
                    <a:pt x="2206" y="524"/>
                    <a:pt x="2660" y="933"/>
                    <a:pt x="2831" y="1649"/>
                  </a:cubicBezTo>
                  <a:lnTo>
                    <a:pt x="2853" y="1752"/>
                  </a:lnTo>
                  <a:lnTo>
                    <a:pt x="2137" y="2013"/>
                  </a:lnTo>
                  <a:lnTo>
                    <a:pt x="2103" y="1911"/>
                  </a:lnTo>
                  <a:cubicBezTo>
                    <a:pt x="2047" y="1671"/>
                    <a:pt x="1956" y="1501"/>
                    <a:pt x="1830" y="1399"/>
                  </a:cubicBezTo>
                  <a:cubicBezTo>
                    <a:pt x="1739" y="1320"/>
                    <a:pt x="1637" y="1274"/>
                    <a:pt x="1512" y="1274"/>
                  </a:cubicBezTo>
                  <a:cubicBezTo>
                    <a:pt x="1466" y="1274"/>
                    <a:pt x="1421" y="1285"/>
                    <a:pt x="1375" y="1297"/>
                  </a:cubicBezTo>
                  <a:cubicBezTo>
                    <a:pt x="1205" y="1342"/>
                    <a:pt x="1080" y="1421"/>
                    <a:pt x="1012" y="1558"/>
                  </a:cubicBezTo>
                  <a:cubicBezTo>
                    <a:pt x="943" y="1683"/>
                    <a:pt x="932" y="1853"/>
                    <a:pt x="978" y="2058"/>
                  </a:cubicBezTo>
                  <a:cubicBezTo>
                    <a:pt x="1092" y="2502"/>
                    <a:pt x="1603" y="2763"/>
                    <a:pt x="2137" y="3036"/>
                  </a:cubicBezTo>
                  <a:cubicBezTo>
                    <a:pt x="2319" y="3127"/>
                    <a:pt x="2489" y="3218"/>
                    <a:pt x="2660" y="3320"/>
                  </a:cubicBezTo>
                  <a:lnTo>
                    <a:pt x="2671" y="3252"/>
                  </a:lnTo>
                  <a:lnTo>
                    <a:pt x="2160" y="2979"/>
                  </a:lnTo>
                  <a:cubicBezTo>
                    <a:pt x="1625" y="2706"/>
                    <a:pt x="1137" y="2456"/>
                    <a:pt x="1034" y="2035"/>
                  </a:cubicBezTo>
                  <a:cubicBezTo>
                    <a:pt x="943" y="1671"/>
                    <a:pt x="1080" y="1433"/>
                    <a:pt x="1387" y="1353"/>
                  </a:cubicBezTo>
                  <a:cubicBezTo>
                    <a:pt x="1433" y="1342"/>
                    <a:pt x="1478" y="1342"/>
                    <a:pt x="1524" y="1342"/>
                  </a:cubicBezTo>
                  <a:cubicBezTo>
                    <a:pt x="1762" y="1342"/>
                    <a:pt x="1956" y="1535"/>
                    <a:pt x="2047" y="1922"/>
                  </a:cubicBezTo>
                  <a:lnTo>
                    <a:pt x="2092" y="2093"/>
                  </a:lnTo>
                  <a:lnTo>
                    <a:pt x="2865" y="1820"/>
                  </a:lnTo>
                  <a:lnTo>
                    <a:pt x="2888" y="1626"/>
                  </a:lnTo>
                  <a:cubicBezTo>
                    <a:pt x="2706" y="888"/>
                    <a:pt x="2228" y="466"/>
                    <a:pt x="1580" y="466"/>
                  </a:cubicBezTo>
                  <a:lnTo>
                    <a:pt x="1557" y="4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3;p59">
              <a:extLst>
                <a:ext uri="{FF2B5EF4-FFF2-40B4-BE49-F238E27FC236}">
                  <a16:creationId xmlns:a16="http://schemas.microsoft.com/office/drawing/2014/main" id="{E149CF12-3816-1F46-9148-87F09B9A3522}"/>
                </a:ext>
              </a:extLst>
            </p:cNvPr>
            <p:cNvSpPr/>
            <p:nvPr/>
          </p:nvSpPr>
          <p:spPr>
            <a:xfrm>
              <a:off x="5774875" y="3143900"/>
              <a:ext cx="38975" cy="40100"/>
            </a:xfrm>
            <a:custGeom>
              <a:avLst/>
              <a:gdLst/>
              <a:ahLst/>
              <a:cxnLst/>
              <a:rect l="l" t="t" r="r" b="b"/>
              <a:pathLst>
                <a:path w="1559" h="1604" extrusionOk="0">
                  <a:moveTo>
                    <a:pt x="729" y="0"/>
                  </a:moveTo>
                  <a:lnTo>
                    <a:pt x="1" y="262"/>
                  </a:lnTo>
                  <a:lnTo>
                    <a:pt x="35" y="421"/>
                  </a:lnTo>
                  <a:cubicBezTo>
                    <a:pt x="206" y="1103"/>
                    <a:pt x="718" y="1524"/>
                    <a:pt x="1377" y="1524"/>
                  </a:cubicBezTo>
                  <a:lnTo>
                    <a:pt x="1433" y="1524"/>
                  </a:lnTo>
                  <a:lnTo>
                    <a:pt x="1445" y="1604"/>
                  </a:lnTo>
                  <a:lnTo>
                    <a:pt x="1559" y="751"/>
                  </a:lnTo>
                  <a:lnTo>
                    <a:pt x="1559" y="751"/>
                  </a:lnTo>
                  <a:cubicBezTo>
                    <a:pt x="1513" y="762"/>
                    <a:pt x="1456" y="773"/>
                    <a:pt x="1411" y="773"/>
                  </a:cubicBezTo>
                  <a:cubicBezTo>
                    <a:pt x="1297" y="773"/>
                    <a:pt x="1195" y="740"/>
                    <a:pt x="1104" y="694"/>
                  </a:cubicBezTo>
                  <a:cubicBezTo>
                    <a:pt x="945" y="591"/>
                    <a:pt x="819" y="399"/>
                    <a:pt x="763" y="159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4;p59">
              <a:extLst>
                <a:ext uri="{FF2B5EF4-FFF2-40B4-BE49-F238E27FC236}">
                  <a16:creationId xmlns:a16="http://schemas.microsoft.com/office/drawing/2014/main" id="{CB1FBC1B-2ECB-EF4C-8265-17786D117331}"/>
                </a:ext>
              </a:extLst>
            </p:cNvPr>
            <p:cNvSpPr/>
            <p:nvPr/>
          </p:nvSpPr>
          <p:spPr>
            <a:xfrm>
              <a:off x="5773175" y="3141925"/>
              <a:ext cx="40950" cy="46050"/>
            </a:xfrm>
            <a:custGeom>
              <a:avLst/>
              <a:gdLst/>
              <a:ahLst/>
              <a:cxnLst/>
              <a:rect l="l" t="t" r="r" b="b"/>
              <a:pathLst>
                <a:path w="1638" h="1842" extrusionOk="0">
                  <a:moveTo>
                    <a:pt x="831" y="0"/>
                  </a:moveTo>
                  <a:lnTo>
                    <a:pt x="1" y="307"/>
                  </a:lnTo>
                  <a:lnTo>
                    <a:pt x="46" y="511"/>
                  </a:lnTo>
                  <a:cubicBezTo>
                    <a:pt x="217" y="1228"/>
                    <a:pt x="763" y="1671"/>
                    <a:pt x="1445" y="1671"/>
                  </a:cubicBezTo>
                  <a:lnTo>
                    <a:pt x="1490" y="1842"/>
                  </a:lnTo>
                  <a:lnTo>
                    <a:pt x="1513" y="1683"/>
                  </a:lnTo>
                  <a:lnTo>
                    <a:pt x="1501" y="1603"/>
                  </a:lnTo>
                  <a:lnTo>
                    <a:pt x="1445" y="1603"/>
                  </a:lnTo>
                  <a:cubicBezTo>
                    <a:pt x="786" y="1603"/>
                    <a:pt x="274" y="1182"/>
                    <a:pt x="103" y="500"/>
                  </a:cubicBezTo>
                  <a:lnTo>
                    <a:pt x="69" y="341"/>
                  </a:lnTo>
                  <a:lnTo>
                    <a:pt x="797" y="79"/>
                  </a:lnTo>
                  <a:lnTo>
                    <a:pt x="831" y="238"/>
                  </a:lnTo>
                  <a:cubicBezTo>
                    <a:pt x="887" y="478"/>
                    <a:pt x="1013" y="670"/>
                    <a:pt x="1172" y="773"/>
                  </a:cubicBezTo>
                  <a:cubicBezTo>
                    <a:pt x="1263" y="819"/>
                    <a:pt x="1365" y="852"/>
                    <a:pt x="1479" y="852"/>
                  </a:cubicBezTo>
                  <a:cubicBezTo>
                    <a:pt x="1524" y="852"/>
                    <a:pt x="1581" y="841"/>
                    <a:pt x="1627" y="830"/>
                  </a:cubicBezTo>
                  <a:lnTo>
                    <a:pt x="1638" y="773"/>
                  </a:lnTo>
                  <a:lnTo>
                    <a:pt x="1638" y="773"/>
                  </a:lnTo>
                  <a:cubicBezTo>
                    <a:pt x="1581" y="784"/>
                    <a:pt x="1524" y="796"/>
                    <a:pt x="1479" y="796"/>
                  </a:cubicBezTo>
                  <a:cubicBezTo>
                    <a:pt x="1195" y="796"/>
                    <a:pt x="978" y="591"/>
                    <a:pt x="887" y="216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5;p59">
              <a:extLst>
                <a:ext uri="{FF2B5EF4-FFF2-40B4-BE49-F238E27FC236}">
                  <a16:creationId xmlns:a16="http://schemas.microsoft.com/office/drawing/2014/main" id="{62609B6D-44DE-4543-9BC6-DC4824BA0AEA}"/>
                </a:ext>
              </a:extLst>
            </p:cNvPr>
            <p:cNvSpPr/>
            <p:nvPr/>
          </p:nvSpPr>
          <p:spPr>
            <a:xfrm>
              <a:off x="5732825" y="3202175"/>
              <a:ext cx="26175" cy="4000"/>
            </a:xfrm>
            <a:custGeom>
              <a:avLst/>
              <a:gdLst/>
              <a:ahLst/>
              <a:cxnLst/>
              <a:rect l="l" t="t" r="r" b="b"/>
              <a:pathLst>
                <a:path w="1047" h="160" extrusionOk="0">
                  <a:moveTo>
                    <a:pt x="990" y="0"/>
                  </a:moveTo>
                  <a:lnTo>
                    <a:pt x="58" y="46"/>
                  </a:lnTo>
                  <a:cubicBezTo>
                    <a:pt x="23" y="46"/>
                    <a:pt x="0" y="68"/>
                    <a:pt x="0" y="102"/>
                  </a:cubicBezTo>
                  <a:cubicBezTo>
                    <a:pt x="0" y="137"/>
                    <a:pt x="23" y="159"/>
                    <a:pt x="58" y="159"/>
                  </a:cubicBezTo>
                  <a:lnTo>
                    <a:pt x="69" y="159"/>
                  </a:lnTo>
                  <a:lnTo>
                    <a:pt x="990" y="125"/>
                  </a:lnTo>
                  <a:cubicBezTo>
                    <a:pt x="1024" y="125"/>
                    <a:pt x="1046" y="91"/>
                    <a:pt x="1046" y="57"/>
                  </a:cubicBezTo>
                  <a:cubicBezTo>
                    <a:pt x="1046" y="23"/>
                    <a:pt x="1024" y="0"/>
                    <a:pt x="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6;p59">
              <a:extLst>
                <a:ext uri="{FF2B5EF4-FFF2-40B4-BE49-F238E27FC236}">
                  <a16:creationId xmlns:a16="http://schemas.microsoft.com/office/drawing/2014/main" id="{0AFD4156-B275-464B-9568-AF45A2722599}"/>
                </a:ext>
              </a:extLst>
            </p:cNvPr>
            <p:cNvSpPr/>
            <p:nvPr/>
          </p:nvSpPr>
          <p:spPr>
            <a:xfrm>
              <a:off x="5721450" y="3193850"/>
              <a:ext cx="23625" cy="4625"/>
            </a:xfrm>
            <a:custGeom>
              <a:avLst/>
              <a:gdLst/>
              <a:ahLst/>
              <a:cxnLst/>
              <a:rect l="l" t="t" r="r" b="b"/>
              <a:pathLst>
                <a:path w="945" h="185" extrusionOk="0">
                  <a:moveTo>
                    <a:pt x="889" y="0"/>
                  </a:moveTo>
                  <a:cubicBezTo>
                    <a:pt x="885" y="0"/>
                    <a:pt x="880" y="1"/>
                    <a:pt x="876" y="3"/>
                  </a:cubicBezTo>
                  <a:lnTo>
                    <a:pt x="69" y="71"/>
                  </a:lnTo>
                  <a:cubicBezTo>
                    <a:pt x="35" y="71"/>
                    <a:pt x="1" y="94"/>
                    <a:pt x="12" y="129"/>
                  </a:cubicBezTo>
                  <a:cubicBezTo>
                    <a:pt x="12" y="162"/>
                    <a:pt x="35" y="185"/>
                    <a:pt x="69" y="185"/>
                  </a:cubicBezTo>
                  <a:lnTo>
                    <a:pt x="887" y="117"/>
                  </a:lnTo>
                  <a:cubicBezTo>
                    <a:pt x="922" y="117"/>
                    <a:pt x="945" y="83"/>
                    <a:pt x="945" y="49"/>
                  </a:cubicBezTo>
                  <a:cubicBezTo>
                    <a:pt x="935" y="21"/>
                    <a:pt x="910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7;p59">
              <a:extLst>
                <a:ext uri="{FF2B5EF4-FFF2-40B4-BE49-F238E27FC236}">
                  <a16:creationId xmlns:a16="http://schemas.microsoft.com/office/drawing/2014/main" id="{05075227-2330-BB43-BC5E-75A3280B889F}"/>
                </a:ext>
              </a:extLst>
            </p:cNvPr>
            <p:cNvSpPr/>
            <p:nvPr/>
          </p:nvSpPr>
          <p:spPr>
            <a:xfrm>
              <a:off x="5712350" y="3185675"/>
              <a:ext cx="23625" cy="4850"/>
            </a:xfrm>
            <a:custGeom>
              <a:avLst/>
              <a:gdLst/>
              <a:ahLst/>
              <a:cxnLst/>
              <a:rect l="l" t="t" r="r" b="b"/>
              <a:pathLst>
                <a:path w="945" h="194" extrusionOk="0">
                  <a:moveTo>
                    <a:pt x="877" y="1"/>
                  </a:moveTo>
                  <a:lnTo>
                    <a:pt x="69" y="69"/>
                  </a:lnTo>
                  <a:cubicBezTo>
                    <a:pt x="35" y="69"/>
                    <a:pt x="1" y="103"/>
                    <a:pt x="13" y="137"/>
                  </a:cubicBezTo>
                  <a:cubicBezTo>
                    <a:pt x="13" y="160"/>
                    <a:pt x="35" y="194"/>
                    <a:pt x="69" y="194"/>
                  </a:cubicBezTo>
                  <a:lnTo>
                    <a:pt x="81" y="194"/>
                  </a:lnTo>
                  <a:lnTo>
                    <a:pt x="888" y="115"/>
                  </a:lnTo>
                  <a:cubicBezTo>
                    <a:pt x="922" y="115"/>
                    <a:pt x="945" y="92"/>
                    <a:pt x="945" y="57"/>
                  </a:cubicBezTo>
                  <a:cubicBezTo>
                    <a:pt x="933" y="24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8;p59">
              <a:extLst>
                <a:ext uri="{FF2B5EF4-FFF2-40B4-BE49-F238E27FC236}">
                  <a16:creationId xmlns:a16="http://schemas.microsoft.com/office/drawing/2014/main" id="{19B013C9-B40F-214B-A259-AA61F755912B}"/>
                </a:ext>
              </a:extLst>
            </p:cNvPr>
            <p:cNvSpPr/>
            <p:nvPr/>
          </p:nvSpPr>
          <p:spPr>
            <a:xfrm>
              <a:off x="5709825" y="3032475"/>
              <a:ext cx="20475" cy="3175"/>
            </a:xfrm>
            <a:custGeom>
              <a:avLst/>
              <a:gdLst/>
              <a:ahLst/>
              <a:cxnLst/>
              <a:rect l="l" t="t" r="r" b="b"/>
              <a:pathLst>
                <a:path w="819" h="127" extrusionOk="0">
                  <a:moveTo>
                    <a:pt x="56" y="1"/>
                  </a:moveTo>
                  <a:cubicBezTo>
                    <a:pt x="23" y="1"/>
                    <a:pt x="0" y="24"/>
                    <a:pt x="0" y="58"/>
                  </a:cubicBezTo>
                  <a:cubicBezTo>
                    <a:pt x="0" y="92"/>
                    <a:pt x="23" y="126"/>
                    <a:pt x="56" y="126"/>
                  </a:cubicBezTo>
                  <a:lnTo>
                    <a:pt x="750" y="126"/>
                  </a:lnTo>
                  <a:cubicBezTo>
                    <a:pt x="784" y="126"/>
                    <a:pt x="819" y="92"/>
                    <a:pt x="819" y="58"/>
                  </a:cubicBezTo>
                  <a:cubicBezTo>
                    <a:pt x="819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69;p59">
              <a:extLst>
                <a:ext uri="{FF2B5EF4-FFF2-40B4-BE49-F238E27FC236}">
                  <a16:creationId xmlns:a16="http://schemas.microsoft.com/office/drawing/2014/main" id="{3D5161AB-853D-F14C-8CC7-46AA6340E6E1}"/>
                </a:ext>
              </a:extLst>
            </p:cNvPr>
            <p:cNvSpPr/>
            <p:nvPr/>
          </p:nvSpPr>
          <p:spPr>
            <a:xfrm>
              <a:off x="5718350" y="3023675"/>
              <a:ext cx="20475" cy="4000"/>
            </a:xfrm>
            <a:custGeom>
              <a:avLst/>
              <a:gdLst/>
              <a:ahLst/>
              <a:cxnLst/>
              <a:rect l="l" t="t" r="r" b="b"/>
              <a:pathLst>
                <a:path w="819" h="160" extrusionOk="0">
                  <a:moveTo>
                    <a:pt x="750" y="1"/>
                  </a:moveTo>
                  <a:lnTo>
                    <a:pt x="56" y="34"/>
                  </a:lnTo>
                  <a:cubicBezTo>
                    <a:pt x="23" y="34"/>
                    <a:pt x="0" y="69"/>
                    <a:pt x="0" y="92"/>
                  </a:cubicBezTo>
                  <a:cubicBezTo>
                    <a:pt x="0" y="125"/>
                    <a:pt x="34" y="160"/>
                    <a:pt x="56" y="160"/>
                  </a:cubicBezTo>
                  <a:lnTo>
                    <a:pt x="68" y="160"/>
                  </a:lnTo>
                  <a:lnTo>
                    <a:pt x="750" y="125"/>
                  </a:lnTo>
                  <a:cubicBezTo>
                    <a:pt x="784" y="125"/>
                    <a:pt x="819" y="92"/>
                    <a:pt x="819" y="57"/>
                  </a:cubicBezTo>
                  <a:cubicBezTo>
                    <a:pt x="807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0;p59">
              <a:extLst>
                <a:ext uri="{FF2B5EF4-FFF2-40B4-BE49-F238E27FC236}">
                  <a16:creationId xmlns:a16="http://schemas.microsoft.com/office/drawing/2014/main" id="{52361C4A-AD66-9E4D-A947-2270E92D3270}"/>
                </a:ext>
              </a:extLst>
            </p:cNvPr>
            <p:cNvSpPr/>
            <p:nvPr/>
          </p:nvSpPr>
          <p:spPr>
            <a:xfrm>
              <a:off x="5729150" y="3014800"/>
              <a:ext cx="21325" cy="4625"/>
            </a:xfrm>
            <a:custGeom>
              <a:avLst/>
              <a:gdLst/>
              <a:ahLst/>
              <a:cxnLst/>
              <a:rect l="l" t="t" r="r" b="b"/>
              <a:pathLst>
                <a:path w="853" h="185" extrusionOk="0">
                  <a:moveTo>
                    <a:pt x="802" y="0"/>
                  </a:moveTo>
                  <a:cubicBezTo>
                    <a:pt x="796" y="0"/>
                    <a:pt x="790" y="1"/>
                    <a:pt x="784" y="3"/>
                  </a:cubicBezTo>
                  <a:lnTo>
                    <a:pt x="56" y="71"/>
                  </a:lnTo>
                  <a:cubicBezTo>
                    <a:pt x="23" y="71"/>
                    <a:pt x="0" y="106"/>
                    <a:pt x="0" y="128"/>
                  </a:cubicBezTo>
                  <a:cubicBezTo>
                    <a:pt x="0" y="162"/>
                    <a:pt x="34" y="185"/>
                    <a:pt x="68" y="185"/>
                  </a:cubicBezTo>
                  <a:lnTo>
                    <a:pt x="796" y="117"/>
                  </a:lnTo>
                  <a:cubicBezTo>
                    <a:pt x="830" y="117"/>
                    <a:pt x="852" y="83"/>
                    <a:pt x="852" y="48"/>
                  </a:cubicBezTo>
                  <a:cubicBezTo>
                    <a:pt x="852" y="21"/>
                    <a:pt x="829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1;p59">
              <a:extLst>
                <a:ext uri="{FF2B5EF4-FFF2-40B4-BE49-F238E27FC236}">
                  <a16:creationId xmlns:a16="http://schemas.microsoft.com/office/drawing/2014/main" id="{01AA20E5-DCAB-6842-A370-444BAB17D337}"/>
                </a:ext>
              </a:extLst>
            </p:cNvPr>
            <p:cNvSpPr/>
            <p:nvPr/>
          </p:nvSpPr>
          <p:spPr>
            <a:xfrm>
              <a:off x="5713225" y="30271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228" y="0"/>
                  </a:moveTo>
                  <a:cubicBezTo>
                    <a:pt x="148" y="68"/>
                    <a:pt x="69" y="137"/>
                    <a:pt x="0" y="216"/>
                  </a:cubicBezTo>
                  <a:lnTo>
                    <a:pt x="0" y="216"/>
                  </a:lnTo>
                  <a:cubicBezTo>
                    <a:pt x="69" y="137"/>
                    <a:pt x="148" y="68"/>
                    <a:pt x="22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2;p59">
              <a:extLst>
                <a:ext uri="{FF2B5EF4-FFF2-40B4-BE49-F238E27FC236}">
                  <a16:creationId xmlns:a16="http://schemas.microsoft.com/office/drawing/2014/main" id="{309BF9F9-D522-0842-A6B3-A6DC1DEDA0F2}"/>
                </a:ext>
              </a:extLst>
            </p:cNvPr>
            <p:cNvSpPr/>
            <p:nvPr/>
          </p:nvSpPr>
          <p:spPr>
            <a:xfrm>
              <a:off x="5713225" y="3002925"/>
              <a:ext cx="65950" cy="29575"/>
            </a:xfrm>
            <a:custGeom>
              <a:avLst/>
              <a:gdLst/>
              <a:ahLst/>
              <a:cxnLst/>
              <a:rect l="l" t="t" r="r" b="b"/>
              <a:pathLst>
                <a:path w="2638" h="1183" extrusionOk="0">
                  <a:moveTo>
                    <a:pt x="2638" y="35"/>
                  </a:moveTo>
                  <a:lnTo>
                    <a:pt x="2638" y="35"/>
                  </a:lnTo>
                  <a:cubicBezTo>
                    <a:pt x="2524" y="69"/>
                    <a:pt x="2399" y="114"/>
                    <a:pt x="2285" y="160"/>
                  </a:cubicBezTo>
                  <a:cubicBezTo>
                    <a:pt x="2410" y="114"/>
                    <a:pt x="2524" y="69"/>
                    <a:pt x="2638" y="35"/>
                  </a:cubicBezTo>
                  <a:close/>
                  <a:moveTo>
                    <a:pt x="2353" y="0"/>
                  </a:moveTo>
                  <a:lnTo>
                    <a:pt x="2353" y="0"/>
                  </a:lnTo>
                  <a:cubicBezTo>
                    <a:pt x="1819" y="81"/>
                    <a:pt x="1319" y="262"/>
                    <a:pt x="853" y="523"/>
                  </a:cubicBezTo>
                  <a:lnTo>
                    <a:pt x="1421" y="478"/>
                  </a:lnTo>
                  <a:lnTo>
                    <a:pt x="1433" y="478"/>
                  </a:lnTo>
                  <a:cubicBezTo>
                    <a:pt x="1717" y="285"/>
                    <a:pt x="2024" y="126"/>
                    <a:pt x="2353" y="0"/>
                  </a:cubicBezTo>
                  <a:close/>
                  <a:moveTo>
                    <a:pt x="1239" y="614"/>
                  </a:moveTo>
                  <a:lnTo>
                    <a:pt x="705" y="660"/>
                  </a:lnTo>
                  <a:cubicBezTo>
                    <a:pt x="683" y="660"/>
                    <a:pt x="671" y="660"/>
                    <a:pt x="660" y="649"/>
                  </a:cubicBezTo>
                  <a:cubicBezTo>
                    <a:pt x="557" y="717"/>
                    <a:pt x="455" y="785"/>
                    <a:pt x="364" y="864"/>
                  </a:cubicBezTo>
                  <a:lnTo>
                    <a:pt x="955" y="831"/>
                  </a:lnTo>
                  <a:lnTo>
                    <a:pt x="966" y="831"/>
                  </a:lnTo>
                  <a:cubicBezTo>
                    <a:pt x="1057" y="751"/>
                    <a:pt x="1148" y="683"/>
                    <a:pt x="1239" y="614"/>
                  </a:cubicBezTo>
                  <a:close/>
                  <a:moveTo>
                    <a:pt x="830" y="955"/>
                  </a:moveTo>
                  <a:lnTo>
                    <a:pt x="273" y="990"/>
                  </a:lnTo>
                  <a:lnTo>
                    <a:pt x="261" y="990"/>
                  </a:lnTo>
                  <a:cubicBezTo>
                    <a:pt x="251" y="990"/>
                    <a:pt x="239" y="978"/>
                    <a:pt x="228" y="967"/>
                  </a:cubicBezTo>
                  <a:cubicBezTo>
                    <a:pt x="148" y="1035"/>
                    <a:pt x="69" y="1104"/>
                    <a:pt x="0" y="1183"/>
                  </a:cubicBezTo>
                  <a:lnTo>
                    <a:pt x="614" y="1183"/>
                  </a:lnTo>
                  <a:cubicBezTo>
                    <a:pt x="683" y="1104"/>
                    <a:pt x="751" y="1035"/>
                    <a:pt x="830" y="955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73;p59">
              <a:extLst>
                <a:ext uri="{FF2B5EF4-FFF2-40B4-BE49-F238E27FC236}">
                  <a16:creationId xmlns:a16="http://schemas.microsoft.com/office/drawing/2014/main" id="{966D96EA-7758-2349-B5CD-4E6326BEB5A4}"/>
                </a:ext>
              </a:extLst>
            </p:cNvPr>
            <p:cNvSpPr/>
            <p:nvPr/>
          </p:nvSpPr>
          <p:spPr>
            <a:xfrm>
              <a:off x="5737675" y="3003500"/>
              <a:ext cx="42650" cy="24175"/>
            </a:xfrm>
            <a:custGeom>
              <a:avLst/>
              <a:gdLst/>
              <a:ahLst/>
              <a:cxnLst/>
              <a:rect l="l" t="t" r="r" b="b"/>
              <a:pathLst>
                <a:path w="1706" h="967" extrusionOk="0">
                  <a:moveTo>
                    <a:pt x="1705" y="0"/>
                  </a:moveTo>
                  <a:lnTo>
                    <a:pt x="1705" y="0"/>
                  </a:lnTo>
                  <a:cubicBezTo>
                    <a:pt x="1694" y="0"/>
                    <a:pt x="1683" y="12"/>
                    <a:pt x="1660" y="12"/>
                  </a:cubicBezTo>
                  <a:cubicBezTo>
                    <a:pt x="1546" y="46"/>
                    <a:pt x="1433" y="91"/>
                    <a:pt x="1307" y="137"/>
                  </a:cubicBezTo>
                  <a:cubicBezTo>
                    <a:pt x="819" y="330"/>
                    <a:pt x="375" y="614"/>
                    <a:pt x="0" y="967"/>
                  </a:cubicBezTo>
                  <a:cubicBezTo>
                    <a:pt x="557" y="512"/>
                    <a:pt x="1182" y="205"/>
                    <a:pt x="1705" y="0"/>
                  </a:cubicBezTo>
                  <a:close/>
                </a:path>
              </a:pathLst>
            </a:custGeom>
            <a:solidFill>
              <a:srgbClr val="4D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74;p59">
              <a:extLst>
                <a:ext uri="{FF2B5EF4-FFF2-40B4-BE49-F238E27FC236}">
                  <a16:creationId xmlns:a16="http://schemas.microsoft.com/office/drawing/2014/main" id="{C8671107-4367-B347-ADBF-069284564860}"/>
                </a:ext>
              </a:extLst>
            </p:cNvPr>
            <p:cNvSpPr/>
            <p:nvPr/>
          </p:nvSpPr>
          <p:spPr>
            <a:xfrm>
              <a:off x="5722025" y="3000950"/>
              <a:ext cx="56300" cy="23600"/>
            </a:xfrm>
            <a:custGeom>
              <a:avLst/>
              <a:gdLst/>
              <a:ahLst/>
              <a:cxnLst/>
              <a:rect l="l" t="t" r="r" b="b"/>
              <a:pathLst>
                <a:path w="2252" h="944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604" y="79"/>
                    <a:pt x="1001" y="284"/>
                    <a:pt x="478" y="614"/>
                  </a:cubicBezTo>
                  <a:lnTo>
                    <a:pt x="501" y="602"/>
                  </a:lnTo>
                  <a:cubicBezTo>
                    <a:pt x="967" y="341"/>
                    <a:pt x="1467" y="160"/>
                    <a:pt x="2001" y="79"/>
                  </a:cubicBezTo>
                  <a:cubicBezTo>
                    <a:pt x="2081" y="57"/>
                    <a:pt x="2172" y="23"/>
                    <a:pt x="2251" y="0"/>
                  </a:cubicBezTo>
                  <a:close/>
                  <a:moveTo>
                    <a:pt x="296" y="716"/>
                  </a:moveTo>
                  <a:cubicBezTo>
                    <a:pt x="194" y="784"/>
                    <a:pt x="103" y="864"/>
                    <a:pt x="0" y="943"/>
                  </a:cubicBezTo>
                  <a:lnTo>
                    <a:pt x="12" y="943"/>
                  </a:lnTo>
                  <a:cubicBezTo>
                    <a:pt x="103" y="864"/>
                    <a:pt x="205" y="796"/>
                    <a:pt x="308" y="728"/>
                  </a:cubicBezTo>
                  <a:lnTo>
                    <a:pt x="296" y="716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75;p59">
              <a:extLst>
                <a:ext uri="{FF2B5EF4-FFF2-40B4-BE49-F238E27FC236}">
                  <a16:creationId xmlns:a16="http://schemas.microsoft.com/office/drawing/2014/main" id="{F584C644-7FE6-174D-883C-12B6E9FB8F58}"/>
                </a:ext>
              </a:extLst>
            </p:cNvPr>
            <p:cNvSpPr/>
            <p:nvPr/>
          </p:nvSpPr>
          <p:spPr>
            <a:xfrm>
              <a:off x="5728575" y="3000375"/>
              <a:ext cx="60850" cy="34125"/>
            </a:xfrm>
            <a:custGeom>
              <a:avLst/>
              <a:gdLst/>
              <a:ahLst/>
              <a:cxnLst/>
              <a:rect l="l" t="t" r="r" b="b"/>
              <a:pathLst>
                <a:path w="2434" h="1365" extrusionOk="0">
                  <a:moveTo>
                    <a:pt x="2319" y="1"/>
                  </a:moveTo>
                  <a:cubicBezTo>
                    <a:pt x="2206" y="1"/>
                    <a:pt x="2092" y="12"/>
                    <a:pt x="1989" y="23"/>
                  </a:cubicBezTo>
                  <a:cubicBezTo>
                    <a:pt x="1910" y="46"/>
                    <a:pt x="1819" y="80"/>
                    <a:pt x="1739" y="102"/>
                  </a:cubicBezTo>
                  <a:cubicBezTo>
                    <a:pt x="1410" y="228"/>
                    <a:pt x="1103" y="387"/>
                    <a:pt x="819" y="580"/>
                  </a:cubicBezTo>
                  <a:cubicBezTo>
                    <a:pt x="853" y="580"/>
                    <a:pt x="875" y="603"/>
                    <a:pt x="875" y="625"/>
                  </a:cubicBezTo>
                  <a:cubicBezTo>
                    <a:pt x="875" y="660"/>
                    <a:pt x="853" y="694"/>
                    <a:pt x="819" y="694"/>
                  </a:cubicBezTo>
                  <a:lnTo>
                    <a:pt x="625" y="716"/>
                  </a:lnTo>
                  <a:cubicBezTo>
                    <a:pt x="534" y="785"/>
                    <a:pt x="443" y="853"/>
                    <a:pt x="352" y="933"/>
                  </a:cubicBezTo>
                  <a:cubicBezTo>
                    <a:pt x="387" y="944"/>
                    <a:pt x="398" y="966"/>
                    <a:pt x="410" y="989"/>
                  </a:cubicBezTo>
                  <a:cubicBezTo>
                    <a:pt x="410" y="1024"/>
                    <a:pt x="375" y="1057"/>
                    <a:pt x="341" y="1057"/>
                  </a:cubicBezTo>
                  <a:lnTo>
                    <a:pt x="216" y="1057"/>
                  </a:lnTo>
                  <a:cubicBezTo>
                    <a:pt x="137" y="1137"/>
                    <a:pt x="69" y="1206"/>
                    <a:pt x="0" y="1285"/>
                  </a:cubicBezTo>
                  <a:cubicBezTo>
                    <a:pt x="34" y="1285"/>
                    <a:pt x="69" y="1308"/>
                    <a:pt x="69" y="1342"/>
                  </a:cubicBezTo>
                  <a:cubicBezTo>
                    <a:pt x="69" y="1353"/>
                    <a:pt x="69" y="1353"/>
                    <a:pt x="57" y="1365"/>
                  </a:cubicBezTo>
                  <a:cubicBezTo>
                    <a:pt x="159" y="1262"/>
                    <a:pt x="261" y="1171"/>
                    <a:pt x="364" y="1092"/>
                  </a:cubicBezTo>
                  <a:cubicBezTo>
                    <a:pt x="739" y="739"/>
                    <a:pt x="1183" y="455"/>
                    <a:pt x="1671" y="262"/>
                  </a:cubicBezTo>
                  <a:cubicBezTo>
                    <a:pt x="1785" y="216"/>
                    <a:pt x="1910" y="171"/>
                    <a:pt x="2024" y="137"/>
                  </a:cubicBezTo>
                  <a:cubicBezTo>
                    <a:pt x="2047" y="137"/>
                    <a:pt x="2058" y="125"/>
                    <a:pt x="2069" y="125"/>
                  </a:cubicBezTo>
                  <a:cubicBezTo>
                    <a:pt x="2194" y="80"/>
                    <a:pt x="2319" y="34"/>
                    <a:pt x="2433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76;p59">
              <a:extLst>
                <a:ext uri="{FF2B5EF4-FFF2-40B4-BE49-F238E27FC236}">
                  <a16:creationId xmlns:a16="http://schemas.microsoft.com/office/drawing/2014/main" id="{2E654B74-A552-E640-BBEF-CE31AE7AFFEB}"/>
                </a:ext>
              </a:extLst>
            </p:cNvPr>
            <p:cNvSpPr/>
            <p:nvPr/>
          </p:nvSpPr>
          <p:spPr>
            <a:xfrm>
              <a:off x="5680825" y="3035325"/>
              <a:ext cx="41225" cy="160625"/>
            </a:xfrm>
            <a:custGeom>
              <a:avLst/>
              <a:gdLst/>
              <a:ahLst/>
              <a:cxnLst/>
              <a:rect l="l" t="t" r="r" b="b"/>
              <a:pathLst>
                <a:path w="1649" h="6425" extrusionOk="0">
                  <a:moveTo>
                    <a:pt x="1398" y="6197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lnTo>
                    <a:pt x="1648" y="6424"/>
                  </a:lnTo>
                  <a:cubicBezTo>
                    <a:pt x="1569" y="6356"/>
                    <a:pt x="1478" y="6276"/>
                    <a:pt x="1398" y="6197"/>
                  </a:cubicBezTo>
                  <a:close/>
                  <a:moveTo>
                    <a:pt x="523" y="5060"/>
                  </a:moveTo>
                  <a:lnTo>
                    <a:pt x="523" y="5060"/>
                  </a:lnTo>
                  <a:cubicBezTo>
                    <a:pt x="728" y="5446"/>
                    <a:pt x="989" y="5787"/>
                    <a:pt x="1296" y="6094"/>
                  </a:cubicBezTo>
                  <a:lnTo>
                    <a:pt x="1296" y="6094"/>
                  </a:lnTo>
                  <a:cubicBezTo>
                    <a:pt x="989" y="5787"/>
                    <a:pt x="728" y="5446"/>
                    <a:pt x="523" y="5060"/>
                  </a:cubicBezTo>
                  <a:close/>
                  <a:moveTo>
                    <a:pt x="387" y="4787"/>
                  </a:moveTo>
                  <a:lnTo>
                    <a:pt x="387" y="4787"/>
                  </a:lnTo>
                  <a:cubicBezTo>
                    <a:pt x="410" y="4833"/>
                    <a:pt x="432" y="4889"/>
                    <a:pt x="455" y="4934"/>
                  </a:cubicBezTo>
                  <a:lnTo>
                    <a:pt x="455" y="4934"/>
                  </a:lnTo>
                  <a:cubicBezTo>
                    <a:pt x="432" y="4889"/>
                    <a:pt x="410" y="4833"/>
                    <a:pt x="387" y="4787"/>
                  </a:cubicBezTo>
                  <a:close/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lnTo>
                    <a:pt x="261" y="4480"/>
                  </a:lnTo>
                  <a:cubicBezTo>
                    <a:pt x="91" y="4014"/>
                    <a:pt x="0" y="3502"/>
                    <a:pt x="11" y="2979"/>
                  </a:cubicBezTo>
                  <a:cubicBezTo>
                    <a:pt x="11" y="1831"/>
                    <a:pt x="455" y="785"/>
                    <a:pt x="11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77;p59">
              <a:extLst>
                <a:ext uri="{FF2B5EF4-FFF2-40B4-BE49-F238E27FC236}">
                  <a16:creationId xmlns:a16="http://schemas.microsoft.com/office/drawing/2014/main" id="{3AA171AE-61A6-8043-9EC8-A4B8301A2A12}"/>
                </a:ext>
              </a:extLst>
            </p:cNvPr>
            <p:cNvSpPr/>
            <p:nvPr/>
          </p:nvSpPr>
          <p:spPr>
            <a:xfrm>
              <a:off x="5687350" y="3147300"/>
              <a:ext cx="3150" cy="7725"/>
            </a:xfrm>
            <a:custGeom>
              <a:avLst/>
              <a:gdLst/>
              <a:ahLst/>
              <a:cxnLst/>
              <a:rect l="l" t="t" r="r" b="b"/>
              <a:pathLst>
                <a:path w="126" h="309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103"/>
                    <a:pt x="80" y="205"/>
                    <a:pt x="126" y="308"/>
                  </a:cubicBezTo>
                  <a:lnTo>
                    <a:pt x="126" y="308"/>
                  </a:lnTo>
                  <a:cubicBezTo>
                    <a:pt x="80" y="205"/>
                    <a:pt x="46" y="103"/>
                    <a:pt x="0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78;p59">
              <a:extLst>
                <a:ext uri="{FF2B5EF4-FFF2-40B4-BE49-F238E27FC236}">
                  <a16:creationId xmlns:a16="http://schemas.microsoft.com/office/drawing/2014/main" id="{CAA18FA0-809F-214C-8B5E-A1E3AF0E905A}"/>
                </a:ext>
              </a:extLst>
            </p:cNvPr>
            <p:cNvSpPr/>
            <p:nvPr/>
          </p:nvSpPr>
          <p:spPr>
            <a:xfrm>
              <a:off x="5692200" y="3158675"/>
              <a:ext cx="1725" cy="3150"/>
            </a:xfrm>
            <a:custGeom>
              <a:avLst/>
              <a:gdLst/>
              <a:ahLst/>
              <a:cxnLst/>
              <a:rect l="l" t="t" r="r" b="b"/>
              <a:pathLst>
                <a:path w="69" h="126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80"/>
                    <a:pt x="68" y="126"/>
                  </a:cubicBezTo>
                  <a:lnTo>
                    <a:pt x="68" y="126"/>
                  </a:lnTo>
                  <a:cubicBezTo>
                    <a:pt x="46" y="80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79;p59">
              <a:extLst>
                <a:ext uri="{FF2B5EF4-FFF2-40B4-BE49-F238E27FC236}">
                  <a16:creationId xmlns:a16="http://schemas.microsoft.com/office/drawing/2014/main" id="{759D6A41-3BA0-4746-80C7-DF435852743C}"/>
                </a:ext>
              </a:extLst>
            </p:cNvPr>
            <p:cNvSpPr/>
            <p:nvPr/>
          </p:nvSpPr>
          <p:spPr>
            <a:xfrm>
              <a:off x="5680825" y="3035325"/>
              <a:ext cx="118525" cy="183350"/>
            </a:xfrm>
            <a:custGeom>
              <a:avLst/>
              <a:gdLst/>
              <a:ahLst/>
              <a:cxnLst/>
              <a:rect l="l" t="t" r="r" b="b"/>
              <a:pathLst>
                <a:path w="4741" h="7334" extrusionOk="0"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cubicBezTo>
                    <a:pt x="307" y="4582"/>
                    <a:pt x="341" y="4684"/>
                    <a:pt x="387" y="4787"/>
                  </a:cubicBezTo>
                  <a:cubicBezTo>
                    <a:pt x="410" y="4833"/>
                    <a:pt x="432" y="4889"/>
                    <a:pt x="455" y="4934"/>
                  </a:cubicBezTo>
                  <a:cubicBezTo>
                    <a:pt x="478" y="4980"/>
                    <a:pt x="501" y="5014"/>
                    <a:pt x="523" y="5060"/>
                  </a:cubicBezTo>
                  <a:cubicBezTo>
                    <a:pt x="728" y="5446"/>
                    <a:pt x="989" y="5787"/>
                    <a:pt x="1296" y="6094"/>
                  </a:cubicBezTo>
                  <a:cubicBezTo>
                    <a:pt x="1296" y="6094"/>
                    <a:pt x="1307" y="6083"/>
                    <a:pt x="1330" y="6083"/>
                  </a:cubicBezTo>
                  <a:lnTo>
                    <a:pt x="2047" y="6026"/>
                  </a:lnTo>
                  <a:cubicBezTo>
                    <a:pt x="1216" y="5174"/>
                    <a:pt x="751" y="4059"/>
                    <a:pt x="762" y="2877"/>
                  </a:cubicBezTo>
                  <a:cubicBezTo>
                    <a:pt x="762" y="1786"/>
                    <a:pt x="1148" y="785"/>
                    <a:pt x="1808" y="12"/>
                  </a:cubicBezTo>
                  <a:lnTo>
                    <a:pt x="1216" y="12"/>
                  </a:lnTo>
                  <a:cubicBezTo>
                    <a:pt x="1205" y="12"/>
                    <a:pt x="1194" y="0"/>
                    <a:pt x="1183" y="0"/>
                  </a:cubicBezTo>
                  <a:close/>
                  <a:moveTo>
                    <a:pt x="2149" y="6129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cubicBezTo>
                    <a:pt x="1660" y="6412"/>
                    <a:pt x="1671" y="6412"/>
                    <a:pt x="1694" y="6412"/>
                  </a:cubicBezTo>
                  <a:lnTo>
                    <a:pt x="2399" y="6344"/>
                  </a:lnTo>
                  <a:cubicBezTo>
                    <a:pt x="2320" y="6276"/>
                    <a:pt x="2240" y="6208"/>
                    <a:pt x="2160" y="6129"/>
                  </a:cubicBezTo>
                  <a:close/>
                  <a:moveTo>
                    <a:pt x="2535" y="6447"/>
                  </a:moveTo>
                  <a:cubicBezTo>
                    <a:pt x="2524" y="6458"/>
                    <a:pt x="2524" y="6458"/>
                    <a:pt x="2512" y="6458"/>
                  </a:cubicBezTo>
                  <a:lnTo>
                    <a:pt x="1785" y="6526"/>
                  </a:lnTo>
                  <a:cubicBezTo>
                    <a:pt x="1888" y="6594"/>
                    <a:pt x="1989" y="6662"/>
                    <a:pt x="2103" y="6731"/>
                  </a:cubicBezTo>
                  <a:cubicBezTo>
                    <a:pt x="2115" y="6720"/>
                    <a:pt x="2126" y="6720"/>
                    <a:pt x="2138" y="6720"/>
                  </a:cubicBezTo>
                  <a:lnTo>
                    <a:pt x="2876" y="6685"/>
                  </a:lnTo>
                  <a:cubicBezTo>
                    <a:pt x="2763" y="6606"/>
                    <a:pt x="2649" y="6538"/>
                    <a:pt x="2535" y="6447"/>
                  </a:cubicBezTo>
                  <a:close/>
                  <a:moveTo>
                    <a:pt x="2433" y="6208"/>
                  </a:moveTo>
                  <a:cubicBezTo>
                    <a:pt x="3013" y="6697"/>
                    <a:pt x="3717" y="7038"/>
                    <a:pt x="4491" y="7163"/>
                  </a:cubicBezTo>
                  <a:cubicBezTo>
                    <a:pt x="3672" y="6993"/>
                    <a:pt x="2979" y="6651"/>
                    <a:pt x="2433" y="6208"/>
                  </a:cubicBezTo>
                  <a:close/>
                  <a:moveTo>
                    <a:pt x="3070" y="6799"/>
                  </a:moveTo>
                  <a:lnTo>
                    <a:pt x="2285" y="6833"/>
                  </a:lnTo>
                  <a:cubicBezTo>
                    <a:pt x="2888" y="7152"/>
                    <a:pt x="3581" y="7334"/>
                    <a:pt x="4309" y="7334"/>
                  </a:cubicBezTo>
                  <a:lnTo>
                    <a:pt x="4389" y="7334"/>
                  </a:lnTo>
                  <a:cubicBezTo>
                    <a:pt x="4502" y="7334"/>
                    <a:pt x="4627" y="7334"/>
                    <a:pt x="4741" y="7322"/>
                  </a:cubicBezTo>
                  <a:cubicBezTo>
                    <a:pt x="4149" y="7254"/>
                    <a:pt x="3581" y="7083"/>
                    <a:pt x="3070" y="6799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80;p59">
              <a:extLst>
                <a:ext uri="{FF2B5EF4-FFF2-40B4-BE49-F238E27FC236}">
                  <a16:creationId xmlns:a16="http://schemas.microsoft.com/office/drawing/2014/main" id="{32C12CDD-00E7-6547-A6AD-AFEB2095445F}"/>
                </a:ext>
              </a:extLst>
            </p:cNvPr>
            <p:cNvSpPr/>
            <p:nvPr/>
          </p:nvSpPr>
          <p:spPr>
            <a:xfrm>
              <a:off x="5725450" y="3198475"/>
              <a:ext cx="80725" cy="21600"/>
            </a:xfrm>
            <a:custGeom>
              <a:avLst/>
              <a:gdLst/>
              <a:ahLst/>
              <a:cxnLst/>
              <a:rect l="l" t="t" r="r" b="b"/>
              <a:pathLst>
                <a:path w="3229" h="864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68"/>
                    <a:pt x="205" y="148"/>
                    <a:pt x="307" y="205"/>
                  </a:cubicBezTo>
                  <a:lnTo>
                    <a:pt x="318" y="205"/>
                  </a:lnTo>
                  <a:cubicBezTo>
                    <a:pt x="205" y="136"/>
                    <a:pt x="103" y="68"/>
                    <a:pt x="0" y="0"/>
                  </a:cubicBezTo>
                  <a:close/>
                  <a:moveTo>
                    <a:pt x="477" y="307"/>
                  </a:moveTo>
                  <a:cubicBezTo>
                    <a:pt x="1103" y="659"/>
                    <a:pt x="1831" y="864"/>
                    <a:pt x="2604" y="864"/>
                  </a:cubicBezTo>
                  <a:lnTo>
                    <a:pt x="2615" y="864"/>
                  </a:lnTo>
                  <a:cubicBezTo>
                    <a:pt x="2819" y="864"/>
                    <a:pt x="3024" y="853"/>
                    <a:pt x="3228" y="819"/>
                  </a:cubicBezTo>
                  <a:cubicBezTo>
                    <a:pt x="3138" y="808"/>
                    <a:pt x="3047" y="808"/>
                    <a:pt x="2956" y="796"/>
                  </a:cubicBezTo>
                  <a:cubicBezTo>
                    <a:pt x="2842" y="808"/>
                    <a:pt x="2717" y="808"/>
                    <a:pt x="2604" y="808"/>
                  </a:cubicBezTo>
                  <a:lnTo>
                    <a:pt x="2524" y="808"/>
                  </a:lnTo>
                  <a:cubicBezTo>
                    <a:pt x="1796" y="808"/>
                    <a:pt x="1103" y="626"/>
                    <a:pt x="500" y="307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81;p59">
              <a:extLst>
                <a:ext uri="{FF2B5EF4-FFF2-40B4-BE49-F238E27FC236}">
                  <a16:creationId xmlns:a16="http://schemas.microsoft.com/office/drawing/2014/main" id="{5683564E-6E94-F941-A193-B0CAC2FEDD8B}"/>
                </a:ext>
              </a:extLst>
            </p:cNvPr>
            <p:cNvSpPr/>
            <p:nvPr/>
          </p:nvSpPr>
          <p:spPr>
            <a:xfrm>
              <a:off x="5694750" y="3035325"/>
              <a:ext cx="111725" cy="183625"/>
            </a:xfrm>
            <a:custGeom>
              <a:avLst/>
              <a:gdLst/>
              <a:ahLst/>
              <a:cxnLst/>
              <a:rect l="l" t="t" r="r" b="b"/>
              <a:pathLst>
                <a:path w="4469" h="7345" extrusionOk="0">
                  <a:moveTo>
                    <a:pt x="1376" y="0"/>
                  </a:moveTo>
                  <a:cubicBezTo>
                    <a:pt x="1364" y="12"/>
                    <a:pt x="1364" y="12"/>
                    <a:pt x="1353" y="12"/>
                  </a:cubicBezTo>
                  <a:lnTo>
                    <a:pt x="1251" y="12"/>
                  </a:lnTo>
                  <a:cubicBezTo>
                    <a:pt x="591" y="785"/>
                    <a:pt x="205" y="1786"/>
                    <a:pt x="205" y="2877"/>
                  </a:cubicBezTo>
                  <a:cubicBezTo>
                    <a:pt x="194" y="4059"/>
                    <a:pt x="659" y="5174"/>
                    <a:pt x="1490" y="6026"/>
                  </a:cubicBezTo>
                  <a:lnTo>
                    <a:pt x="1581" y="6015"/>
                  </a:lnTo>
                  <a:cubicBezTo>
                    <a:pt x="1614" y="6015"/>
                    <a:pt x="1637" y="6038"/>
                    <a:pt x="1649" y="6071"/>
                  </a:cubicBezTo>
                  <a:cubicBezTo>
                    <a:pt x="1649" y="6094"/>
                    <a:pt x="1626" y="6129"/>
                    <a:pt x="1603" y="6129"/>
                  </a:cubicBezTo>
                  <a:cubicBezTo>
                    <a:pt x="1683" y="6208"/>
                    <a:pt x="1763" y="6276"/>
                    <a:pt x="1842" y="6344"/>
                  </a:cubicBezTo>
                  <a:lnTo>
                    <a:pt x="1944" y="6344"/>
                  </a:lnTo>
                  <a:lnTo>
                    <a:pt x="1944" y="6333"/>
                  </a:lnTo>
                  <a:cubicBezTo>
                    <a:pt x="1978" y="6333"/>
                    <a:pt x="2001" y="6367"/>
                    <a:pt x="2013" y="6390"/>
                  </a:cubicBezTo>
                  <a:cubicBezTo>
                    <a:pt x="2013" y="6412"/>
                    <a:pt x="2001" y="6435"/>
                    <a:pt x="1978" y="6447"/>
                  </a:cubicBezTo>
                  <a:cubicBezTo>
                    <a:pt x="2092" y="6538"/>
                    <a:pt x="2206" y="6606"/>
                    <a:pt x="2319" y="6685"/>
                  </a:cubicBezTo>
                  <a:lnTo>
                    <a:pt x="2513" y="6674"/>
                  </a:lnTo>
                  <a:cubicBezTo>
                    <a:pt x="2547" y="6674"/>
                    <a:pt x="2569" y="6697"/>
                    <a:pt x="2569" y="6731"/>
                  </a:cubicBezTo>
                  <a:cubicBezTo>
                    <a:pt x="2569" y="6765"/>
                    <a:pt x="2547" y="6799"/>
                    <a:pt x="2513" y="6799"/>
                  </a:cubicBezTo>
                  <a:cubicBezTo>
                    <a:pt x="3024" y="7083"/>
                    <a:pt x="3592" y="7254"/>
                    <a:pt x="4184" y="7322"/>
                  </a:cubicBezTo>
                  <a:cubicBezTo>
                    <a:pt x="4275" y="7334"/>
                    <a:pt x="4366" y="7334"/>
                    <a:pt x="4456" y="7345"/>
                  </a:cubicBezTo>
                  <a:lnTo>
                    <a:pt x="4468" y="7254"/>
                  </a:lnTo>
                  <a:cubicBezTo>
                    <a:pt x="4286" y="7231"/>
                    <a:pt x="4104" y="7197"/>
                    <a:pt x="3934" y="7163"/>
                  </a:cubicBezTo>
                  <a:cubicBezTo>
                    <a:pt x="3160" y="7038"/>
                    <a:pt x="2456" y="6697"/>
                    <a:pt x="1876" y="6208"/>
                  </a:cubicBezTo>
                  <a:cubicBezTo>
                    <a:pt x="489" y="5094"/>
                    <a:pt x="0" y="3275"/>
                    <a:pt x="444" y="1604"/>
                  </a:cubicBezTo>
                  <a:cubicBezTo>
                    <a:pt x="614" y="955"/>
                    <a:pt x="955" y="432"/>
                    <a:pt x="1376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82;p59">
              <a:extLst>
                <a:ext uri="{FF2B5EF4-FFF2-40B4-BE49-F238E27FC236}">
                  <a16:creationId xmlns:a16="http://schemas.microsoft.com/office/drawing/2014/main" id="{8D52C204-5C95-C648-A7A7-B8AFA3F33F1D}"/>
                </a:ext>
              </a:extLst>
            </p:cNvPr>
            <p:cNvSpPr/>
            <p:nvPr/>
          </p:nvSpPr>
          <p:spPr>
            <a:xfrm>
              <a:off x="5733125" y="3202175"/>
              <a:ext cx="25875" cy="4000"/>
            </a:xfrm>
            <a:custGeom>
              <a:avLst/>
              <a:gdLst/>
              <a:ahLst/>
              <a:cxnLst/>
              <a:rect l="l" t="t" r="r" b="b"/>
              <a:pathLst>
                <a:path w="1035" h="160" extrusionOk="0">
                  <a:moveTo>
                    <a:pt x="978" y="0"/>
                  </a:moveTo>
                  <a:lnTo>
                    <a:pt x="784" y="11"/>
                  </a:lnTo>
                  <a:lnTo>
                    <a:pt x="46" y="46"/>
                  </a:lnTo>
                  <a:cubicBezTo>
                    <a:pt x="34" y="46"/>
                    <a:pt x="23" y="46"/>
                    <a:pt x="11" y="57"/>
                  </a:cubicBezTo>
                  <a:lnTo>
                    <a:pt x="0" y="57"/>
                  </a:lnTo>
                  <a:lnTo>
                    <a:pt x="170" y="159"/>
                  </a:lnTo>
                  <a:lnTo>
                    <a:pt x="193" y="159"/>
                  </a:lnTo>
                  <a:lnTo>
                    <a:pt x="978" y="125"/>
                  </a:lnTo>
                  <a:cubicBezTo>
                    <a:pt x="1012" y="125"/>
                    <a:pt x="1034" y="91"/>
                    <a:pt x="1034" y="57"/>
                  </a:cubicBezTo>
                  <a:cubicBezTo>
                    <a:pt x="1034" y="23"/>
                    <a:pt x="1012" y="0"/>
                    <a:pt x="978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83;p59">
              <a:extLst>
                <a:ext uri="{FF2B5EF4-FFF2-40B4-BE49-F238E27FC236}">
                  <a16:creationId xmlns:a16="http://schemas.microsoft.com/office/drawing/2014/main" id="{57629777-DEB2-0A42-87E3-6B2A643A4814}"/>
                </a:ext>
              </a:extLst>
            </p:cNvPr>
            <p:cNvSpPr/>
            <p:nvPr/>
          </p:nvSpPr>
          <p:spPr>
            <a:xfrm>
              <a:off x="5722025" y="3193650"/>
              <a:ext cx="23050" cy="4825"/>
            </a:xfrm>
            <a:custGeom>
              <a:avLst/>
              <a:gdLst/>
              <a:ahLst/>
              <a:cxnLst/>
              <a:rect l="l" t="t" r="r" b="b"/>
              <a:pathLst>
                <a:path w="922" h="193" extrusionOk="0">
                  <a:moveTo>
                    <a:pt x="853" y="0"/>
                  </a:moveTo>
                  <a:lnTo>
                    <a:pt x="853" y="11"/>
                  </a:lnTo>
                  <a:lnTo>
                    <a:pt x="751" y="11"/>
                  </a:lnTo>
                  <a:lnTo>
                    <a:pt x="46" y="79"/>
                  </a:lnTo>
                  <a:cubicBezTo>
                    <a:pt x="23" y="79"/>
                    <a:pt x="12" y="79"/>
                    <a:pt x="0" y="91"/>
                  </a:cubicBezTo>
                  <a:lnTo>
                    <a:pt x="137" y="193"/>
                  </a:lnTo>
                  <a:lnTo>
                    <a:pt x="864" y="125"/>
                  </a:lnTo>
                  <a:cubicBezTo>
                    <a:pt x="876" y="125"/>
                    <a:pt x="876" y="125"/>
                    <a:pt x="887" y="114"/>
                  </a:cubicBezTo>
                  <a:cubicBezTo>
                    <a:pt x="910" y="102"/>
                    <a:pt x="922" y="79"/>
                    <a:pt x="922" y="57"/>
                  </a:cubicBezTo>
                  <a:cubicBezTo>
                    <a:pt x="910" y="34"/>
                    <a:pt x="887" y="0"/>
                    <a:pt x="85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84;p59">
              <a:extLst>
                <a:ext uri="{FF2B5EF4-FFF2-40B4-BE49-F238E27FC236}">
                  <a16:creationId xmlns:a16="http://schemas.microsoft.com/office/drawing/2014/main" id="{6BF2C7E6-7A48-7E4D-8A68-560CA92A0485}"/>
                </a:ext>
              </a:extLst>
            </p:cNvPr>
            <p:cNvSpPr/>
            <p:nvPr/>
          </p:nvSpPr>
          <p:spPr>
            <a:xfrm>
              <a:off x="5713225" y="3185675"/>
              <a:ext cx="22750" cy="4575"/>
            </a:xfrm>
            <a:custGeom>
              <a:avLst/>
              <a:gdLst/>
              <a:ahLst/>
              <a:cxnLst/>
              <a:rect l="l" t="t" r="r" b="b"/>
              <a:pathLst>
                <a:path w="910" h="183" extrusionOk="0">
                  <a:moveTo>
                    <a:pt x="842" y="1"/>
                  </a:moveTo>
                  <a:lnTo>
                    <a:pt x="751" y="12"/>
                  </a:lnTo>
                  <a:lnTo>
                    <a:pt x="34" y="69"/>
                  </a:lnTo>
                  <a:cubicBezTo>
                    <a:pt x="11" y="69"/>
                    <a:pt x="0" y="80"/>
                    <a:pt x="0" y="80"/>
                  </a:cubicBezTo>
                  <a:cubicBezTo>
                    <a:pt x="23" y="115"/>
                    <a:pt x="69" y="148"/>
                    <a:pt x="102" y="183"/>
                  </a:cubicBezTo>
                  <a:lnTo>
                    <a:pt x="853" y="115"/>
                  </a:lnTo>
                  <a:lnTo>
                    <a:pt x="864" y="115"/>
                  </a:lnTo>
                  <a:cubicBezTo>
                    <a:pt x="887" y="115"/>
                    <a:pt x="910" y="80"/>
                    <a:pt x="910" y="57"/>
                  </a:cubicBezTo>
                  <a:cubicBezTo>
                    <a:pt x="898" y="24"/>
                    <a:pt x="875" y="1"/>
                    <a:pt x="84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85;p59">
              <a:extLst>
                <a:ext uri="{FF2B5EF4-FFF2-40B4-BE49-F238E27FC236}">
                  <a16:creationId xmlns:a16="http://schemas.microsoft.com/office/drawing/2014/main" id="{A5F1D9F1-83CE-8C47-AEDF-C212955E3AD9}"/>
                </a:ext>
              </a:extLst>
            </p:cNvPr>
            <p:cNvSpPr/>
            <p:nvPr/>
          </p:nvSpPr>
          <p:spPr>
            <a:xfrm>
              <a:off x="5710375" y="3032475"/>
              <a:ext cx="19925" cy="3175"/>
            </a:xfrm>
            <a:custGeom>
              <a:avLst/>
              <a:gdLst/>
              <a:ahLst/>
              <a:cxnLst/>
              <a:rect l="l" t="t" r="r" b="b"/>
              <a:pathLst>
                <a:path w="797" h="127" extrusionOk="0">
                  <a:moveTo>
                    <a:pt x="114" y="1"/>
                  </a:moveTo>
                  <a:cubicBezTo>
                    <a:pt x="69" y="35"/>
                    <a:pt x="34" y="69"/>
                    <a:pt x="1" y="114"/>
                  </a:cubicBezTo>
                  <a:cubicBezTo>
                    <a:pt x="12" y="114"/>
                    <a:pt x="23" y="126"/>
                    <a:pt x="34" y="126"/>
                  </a:cubicBezTo>
                  <a:lnTo>
                    <a:pt x="728" y="126"/>
                  </a:lnTo>
                  <a:cubicBezTo>
                    <a:pt x="739" y="126"/>
                    <a:pt x="739" y="126"/>
                    <a:pt x="751" y="114"/>
                  </a:cubicBezTo>
                  <a:lnTo>
                    <a:pt x="785" y="81"/>
                  </a:lnTo>
                  <a:cubicBezTo>
                    <a:pt x="797" y="69"/>
                    <a:pt x="797" y="69"/>
                    <a:pt x="797" y="58"/>
                  </a:cubicBezTo>
                  <a:cubicBezTo>
                    <a:pt x="797" y="24"/>
                    <a:pt x="762" y="1"/>
                    <a:pt x="72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6;p59">
              <a:extLst>
                <a:ext uri="{FF2B5EF4-FFF2-40B4-BE49-F238E27FC236}">
                  <a16:creationId xmlns:a16="http://schemas.microsoft.com/office/drawing/2014/main" id="{FD6519D3-956B-0A47-9ECC-676EB7E27F9E}"/>
                </a:ext>
              </a:extLst>
            </p:cNvPr>
            <p:cNvSpPr/>
            <p:nvPr/>
          </p:nvSpPr>
          <p:spPr>
            <a:xfrm>
              <a:off x="5718900" y="3023675"/>
              <a:ext cx="19925" cy="4000"/>
            </a:xfrm>
            <a:custGeom>
              <a:avLst/>
              <a:gdLst/>
              <a:ahLst/>
              <a:cxnLst/>
              <a:rect l="l" t="t" r="r" b="b"/>
              <a:pathLst>
                <a:path w="797" h="160" extrusionOk="0">
                  <a:moveTo>
                    <a:pt x="728" y="1"/>
                  </a:moveTo>
                  <a:lnTo>
                    <a:pt x="137" y="34"/>
                  </a:lnTo>
                  <a:lnTo>
                    <a:pt x="125" y="34"/>
                  </a:lnTo>
                  <a:cubicBezTo>
                    <a:pt x="80" y="69"/>
                    <a:pt x="46" y="103"/>
                    <a:pt x="1" y="137"/>
                  </a:cubicBezTo>
                  <a:cubicBezTo>
                    <a:pt x="12" y="148"/>
                    <a:pt x="24" y="160"/>
                    <a:pt x="34" y="160"/>
                  </a:cubicBezTo>
                  <a:lnTo>
                    <a:pt x="46" y="160"/>
                  </a:lnTo>
                  <a:lnTo>
                    <a:pt x="603" y="125"/>
                  </a:lnTo>
                  <a:lnTo>
                    <a:pt x="728" y="125"/>
                  </a:lnTo>
                  <a:cubicBezTo>
                    <a:pt x="762" y="125"/>
                    <a:pt x="797" y="92"/>
                    <a:pt x="797" y="57"/>
                  </a:cubicBezTo>
                  <a:cubicBezTo>
                    <a:pt x="785" y="34"/>
                    <a:pt x="774" y="12"/>
                    <a:pt x="73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7;p59">
              <a:extLst>
                <a:ext uri="{FF2B5EF4-FFF2-40B4-BE49-F238E27FC236}">
                  <a16:creationId xmlns:a16="http://schemas.microsoft.com/office/drawing/2014/main" id="{76B02416-B777-0E40-B0A7-53656BBC8DE1}"/>
                </a:ext>
              </a:extLst>
            </p:cNvPr>
            <p:cNvSpPr/>
            <p:nvPr/>
          </p:nvSpPr>
          <p:spPr>
            <a:xfrm>
              <a:off x="5729400" y="3014850"/>
              <a:ext cx="21075" cy="4575"/>
            </a:xfrm>
            <a:custGeom>
              <a:avLst/>
              <a:gdLst/>
              <a:ahLst/>
              <a:cxnLst/>
              <a:rect l="l" t="t" r="r" b="b"/>
              <a:pathLst>
                <a:path w="843" h="183" extrusionOk="0">
                  <a:moveTo>
                    <a:pt x="774" y="1"/>
                  </a:moveTo>
                  <a:lnTo>
                    <a:pt x="206" y="46"/>
                  </a:lnTo>
                  <a:lnTo>
                    <a:pt x="183" y="58"/>
                  </a:lnTo>
                  <a:cubicBezTo>
                    <a:pt x="115" y="92"/>
                    <a:pt x="58" y="126"/>
                    <a:pt x="1" y="160"/>
                  </a:cubicBezTo>
                  <a:lnTo>
                    <a:pt x="13" y="172"/>
                  </a:lnTo>
                  <a:cubicBezTo>
                    <a:pt x="24" y="183"/>
                    <a:pt x="36" y="183"/>
                    <a:pt x="58" y="183"/>
                  </a:cubicBezTo>
                  <a:lnTo>
                    <a:pt x="592" y="137"/>
                  </a:lnTo>
                  <a:lnTo>
                    <a:pt x="786" y="115"/>
                  </a:lnTo>
                  <a:cubicBezTo>
                    <a:pt x="820" y="115"/>
                    <a:pt x="842" y="81"/>
                    <a:pt x="842" y="46"/>
                  </a:cubicBezTo>
                  <a:cubicBezTo>
                    <a:pt x="842" y="24"/>
                    <a:pt x="820" y="1"/>
                    <a:pt x="78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8;p59">
              <a:extLst>
                <a:ext uri="{FF2B5EF4-FFF2-40B4-BE49-F238E27FC236}">
                  <a16:creationId xmlns:a16="http://schemas.microsoft.com/office/drawing/2014/main" id="{15961661-EB48-0646-B120-1D467460CDB9}"/>
                </a:ext>
              </a:extLst>
            </p:cNvPr>
            <p:cNvSpPr/>
            <p:nvPr/>
          </p:nvSpPr>
          <p:spPr>
            <a:xfrm>
              <a:off x="5808725" y="3217225"/>
              <a:ext cx="6550" cy="1450"/>
            </a:xfrm>
            <a:custGeom>
              <a:avLst/>
              <a:gdLst/>
              <a:ahLst/>
              <a:cxnLst/>
              <a:rect l="l" t="t" r="r" b="b"/>
              <a:pathLst>
                <a:path w="262" h="58" extrusionOk="0">
                  <a:moveTo>
                    <a:pt x="261" y="0"/>
                  </a:moveTo>
                  <a:lnTo>
                    <a:pt x="250" y="0"/>
                  </a:lnTo>
                  <a:cubicBezTo>
                    <a:pt x="170" y="23"/>
                    <a:pt x="79" y="35"/>
                    <a:pt x="0" y="58"/>
                  </a:cubicBezTo>
                  <a:cubicBezTo>
                    <a:pt x="79" y="35"/>
                    <a:pt x="170" y="23"/>
                    <a:pt x="250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9;p59">
              <a:extLst>
                <a:ext uri="{FF2B5EF4-FFF2-40B4-BE49-F238E27FC236}">
                  <a16:creationId xmlns:a16="http://schemas.microsoft.com/office/drawing/2014/main" id="{13BFA76E-B4B9-054B-9800-69318FFF68A6}"/>
                </a:ext>
              </a:extLst>
            </p:cNvPr>
            <p:cNvSpPr/>
            <p:nvPr/>
          </p:nvSpPr>
          <p:spPr>
            <a:xfrm>
              <a:off x="5814675" y="3110650"/>
              <a:ext cx="84150" cy="105175"/>
            </a:xfrm>
            <a:custGeom>
              <a:avLst/>
              <a:gdLst/>
              <a:ahLst/>
              <a:cxnLst/>
              <a:rect l="l" t="t" r="r" b="b"/>
              <a:pathLst>
                <a:path w="3366" h="4207" extrusionOk="0">
                  <a:moveTo>
                    <a:pt x="3366" y="102"/>
                  </a:moveTo>
                  <a:cubicBezTo>
                    <a:pt x="3320" y="2081"/>
                    <a:pt x="1945" y="3763"/>
                    <a:pt x="1" y="4207"/>
                  </a:cubicBezTo>
                  <a:lnTo>
                    <a:pt x="1" y="4207"/>
                  </a:lnTo>
                  <a:cubicBezTo>
                    <a:pt x="1945" y="3763"/>
                    <a:pt x="3320" y="2081"/>
                    <a:pt x="3366" y="102"/>
                  </a:cubicBezTo>
                  <a:close/>
                  <a:moveTo>
                    <a:pt x="3366" y="92"/>
                  </a:moveTo>
                  <a:lnTo>
                    <a:pt x="3366" y="10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46"/>
                  </a:moveTo>
                  <a:lnTo>
                    <a:pt x="3366" y="57"/>
                  </a:lnTo>
                  <a:lnTo>
                    <a:pt x="3366" y="46"/>
                  </a:lnTo>
                  <a:close/>
                  <a:moveTo>
                    <a:pt x="3366" y="34"/>
                  </a:moveTo>
                  <a:lnTo>
                    <a:pt x="3366" y="46"/>
                  </a:lnTo>
                  <a:lnTo>
                    <a:pt x="3366" y="34"/>
                  </a:lnTo>
                  <a:close/>
                  <a:moveTo>
                    <a:pt x="3366" y="23"/>
                  </a:moveTo>
                  <a:lnTo>
                    <a:pt x="3366" y="34"/>
                  </a:lnTo>
                  <a:lnTo>
                    <a:pt x="3366" y="23"/>
                  </a:lnTo>
                  <a:close/>
                  <a:moveTo>
                    <a:pt x="3366" y="23"/>
                  </a:moveTo>
                  <a:lnTo>
                    <a:pt x="3366" y="23"/>
                  </a:lnTo>
                  <a:lnTo>
                    <a:pt x="3366" y="23"/>
                  </a:lnTo>
                  <a:close/>
                  <a:moveTo>
                    <a:pt x="3366" y="11"/>
                  </a:moveTo>
                  <a:lnTo>
                    <a:pt x="3366" y="23"/>
                  </a:lnTo>
                  <a:lnTo>
                    <a:pt x="3366" y="11"/>
                  </a:lnTo>
                  <a:close/>
                  <a:moveTo>
                    <a:pt x="3366" y="11"/>
                  </a:moveTo>
                  <a:lnTo>
                    <a:pt x="3366" y="11"/>
                  </a:lnTo>
                  <a:lnTo>
                    <a:pt x="3366" y="11"/>
                  </a:lnTo>
                  <a:close/>
                  <a:moveTo>
                    <a:pt x="3366" y="1"/>
                  </a:moveTo>
                  <a:lnTo>
                    <a:pt x="3366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90;p59">
              <a:extLst>
                <a:ext uri="{FF2B5EF4-FFF2-40B4-BE49-F238E27FC236}">
                  <a16:creationId xmlns:a16="http://schemas.microsoft.com/office/drawing/2014/main" id="{9A5EC386-AF32-E243-B0C5-3F133504B4EC}"/>
                </a:ext>
              </a:extLst>
            </p:cNvPr>
            <p:cNvSpPr/>
            <p:nvPr/>
          </p:nvSpPr>
          <p:spPr>
            <a:xfrm>
              <a:off x="5806450" y="3009475"/>
              <a:ext cx="94075" cy="207775"/>
            </a:xfrm>
            <a:custGeom>
              <a:avLst/>
              <a:gdLst/>
              <a:ahLst/>
              <a:cxnLst/>
              <a:rect l="l" t="t" r="r" b="b"/>
              <a:pathLst>
                <a:path w="3763" h="8311" extrusionOk="0">
                  <a:moveTo>
                    <a:pt x="1125" y="0"/>
                  </a:moveTo>
                  <a:lnTo>
                    <a:pt x="1125" y="69"/>
                  </a:lnTo>
                  <a:cubicBezTo>
                    <a:pt x="2638" y="739"/>
                    <a:pt x="3695" y="2262"/>
                    <a:pt x="3695" y="4036"/>
                  </a:cubicBezTo>
                  <a:lnTo>
                    <a:pt x="3695" y="4048"/>
                  </a:lnTo>
                  <a:lnTo>
                    <a:pt x="3695" y="4058"/>
                  </a:lnTo>
                  <a:lnTo>
                    <a:pt x="3695" y="4070"/>
                  </a:lnTo>
                  <a:lnTo>
                    <a:pt x="3695" y="4081"/>
                  </a:lnTo>
                  <a:lnTo>
                    <a:pt x="3695" y="4093"/>
                  </a:lnTo>
                  <a:lnTo>
                    <a:pt x="3695" y="4104"/>
                  </a:lnTo>
                  <a:lnTo>
                    <a:pt x="3695" y="4116"/>
                  </a:lnTo>
                  <a:lnTo>
                    <a:pt x="3695" y="4127"/>
                  </a:lnTo>
                  <a:lnTo>
                    <a:pt x="3695" y="4139"/>
                  </a:lnTo>
                  <a:lnTo>
                    <a:pt x="3695" y="4149"/>
                  </a:lnTo>
                  <a:cubicBezTo>
                    <a:pt x="3649" y="6128"/>
                    <a:pt x="2274" y="7810"/>
                    <a:pt x="330" y="8254"/>
                  </a:cubicBezTo>
                  <a:lnTo>
                    <a:pt x="11" y="8254"/>
                  </a:lnTo>
                  <a:lnTo>
                    <a:pt x="0" y="8288"/>
                  </a:lnTo>
                  <a:cubicBezTo>
                    <a:pt x="114" y="8299"/>
                    <a:pt x="239" y="8310"/>
                    <a:pt x="352" y="8310"/>
                  </a:cubicBezTo>
                  <a:cubicBezTo>
                    <a:pt x="2353" y="7856"/>
                    <a:pt x="3763" y="6082"/>
                    <a:pt x="3763" y="4036"/>
                  </a:cubicBezTo>
                  <a:cubicBezTo>
                    <a:pt x="3763" y="2285"/>
                    <a:pt x="2729" y="705"/>
                    <a:pt x="1125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91;p59">
              <a:extLst>
                <a:ext uri="{FF2B5EF4-FFF2-40B4-BE49-F238E27FC236}">
                  <a16:creationId xmlns:a16="http://schemas.microsoft.com/office/drawing/2014/main" id="{A725632A-6F55-1647-B0E6-7873336DE1AA}"/>
                </a:ext>
              </a:extLst>
            </p:cNvPr>
            <p:cNvSpPr/>
            <p:nvPr/>
          </p:nvSpPr>
          <p:spPr>
            <a:xfrm>
              <a:off x="5809850" y="3062900"/>
              <a:ext cx="42650" cy="134175"/>
            </a:xfrm>
            <a:custGeom>
              <a:avLst/>
              <a:gdLst/>
              <a:ahLst/>
              <a:cxnLst/>
              <a:rect l="l" t="t" r="r" b="b"/>
              <a:pathLst>
                <a:path w="1706" h="5367" extrusionOk="0">
                  <a:moveTo>
                    <a:pt x="706" y="1"/>
                  </a:moveTo>
                  <a:lnTo>
                    <a:pt x="683" y="148"/>
                  </a:lnTo>
                  <a:lnTo>
                    <a:pt x="683" y="160"/>
                  </a:lnTo>
                  <a:lnTo>
                    <a:pt x="728" y="307"/>
                  </a:lnTo>
                  <a:lnTo>
                    <a:pt x="660" y="342"/>
                  </a:lnTo>
                  <a:lnTo>
                    <a:pt x="648" y="398"/>
                  </a:lnTo>
                  <a:lnTo>
                    <a:pt x="796" y="353"/>
                  </a:lnTo>
                  <a:lnTo>
                    <a:pt x="751" y="148"/>
                  </a:lnTo>
                  <a:cubicBezTo>
                    <a:pt x="728" y="92"/>
                    <a:pt x="716" y="46"/>
                    <a:pt x="706" y="1"/>
                  </a:cubicBezTo>
                  <a:close/>
                  <a:moveTo>
                    <a:pt x="466" y="1717"/>
                  </a:moveTo>
                  <a:lnTo>
                    <a:pt x="466" y="1774"/>
                  </a:lnTo>
                  <a:cubicBezTo>
                    <a:pt x="921" y="2058"/>
                    <a:pt x="1330" y="2411"/>
                    <a:pt x="1467" y="2967"/>
                  </a:cubicBezTo>
                  <a:cubicBezTo>
                    <a:pt x="1649" y="3695"/>
                    <a:pt x="1353" y="4332"/>
                    <a:pt x="739" y="4639"/>
                  </a:cubicBezTo>
                  <a:lnTo>
                    <a:pt x="853" y="5105"/>
                  </a:lnTo>
                  <a:lnTo>
                    <a:pt x="92" y="5287"/>
                  </a:lnTo>
                  <a:lnTo>
                    <a:pt x="23" y="5003"/>
                  </a:lnTo>
                  <a:lnTo>
                    <a:pt x="1" y="5162"/>
                  </a:lnTo>
                  <a:lnTo>
                    <a:pt x="46" y="5367"/>
                  </a:lnTo>
                  <a:lnTo>
                    <a:pt x="933" y="5150"/>
                  </a:lnTo>
                  <a:lnTo>
                    <a:pt x="807" y="4673"/>
                  </a:lnTo>
                  <a:cubicBezTo>
                    <a:pt x="1433" y="4343"/>
                    <a:pt x="1706" y="3672"/>
                    <a:pt x="1524" y="2956"/>
                  </a:cubicBezTo>
                  <a:cubicBezTo>
                    <a:pt x="1388" y="2376"/>
                    <a:pt x="956" y="2002"/>
                    <a:pt x="466" y="1717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92;p59">
              <a:extLst>
                <a:ext uri="{FF2B5EF4-FFF2-40B4-BE49-F238E27FC236}">
                  <a16:creationId xmlns:a16="http://schemas.microsoft.com/office/drawing/2014/main" id="{DDAAB455-EA5C-E24A-B657-6A0F181E2EFC}"/>
                </a:ext>
              </a:extLst>
            </p:cNvPr>
            <p:cNvSpPr/>
            <p:nvPr/>
          </p:nvSpPr>
          <p:spPr>
            <a:xfrm>
              <a:off x="5814400" y="3134800"/>
              <a:ext cx="9975" cy="24750"/>
            </a:xfrm>
            <a:custGeom>
              <a:avLst/>
              <a:gdLst/>
              <a:ahLst/>
              <a:cxnLst/>
              <a:rect l="l" t="t" r="r" b="b"/>
              <a:pathLst>
                <a:path w="399" h="990" extrusionOk="0">
                  <a:moveTo>
                    <a:pt x="137" y="0"/>
                  </a:moveTo>
                  <a:lnTo>
                    <a:pt x="1" y="990"/>
                  </a:lnTo>
                  <a:cubicBezTo>
                    <a:pt x="114" y="967"/>
                    <a:pt x="216" y="899"/>
                    <a:pt x="296" y="808"/>
                  </a:cubicBezTo>
                  <a:cubicBezTo>
                    <a:pt x="364" y="694"/>
                    <a:pt x="398" y="569"/>
                    <a:pt x="375" y="444"/>
                  </a:cubicBezTo>
                  <a:cubicBezTo>
                    <a:pt x="375" y="422"/>
                    <a:pt x="364" y="387"/>
                    <a:pt x="364" y="364"/>
                  </a:cubicBezTo>
                  <a:cubicBezTo>
                    <a:pt x="330" y="228"/>
                    <a:pt x="251" y="103"/>
                    <a:pt x="137" y="0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93;p59">
              <a:extLst>
                <a:ext uri="{FF2B5EF4-FFF2-40B4-BE49-F238E27FC236}">
                  <a16:creationId xmlns:a16="http://schemas.microsoft.com/office/drawing/2014/main" id="{ACE85EFD-402C-FA4C-966F-7F94156F6FF7}"/>
                </a:ext>
              </a:extLst>
            </p:cNvPr>
            <p:cNvSpPr/>
            <p:nvPr/>
          </p:nvSpPr>
          <p:spPr>
            <a:xfrm>
              <a:off x="5814100" y="3132825"/>
              <a:ext cx="12525" cy="28450"/>
            </a:xfrm>
            <a:custGeom>
              <a:avLst/>
              <a:gdLst/>
              <a:ahLst/>
              <a:cxnLst/>
              <a:rect l="l" t="t" r="r" b="b"/>
              <a:pathLst>
                <a:path w="501" h="1138" extrusionOk="0">
                  <a:moveTo>
                    <a:pt x="149" y="0"/>
                  </a:moveTo>
                  <a:lnTo>
                    <a:pt x="149" y="79"/>
                  </a:lnTo>
                  <a:cubicBezTo>
                    <a:pt x="263" y="182"/>
                    <a:pt x="342" y="307"/>
                    <a:pt x="376" y="443"/>
                  </a:cubicBezTo>
                  <a:cubicBezTo>
                    <a:pt x="376" y="466"/>
                    <a:pt x="387" y="501"/>
                    <a:pt x="387" y="523"/>
                  </a:cubicBezTo>
                  <a:cubicBezTo>
                    <a:pt x="410" y="648"/>
                    <a:pt x="376" y="773"/>
                    <a:pt x="308" y="887"/>
                  </a:cubicBezTo>
                  <a:cubicBezTo>
                    <a:pt x="228" y="978"/>
                    <a:pt x="126" y="1046"/>
                    <a:pt x="13" y="1069"/>
                  </a:cubicBezTo>
                  <a:lnTo>
                    <a:pt x="1" y="1137"/>
                  </a:lnTo>
                  <a:cubicBezTo>
                    <a:pt x="296" y="1092"/>
                    <a:pt x="501" y="807"/>
                    <a:pt x="456" y="511"/>
                  </a:cubicBezTo>
                  <a:cubicBezTo>
                    <a:pt x="445" y="489"/>
                    <a:pt x="445" y="455"/>
                    <a:pt x="433" y="432"/>
                  </a:cubicBezTo>
                  <a:cubicBezTo>
                    <a:pt x="387" y="261"/>
                    <a:pt x="296" y="125"/>
                    <a:pt x="149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4;p59">
              <a:extLst>
                <a:ext uri="{FF2B5EF4-FFF2-40B4-BE49-F238E27FC236}">
                  <a16:creationId xmlns:a16="http://schemas.microsoft.com/office/drawing/2014/main" id="{38793F27-9271-4F40-BD8A-12621F7279A8}"/>
                </a:ext>
              </a:extLst>
            </p:cNvPr>
            <p:cNvSpPr/>
            <p:nvPr/>
          </p:nvSpPr>
          <p:spPr>
            <a:xfrm>
              <a:off x="5826350" y="3066600"/>
              <a:ext cx="1725" cy="4850"/>
            </a:xfrm>
            <a:custGeom>
              <a:avLst/>
              <a:gdLst/>
              <a:ahLst/>
              <a:cxnLst/>
              <a:rect l="l" t="t" r="r" b="b"/>
              <a:pathLst>
                <a:path w="69" h="194" extrusionOk="0">
                  <a:moveTo>
                    <a:pt x="23" y="0"/>
                  </a:moveTo>
                  <a:lnTo>
                    <a:pt x="0" y="194"/>
                  </a:lnTo>
                  <a:lnTo>
                    <a:pt x="68" y="159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95;p59">
              <a:extLst>
                <a:ext uri="{FF2B5EF4-FFF2-40B4-BE49-F238E27FC236}">
                  <a16:creationId xmlns:a16="http://schemas.microsoft.com/office/drawing/2014/main" id="{D5C05998-3594-D747-ADB8-CBC0295C5050}"/>
                </a:ext>
              </a:extLst>
            </p:cNvPr>
            <p:cNvSpPr/>
            <p:nvPr/>
          </p:nvSpPr>
          <p:spPr>
            <a:xfrm>
              <a:off x="5810425" y="3107250"/>
              <a:ext cx="40650" cy="87825"/>
            </a:xfrm>
            <a:custGeom>
              <a:avLst/>
              <a:gdLst/>
              <a:ahLst/>
              <a:cxnLst/>
              <a:rect l="l" t="t" r="r" b="b"/>
              <a:pathLst>
                <a:path w="1626" h="3513" extrusionOk="0">
                  <a:moveTo>
                    <a:pt x="307" y="955"/>
                  </a:moveTo>
                  <a:lnTo>
                    <a:pt x="296" y="1023"/>
                  </a:lnTo>
                  <a:cubicBezTo>
                    <a:pt x="443" y="1148"/>
                    <a:pt x="534" y="1284"/>
                    <a:pt x="580" y="1455"/>
                  </a:cubicBezTo>
                  <a:cubicBezTo>
                    <a:pt x="592" y="1478"/>
                    <a:pt x="592" y="1512"/>
                    <a:pt x="603" y="1534"/>
                  </a:cubicBezTo>
                  <a:cubicBezTo>
                    <a:pt x="648" y="1830"/>
                    <a:pt x="443" y="2115"/>
                    <a:pt x="148" y="2160"/>
                  </a:cubicBezTo>
                  <a:lnTo>
                    <a:pt x="137" y="2217"/>
                  </a:lnTo>
                  <a:lnTo>
                    <a:pt x="148" y="2217"/>
                  </a:lnTo>
                  <a:cubicBezTo>
                    <a:pt x="307" y="2194"/>
                    <a:pt x="455" y="2103"/>
                    <a:pt x="546" y="1978"/>
                  </a:cubicBezTo>
                  <a:cubicBezTo>
                    <a:pt x="648" y="1842"/>
                    <a:pt x="683" y="1683"/>
                    <a:pt x="660" y="1524"/>
                  </a:cubicBezTo>
                  <a:cubicBezTo>
                    <a:pt x="648" y="1489"/>
                    <a:pt x="648" y="1466"/>
                    <a:pt x="637" y="1433"/>
                  </a:cubicBezTo>
                  <a:cubicBezTo>
                    <a:pt x="592" y="1251"/>
                    <a:pt x="478" y="1092"/>
                    <a:pt x="307" y="955"/>
                  </a:cubicBezTo>
                  <a:close/>
                  <a:moveTo>
                    <a:pt x="443" y="0"/>
                  </a:moveTo>
                  <a:lnTo>
                    <a:pt x="432" y="68"/>
                  </a:lnTo>
                  <a:cubicBezTo>
                    <a:pt x="875" y="341"/>
                    <a:pt x="1251" y="682"/>
                    <a:pt x="1387" y="1205"/>
                  </a:cubicBezTo>
                  <a:cubicBezTo>
                    <a:pt x="1557" y="1887"/>
                    <a:pt x="1285" y="2512"/>
                    <a:pt x="693" y="2808"/>
                  </a:cubicBezTo>
                  <a:lnTo>
                    <a:pt x="648" y="2830"/>
                  </a:lnTo>
                  <a:lnTo>
                    <a:pt x="762" y="3285"/>
                  </a:lnTo>
                  <a:lnTo>
                    <a:pt x="114" y="3444"/>
                  </a:lnTo>
                  <a:lnTo>
                    <a:pt x="23" y="3070"/>
                  </a:lnTo>
                  <a:lnTo>
                    <a:pt x="0" y="3229"/>
                  </a:lnTo>
                  <a:lnTo>
                    <a:pt x="69" y="3513"/>
                  </a:lnTo>
                  <a:lnTo>
                    <a:pt x="830" y="3331"/>
                  </a:lnTo>
                  <a:lnTo>
                    <a:pt x="716" y="2865"/>
                  </a:lnTo>
                  <a:cubicBezTo>
                    <a:pt x="1330" y="2558"/>
                    <a:pt x="1626" y="1921"/>
                    <a:pt x="1444" y="1193"/>
                  </a:cubicBezTo>
                  <a:cubicBezTo>
                    <a:pt x="1307" y="637"/>
                    <a:pt x="898" y="284"/>
                    <a:pt x="443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96;p59">
              <a:extLst>
                <a:ext uri="{FF2B5EF4-FFF2-40B4-BE49-F238E27FC236}">
                  <a16:creationId xmlns:a16="http://schemas.microsoft.com/office/drawing/2014/main" id="{670DD2F0-5C4D-0745-A2F1-B2108884959D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7;p59">
              <a:extLst>
                <a:ext uri="{FF2B5EF4-FFF2-40B4-BE49-F238E27FC236}">
                  <a16:creationId xmlns:a16="http://schemas.microsoft.com/office/drawing/2014/main" id="{416D3501-219B-4F4F-A1EC-F41ECB099E7E}"/>
                </a:ext>
              </a:extLst>
            </p:cNvPr>
            <p:cNvSpPr/>
            <p:nvPr/>
          </p:nvSpPr>
          <p:spPr>
            <a:xfrm>
              <a:off x="5807025" y="3218650"/>
              <a:ext cx="1725" cy="300"/>
            </a:xfrm>
            <a:custGeom>
              <a:avLst/>
              <a:gdLst/>
              <a:ahLst/>
              <a:cxnLst/>
              <a:rect l="l" t="t" r="r" b="b"/>
              <a:pathLst>
                <a:path w="69" h="12" extrusionOk="0">
                  <a:moveTo>
                    <a:pt x="68" y="1"/>
                  </a:moveTo>
                  <a:cubicBezTo>
                    <a:pt x="45" y="1"/>
                    <a:pt x="23" y="1"/>
                    <a:pt x="0" y="12"/>
                  </a:cubicBezTo>
                  <a:lnTo>
                    <a:pt x="0" y="12"/>
                  </a:lnTo>
                  <a:cubicBezTo>
                    <a:pt x="23" y="1"/>
                    <a:pt x="45" y="1"/>
                    <a:pt x="68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8;p59">
              <a:extLst>
                <a:ext uri="{FF2B5EF4-FFF2-40B4-BE49-F238E27FC236}">
                  <a16:creationId xmlns:a16="http://schemas.microsoft.com/office/drawing/2014/main" id="{DDE1D3CB-B2AB-4C46-B99A-3E536B3C472C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9;p59">
              <a:extLst>
                <a:ext uri="{FF2B5EF4-FFF2-40B4-BE49-F238E27FC236}">
                  <a16:creationId xmlns:a16="http://schemas.microsoft.com/office/drawing/2014/main" id="{2E7AFA18-5583-5C46-B94E-CEEEA97A0688}"/>
                </a:ext>
              </a:extLst>
            </p:cNvPr>
            <p:cNvSpPr/>
            <p:nvPr/>
          </p:nvSpPr>
          <p:spPr>
            <a:xfrm>
              <a:off x="5806150" y="3216650"/>
              <a:ext cx="9125" cy="2300"/>
            </a:xfrm>
            <a:custGeom>
              <a:avLst/>
              <a:gdLst/>
              <a:ahLst/>
              <a:cxnLst/>
              <a:rect l="l" t="t" r="r" b="b"/>
              <a:pathLst>
                <a:path w="365" h="92" extrusionOk="0">
                  <a:moveTo>
                    <a:pt x="12" y="1"/>
                  </a:moveTo>
                  <a:lnTo>
                    <a:pt x="0" y="92"/>
                  </a:lnTo>
                  <a:lnTo>
                    <a:pt x="35" y="92"/>
                  </a:lnTo>
                  <a:cubicBezTo>
                    <a:pt x="58" y="81"/>
                    <a:pt x="80" y="81"/>
                    <a:pt x="103" y="81"/>
                  </a:cubicBezTo>
                  <a:cubicBezTo>
                    <a:pt x="182" y="58"/>
                    <a:pt x="273" y="46"/>
                    <a:pt x="353" y="23"/>
                  </a:cubicBezTo>
                  <a:lnTo>
                    <a:pt x="364" y="23"/>
                  </a:lnTo>
                  <a:cubicBezTo>
                    <a:pt x="251" y="23"/>
                    <a:pt x="126" y="12"/>
                    <a:pt x="12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00;p59">
              <a:extLst>
                <a:ext uri="{FF2B5EF4-FFF2-40B4-BE49-F238E27FC236}">
                  <a16:creationId xmlns:a16="http://schemas.microsoft.com/office/drawing/2014/main" id="{AF31833C-76BB-BE4D-9646-F059FED7019F}"/>
                </a:ext>
              </a:extLst>
            </p:cNvPr>
            <p:cNvSpPr/>
            <p:nvPr/>
          </p:nvSpPr>
          <p:spPr>
            <a:xfrm>
              <a:off x="5835425" y="2833600"/>
              <a:ext cx="147825" cy="131800"/>
            </a:xfrm>
            <a:custGeom>
              <a:avLst/>
              <a:gdLst/>
              <a:ahLst/>
              <a:cxnLst/>
              <a:rect l="l" t="t" r="r" b="b"/>
              <a:pathLst>
                <a:path w="5913" h="5272" extrusionOk="0">
                  <a:moveTo>
                    <a:pt x="3004" y="1"/>
                  </a:moveTo>
                  <a:cubicBezTo>
                    <a:pt x="2202" y="1"/>
                    <a:pt x="1417" y="366"/>
                    <a:pt x="899" y="1044"/>
                  </a:cubicBezTo>
                  <a:cubicBezTo>
                    <a:pt x="1" y="2215"/>
                    <a:pt x="228" y="3886"/>
                    <a:pt x="1399" y="4784"/>
                  </a:cubicBezTo>
                  <a:cubicBezTo>
                    <a:pt x="1479" y="4841"/>
                    <a:pt x="1558" y="4898"/>
                    <a:pt x="1649" y="4944"/>
                  </a:cubicBezTo>
                  <a:cubicBezTo>
                    <a:pt x="1729" y="4989"/>
                    <a:pt x="1808" y="5023"/>
                    <a:pt x="1899" y="5057"/>
                  </a:cubicBezTo>
                  <a:lnTo>
                    <a:pt x="1911" y="5068"/>
                  </a:lnTo>
                  <a:cubicBezTo>
                    <a:pt x="2241" y="5206"/>
                    <a:pt x="2586" y="5271"/>
                    <a:pt x="2926" y="5271"/>
                  </a:cubicBezTo>
                  <a:cubicBezTo>
                    <a:pt x="3768" y="5271"/>
                    <a:pt x="4584" y="4868"/>
                    <a:pt x="5094" y="4148"/>
                  </a:cubicBezTo>
                  <a:cubicBezTo>
                    <a:pt x="5912" y="2999"/>
                    <a:pt x="5685" y="1408"/>
                    <a:pt x="4582" y="533"/>
                  </a:cubicBezTo>
                  <a:cubicBezTo>
                    <a:pt x="4548" y="498"/>
                    <a:pt x="4491" y="453"/>
                    <a:pt x="4468" y="442"/>
                  </a:cubicBezTo>
                  <a:cubicBezTo>
                    <a:pt x="4435" y="419"/>
                    <a:pt x="4412" y="396"/>
                    <a:pt x="4389" y="384"/>
                  </a:cubicBezTo>
                  <a:lnTo>
                    <a:pt x="4321" y="351"/>
                  </a:lnTo>
                  <a:cubicBezTo>
                    <a:pt x="3905" y="115"/>
                    <a:pt x="3452" y="1"/>
                    <a:pt x="300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01;p59">
              <a:extLst>
                <a:ext uri="{FF2B5EF4-FFF2-40B4-BE49-F238E27FC236}">
                  <a16:creationId xmlns:a16="http://schemas.microsoft.com/office/drawing/2014/main" id="{71100C4B-ECE1-2142-8B0A-8E27EDD2FEB3}"/>
                </a:ext>
              </a:extLst>
            </p:cNvPr>
            <p:cNvSpPr/>
            <p:nvPr/>
          </p:nvSpPr>
          <p:spPr>
            <a:xfrm>
              <a:off x="5851625" y="2839775"/>
              <a:ext cx="95250" cy="91550"/>
            </a:xfrm>
            <a:custGeom>
              <a:avLst/>
              <a:gdLst/>
              <a:ahLst/>
              <a:cxnLst/>
              <a:rect l="l" t="t" r="r" b="b"/>
              <a:pathLst>
                <a:path w="3810" h="3662" extrusionOk="0">
                  <a:moveTo>
                    <a:pt x="2741" y="1"/>
                  </a:moveTo>
                  <a:cubicBezTo>
                    <a:pt x="1933" y="1"/>
                    <a:pt x="1137" y="388"/>
                    <a:pt x="637" y="1081"/>
                  </a:cubicBezTo>
                  <a:cubicBezTo>
                    <a:pt x="69" y="1854"/>
                    <a:pt x="0" y="2843"/>
                    <a:pt x="364" y="3662"/>
                  </a:cubicBezTo>
                  <a:cubicBezTo>
                    <a:pt x="273" y="3241"/>
                    <a:pt x="160" y="2388"/>
                    <a:pt x="581" y="1706"/>
                  </a:cubicBezTo>
                  <a:cubicBezTo>
                    <a:pt x="1172" y="740"/>
                    <a:pt x="2036" y="206"/>
                    <a:pt x="3161" y="206"/>
                  </a:cubicBezTo>
                  <a:cubicBezTo>
                    <a:pt x="3365" y="206"/>
                    <a:pt x="3582" y="228"/>
                    <a:pt x="3809" y="263"/>
                  </a:cubicBezTo>
                  <a:cubicBezTo>
                    <a:pt x="3797" y="251"/>
                    <a:pt x="3787" y="251"/>
                    <a:pt x="3775" y="240"/>
                  </a:cubicBezTo>
                  <a:cubicBezTo>
                    <a:pt x="3752" y="217"/>
                    <a:pt x="3729" y="206"/>
                    <a:pt x="3707" y="195"/>
                  </a:cubicBezTo>
                  <a:cubicBezTo>
                    <a:pt x="3388" y="69"/>
                    <a:pt x="3070" y="1"/>
                    <a:pt x="2741" y="1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02;p59">
              <a:extLst>
                <a:ext uri="{FF2B5EF4-FFF2-40B4-BE49-F238E27FC236}">
                  <a16:creationId xmlns:a16="http://schemas.microsoft.com/office/drawing/2014/main" id="{707E3868-48F7-6147-83E3-C501D3804DC1}"/>
                </a:ext>
              </a:extLst>
            </p:cNvPr>
            <p:cNvSpPr/>
            <p:nvPr/>
          </p:nvSpPr>
          <p:spPr>
            <a:xfrm>
              <a:off x="5840825" y="2832175"/>
              <a:ext cx="144700" cy="134700"/>
            </a:xfrm>
            <a:custGeom>
              <a:avLst/>
              <a:gdLst/>
              <a:ahLst/>
              <a:cxnLst/>
              <a:rect l="l" t="t" r="r" b="b"/>
              <a:pathLst>
                <a:path w="5788" h="5388" extrusionOk="0">
                  <a:moveTo>
                    <a:pt x="2797" y="123"/>
                  </a:moveTo>
                  <a:cubicBezTo>
                    <a:pt x="3252" y="123"/>
                    <a:pt x="3718" y="237"/>
                    <a:pt x="4139" y="499"/>
                  </a:cubicBezTo>
                  <a:cubicBezTo>
                    <a:pt x="4161" y="510"/>
                    <a:pt x="4184" y="521"/>
                    <a:pt x="4207" y="544"/>
                  </a:cubicBezTo>
                  <a:cubicBezTo>
                    <a:pt x="5378" y="1374"/>
                    <a:pt x="5651" y="3000"/>
                    <a:pt x="4832" y="4170"/>
                  </a:cubicBezTo>
                  <a:cubicBezTo>
                    <a:pt x="4331" y="4875"/>
                    <a:pt x="3535" y="5267"/>
                    <a:pt x="2712" y="5267"/>
                  </a:cubicBezTo>
                  <a:cubicBezTo>
                    <a:pt x="2379" y="5267"/>
                    <a:pt x="2042" y="5203"/>
                    <a:pt x="1718" y="5069"/>
                  </a:cubicBezTo>
                  <a:cubicBezTo>
                    <a:pt x="1536" y="5001"/>
                    <a:pt x="1365" y="4898"/>
                    <a:pt x="1205" y="4796"/>
                  </a:cubicBezTo>
                  <a:cubicBezTo>
                    <a:pt x="660" y="4364"/>
                    <a:pt x="308" y="3750"/>
                    <a:pt x="217" y="3068"/>
                  </a:cubicBezTo>
                  <a:cubicBezTo>
                    <a:pt x="126" y="2374"/>
                    <a:pt x="308" y="1692"/>
                    <a:pt x="728" y="1146"/>
                  </a:cubicBezTo>
                  <a:cubicBezTo>
                    <a:pt x="1240" y="476"/>
                    <a:pt x="2013" y="123"/>
                    <a:pt x="2797" y="123"/>
                  </a:cubicBezTo>
                  <a:close/>
                  <a:moveTo>
                    <a:pt x="2799" y="0"/>
                  </a:moveTo>
                  <a:cubicBezTo>
                    <a:pt x="1977" y="0"/>
                    <a:pt x="1169" y="370"/>
                    <a:pt x="637" y="1067"/>
                  </a:cubicBezTo>
                  <a:cubicBezTo>
                    <a:pt x="194" y="1646"/>
                    <a:pt x="0" y="2363"/>
                    <a:pt x="91" y="3079"/>
                  </a:cubicBezTo>
                  <a:cubicBezTo>
                    <a:pt x="194" y="3806"/>
                    <a:pt x="558" y="4443"/>
                    <a:pt x="1137" y="4887"/>
                  </a:cubicBezTo>
                  <a:cubicBezTo>
                    <a:pt x="1308" y="5001"/>
                    <a:pt x="1478" y="5102"/>
                    <a:pt x="1672" y="5183"/>
                  </a:cubicBezTo>
                  <a:cubicBezTo>
                    <a:pt x="2013" y="5319"/>
                    <a:pt x="2365" y="5387"/>
                    <a:pt x="2718" y="5387"/>
                  </a:cubicBezTo>
                  <a:cubicBezTo>
                    <a:pt x="3570" y="5387"/>
                    <a:pt x="4400" y="4978"/>
                    <a:pt x="4934" y="4238"/>
                  </a:cubicBezTo>
                  <a:cubicBezTo>
                    <a:pt x="5787" y="3011"/>
                    <a:pt x="5503" y="1317"/>
                    <a:pt x="4287" y="441"/>
                  </a:cubicBezTo>
                  <a:cubicBezTo>
                    <a:pt x="4252" y="430"/>
                    <a:pt x="4229" y="408"/>
                    <a:pt x="4196" y="385"/>
                  </a:cubicBezTo>
                  <a:cubicBezTo>
                    <a:pt x="3761" y="126"/>
                    <a:pt x="3278" y="0"/>
                    <a:pt x="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03;p59">
              <a:extLst>
                <a:ext uri="{FF2B5EF4-FFF2-40B4-BE49-F238E27FC236}">
                  <a16:creationId xmlns:a16="http://schemas.microsoft.com/office/drawing/2014/main" id="{61652668-220C-6F4E-AA33-0B951566B5A5}"/>
                </a:ext>
              </a:extLst>
            </p:cNvPr>
            <p:cNvSpPr/>
            <p:nvPr/>
          </p:nvSpPr>
          <p:spPr>
            <a:xfrm>
              <a:off x="5843100" y="2836875"/>
              <a:ext cx="142425" cy="130000"/>
            </a:xfrm>
            <a:custGeom>
              <a:avLst/>
              <a:gdLst/>
              <a:ahLst/>
              <a:cxnLst/>
              <a:rect l="l" t="t" r="r" b="b"/>
              <a:pathLst>
                <a:path w="5697" h="5200" extrusionOk="0">
                  <a:moveTo>
                    <a:pt x="3082" y="117"/>
                  </a:moveTo>
                  <a:cubicBezTo>
                    <a:pt x="3411" y="117"/>
                    <a:pt x="3729" y="185"/>
                    <a:pt x="4048" y="311"/>
                  </a:cubicBezTo>
                  <a:cubicBezTo>
                    <a:pt x="4070" y="322"/>
                    <a:pt x="4093" y="333"/>
                    <a:pt x="4116" y="356"/>
                  </a:cubicBezTo>
                  <a:cubicBezTo>
                    <a:pt x="5287" y="1186"/>
                    <a:pt x="5560" y="2812"/>
                    <a:pt x="4741" y="3982"/>
                  </a:cubicBezTo>
                  <a:cubicBezTo>
                    <a:pt x="4237" y="4690"/>
                    <a:pt x="3436" y="5083"/>
                    <a:pt x="2613" y="5083"/>
                  </a:cubicBezTo>
                  <a:cubicBezTo>
                    <a:pt x="2285" y="5083"/>
                    <a:pt x="1954" y="5021"/>
                    <a:pt x="1637" y="4892"/>
                  </a:cubicBezTo>
                  <a:lnTo>
                    <a:pt x="1558" y="4835"/>
                  </a:lnTo>
                  <a:cubicBezTo>
                    <a:pt x="399" y="3994"/>
                    <a:pt x="137" y="2357"/>
                    <a:pt x="978" y="1197"/>
                  </a:cubicBezTo>
                  <a:cubicBezTo>
                    <a:pt x="1478" y="504"/>
                    <a:pt x="2274" y="117"/>
                    <a:pt x="3082" y="117"/>
                  </a:cubicBezTo>
                  <a:close/>
                  <a:moveTo>
                    <a:pt x="3083" y="1"/>
                  </a:moveTo>
                  <a:cubicBezTo>
                    <a:pt x="2231" y="1"/>
                    <a:pt x="1405" y="405"/>
                    <a:pt x="876" y="1129"/>
                  </a:cubicBezTo>
                  <a:cubicBezTo>
                    <a:pt x="0" y="2345"/>
                    <a:pt x="273" y="4050"/>
                    <a:pt x="1490" y="4937"/>
                  </a:cubicBezTo>
                  <a:lnTo>
                    <a:pt x="1581" y="4995"/>
                  </a:lnTo>
                  <a:cubicBezTo>
                    <a:pt x="1922" y="5131"/>
                    <a:pt x="2274" y="5199"/>
                    <a:pt x="2627" y="5199"/>
                  </a:cubicBezTo>
                  <a:cubicBezTo>
                    <a:pt x="3479" y="5199"/>
                    <a:pt x="4309" y="4790"/>
                    <a:pt x="4843" y="4050"/>
                  </a:cubicBezTo>
                  <a:cubicBezTo>
                    <a:pt x="5696" y="2823"/>
                    <a:pt x="5412" y="1129"/>
                    <a:pt x="4196" y="253"/>
                  </a:cubicBezTo>
                  <a:cubicBezTo>
                    <a:pt x="4161" y="242"/>
                    <a:pt x="4138" y="220"/>
                    <a:pt x="4093" y="197"/>
                  </a:cubicBezTo>
                  <a:cubicBezTo>
                    <a:pt x="3763" y="64"/>
                    <a:pt x="3421" y="1"/>
                    <a:pt x="3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04;p59">
              <a:extLst>
                <a:ext uri="{FF2B5EF4-FFF2-40B4-BE49-F238E27FC236}">
                  <a16:creationId xmlns:a16="http://schemas.microsoft.com/office/drawing/2014/main" id="{C7D80B09-CCA7-1C43-B87D-BE836B8A92CA}"/>
                </a:ext>
              </a:extLst>
            </p:cNvPr>
            <p:cNvSpPr/>
            <p:nvPr/>
          </p:nvSpPr>
          <p:spPr>
            <a:xfrm>
              <a:off x="5879200" y="2851150"/>
              <a:ext cx="68250" cy="103475"/>
            </a:xfrm>
            <a:custGeom>
              <a:avLst/>
              <a:gdLst/>
              <a:ahLst/>
              <a:cxnLst/>
              <a:rect l="l" t="t" r="r" b="b"/>
              <a:pathLst>
                <a:path w="2730" h="4139" extrusionOk="0">
                  <a:moveTo>
                    <a:pt x="1944" y="160"/>
                  </a:moveTo>
                  <a:lnTo>
                    <a:pt x="2274" y="285"/>
                  </a:lnTo>
                  <a:lnTo>
                    <a:pt x="2172" y="535"/>
                  </a:lnTo>
                  <a:lnTo>
                    <a:pt x="2217" y="569"/>
                  </a:lnTo>
                  <a:cubicBezTo>
                    <a:pt x="2524" y="774"/>
                    <a:pt x="2604" y="1127"/>
                    <a:pt x="2444" y="1547"/>
                  </a:cubicBezTo>
                  <a:lnTo>
                    <a:pt x="2433" y="1581"/>
                  </a:lnTo>
                  <a:lnTo>
                    <a:pt x="2024" y="1468"/>
                  </a:lnTo>
                  <a:lnTo>
                    <a:pt x="2035" y="1433"/>
                  </a:lnTo>
                  <a:cubicBezTo>
                    <a:pt x="2206" y="1024"/>
                    <a:pt x="1990" y="887"/>
                    <a:pt x="1888" y="842"/>
                  </a:cubicBezTo>
                  <a:cubicBezTo>
                    <a:pt x="1833" y="824"/>
                    <a:pt x="1781" y="812"/>
                    <a:pt x="1733" y="812"/>
                  </a:cubicBezTo>
                  <a:cubicBezTo>
                    <a:pt x="1691" y="812"/>
                    <a:pt x="1652" y="821"/>
                    <a:pt x="1615" y="842"/>
                  </a:cubicBezTo>
                  <a:cubicBezTo>
                    <a:pt x="1512" y="877"/>
                    <a:pt x="1444" y="967"/>
                    <a:pt x="1388" y="1092"/>
                  </a:cubicBezTo>
                  <a:cubicBezTo>
                    <a:pt x="1285" y="1365"/>
                    <a:pt x="1444" y="1661"/>
                    <a:pt x="1626" y="2002"/>
                  </a:cubicBezTo>
                  <a:cubicBezTo>
                    <a:pt x="1830" y="2388"/>
                    <a:pt x="2012" y="2797"/>
                    <a:pt x="1853" y="3207"/>
                  </a:cubicBezTo>
                  <a:cubicBezTo>
                    <a:pt x="1741" y="3533"/>
                    <a:pt x="1427" y="3750"/>
                    <a:pt x="1084" y="3750"/>
                  </a:cubicBezTo>
                  <a:cubicBezTo>
                    <a:pt x="1045" y="3750"/>
                    <a:pt x="1006" y="3747"/>
                    <a:pt x="966" y="3741"/>
                  </a:cubicBezTo>
                  <a:lnTo>
                    <a:pt x="921" y="3730"/>
                  </a:lnTo>
                  <a:lnTo>
                    <a:pt x="819" y="3992"/>
                  </a:lnTo>
                  <a:lnTo>
                    <a:pt x="489" y="3855"/>
                  </a:lnTo>
                  <a:lnTo>
                    <a:pt x="592" y="3605"/>
                  </a:lnTo>
                  <a:lnTo>
                    <a:pt x="557" y="3570"/>
                  </a:lnTo>
                  <a:cubicBezTo>
                    <a:pt x="239" y="3355"/>
                    <a:pt x="125" y="2934"/>
                    <a:pt x="284" y="2593"/>
                  </a:cubicBezTo>
                  <a:lnTo>
                    <a:pt x="319" y="2514"/>
                  </a:lnTo>
                  <a:lnTo>
                    <a:pt x="716" y="2627"/>
                  </a:lnTo>
                  <a:lnTo>
                    <a:pt x="694" y="2695"/>
                  </a:lnTo>
                  <a:cubicBezTo>
                    <a:pt x="580" y="2979"/>
                    <a:pt x="660" y="3207"/>
                    <a:pt x="898" y="3298"/>
                  </a:cubicBezTo>
                  <a:cubicBezTo>
                    <a:pt x="953" y="3325"/>
                    <a:pt x="1013" y="3340"/>
                    <a:pt x="1074" y="3340"/>
                  </a:cubicBezTo>
                  <a:cubicBezTo>
                    <a:pt x="1113" y="3340"/>
                    <a:pt x="1154" y="3334"/>
                    <a:pt x="1194" y="3320"/>
                  </a:cubicBezTo>
                  <a:cubicBezTo>
                    <a:pt x="1297" y="3287"/>
                    <a:pt x="1376" y="3218"/>
                    <a:pt x="1421" y="3127"/>
                  </a:cubicBezTo>
                  <a:cubicBezTo>
                    <a:pt x="1433" y="3105"/>
                    <a:pt x="1433" y="3082"/>
                    <a:pt x="1444" y="3070"/>
                  </a:cubicBezTo>
                  <a:cubicBezTo>
                    <a:pt x="1547" y="2809"/>
                    <a:pt x="1398" y="2502"/>
                    <a:pt x="1206" y="2161"/>
                  </a:cubicBezTo>
                  <a:cubicBezTo>
                    <a:pt x="1012" y="1809"/>
                    <a:pt x="819" y="1388"/>
                    <a:pt x="978" y="967"/>
                  </a:cubicBezTo>
                  <a:cubicBezTo>
                    <a:pt x="1120" y="603"/>
                    <a:pt x="1370" y="401"/>
                    <a:pt x="1680" y="401"/>
                  </a:cubicBezTo>
                  <a:cubicBezTo>
                    <a:pt x="1718" y="401"/>
                    <a:pt x="1757" y="404"/>
                    <a:pt x="1797" y="410"/>
                  </a:cubicBezTo>
                  <a:lnTo>
                    <a:pt x="1853" y="410"/>
                  </a:lnTo>
                  <a:lnTo>
                    <a:pt x="1944" y="160"/>
                  </a:lnTo>
                  <a:close/>
                  <a:moveTo>
                    <a:pt x="1876" y="1"/>
                  </a:moveTo>
                  <a:lnTo>
                    <a:pt x="1774" y="285"/>
                  </a:lnTo>
                  <a:cubicBezTo>
                    <a:pt x="1747" y="283"/>
                    <a:pt x="1720" y="282"/>
                    <a:pt x="1694" y="282"/>
                  </a:cubicBezTo>
                  <a:cubicBezTo>
                    <a:pt x="1323" y="282"/>
                    <a:pt x="1034" y="508"/>
                    <a:pt x="865" y="922"/>
                  </a:cubicBezTo>
                  <a:cubicBezTo>
                    <a:pt x="694" y="1365"/>
                    <a:pt x="876" y="1809"/>
                    <a:pt x="1103" y="2218"/>
                  </a:cubicBezTo>
                  <a:cubicBezTo>
                    <a:pt x="1274" y="2536"/>
                    <a:pt x="1410" y="2809"/>
                    <a:pt x="1330" y="3037"/>
                  </a:cubicBezTo>
                  <a:cubicBezTo>
                    <a:pt x="1319" y="3047"/>
                    <a:pt x="1319" y="3059"/>
                    <a:pt x="1308" y="3070"/>
                  </a:cubicBezTo>
                  <a:cubicBezTo>
                    <a:pt x="1274" y="3138"/>
                    <a:pt x="1228" y="3184"/>
                    <a:pt x="1160" y="3207"/>
                  </a:cubicBezTo>
                  <a:cubicBezTo>
                    <a:pt x="1136" y="3215"/>
                    <a:pt x="1110" y="3219"/>
                    <a:pt x="1084" y="3219"/>
                  </a:cubicBezTo>
                  <a:cubicBezTo>
                    <a:pt x="1036" y="3219"/>
                    <a:pt x="988" y="3206"/>
                    <a:pt x="944" y="3184"/>
                  </a:cubicBezTo>
                  <a:cubicBezTo>
                    <a:pt x="774" y="3116"/>
                    <a:pt x="716" y="2957"/>
                    <a:pt x="807" y="2741"/>
                  </a:cubicBezTo>
                  <a:lnTo>
                    <a:pt x="876" y="2547"/>
                  </a:lnTo>
                  <a:lnTo>
                    <a:pt x="239" y="2377"/>
                  </a:lnTo>
                  <a:lnTo>
                    <a:pt x="171" y="2536"/>
                  </a:lnTo>
                  <a:cubicBezTo>
                    <a:pt x="1" y="2923"/>
                    <a:pt x="114" y="3389"/>
                    <a:pt x="444" y="3639"/>
                  </a:cubicBezTo>
                  <a:lnTo>
                    <a:pt x="342" y="3923"/>
                  </a:lnTo>
                  <a:lnTo>
                    <a:pt x="887" y="4139"/>
                  </a:lnTo>
                  <a:lnTo>
                    <a:pt x="1001" y="3866"/>
                  </a:lnTo>
                  <a:cubicBezTo>
                    <a:pt x="1033" y="3869"/>
                    <a:pt x="1065" y="3871"/>
                    <a:pt x="1096" y="3871"/>
                  </a:cubicBezTo>
                  <a:cubicBezTo>
                    <a:pt x="1482" y="3871"/>
                    <a:pt x="1841" y="3619"/>
                    <a:pt x="1967" y="3241"/>
                  </a:cubicBezTo>
                  <a:cubicBezTo>
                    <a:pt x="2138" y="2786"/>
                    <a:pt x="1944" y="2354"/>
                    <a:pt x="1729" y="1945"/>
                  </a:cubicBezTo>
                  <a:cubicBezTo>
                    <a:pt x="1558" y="1627"/>
                    <a:pt x="1421" y="1354"/>
                    <a:pt x="1501" y="1138"/>
                  </a:cubicBezTo>
                  <a:cubicBezTo>
                    <a:pt x="1547" y="1036"/>
                    <a:pt x="1592" y="978"/>
                    <a:pt x="1660" y="945"/>
                  </a:cubicBezTo>
                  <a:cubicBezTo>
                    <a:pt x="1678" y="936"/>
                    <a:pt x="1699" y="932"/>
                    <a:pt x="1722" y="932"/>
                  </a:cubicBezTo>
                  <a:cubicBezTo>
                    <a:pt x="1759" y="932"/>
                    <a:pt x="1800" y="942"/>
                    <a:pt x="1842" y="956"/>
                  </a:cubicBezTo>
                  <a:cubicBezTo>
                    <a:pt x="2024" y="1036"/>
                    <a:pt x="1990" y="1229"/>
                    <a:pt x="1921" y="1388"/>
                  </a:cubicBezTo>
                  <a:lnTo>
                    <a:pt x="1865" y="1547"/>
                  </a:lnTo>
                  <a:lnTo>
                    <a:pt x="2502" y="1729"/>
                  </a:lnTo>
                  <a:lnTo>
                    <a:pt x="2558" y="1592"/>
                  </a:lnTo>
                  <a:cubicBezTo>
                    <a:pt x="2729" y="1138"/>
                    <a:pt x="2649" y="740"/>
                    <a:pt x="2320" y="501"/>
                  </a:cubicBezTo>
                  <a:lnTo>
                    <a:pt x="2433" y="21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705;p59">
              <a:extLst>
                <a:ext uri="{FF2B5EF4-FFF2-40B4-BE49-F238E27FC236}">
                  <a16:creationId xmlns:a16="http://schemas.microsoft.com/office/drawing/2014/main" id="{A96C7BE0-A2EA-4840-8621-488150EBD80D}"/>
                </a:ext>
              </a:extLst>
            </p:cNvPr>
            <p:cNvSpPr/>
            <p:nvPr/>
          </p:nvSpPr>
          <p:spPr>
            <a:xfrm>
              <a:off x="5899675" y="2855125"/>
              <a:ext cx="36975" cy="51500"/>
            </a:xfrm>
            <a:custGeom>
              <a:avLst/>
              <a:gdLst/>
              <a:ahLst/>
              <a:cxnLst/>
              <a:rect l="l" t="t" r="r" b="b"/>
              <a:pathLst>
                <a:path w="1479" h="2060" extrusionOk="0">
                  <a:moveTo>
                    <a:pt x="1125" y="1"/>
                  </a:moveTo>
                  <a:lnTo>
                    <a:pt x="1034" y="251"/>
                  </a:lnTo>
                  <a:lnTo>
                    <a:pt x="978" y="251"/>
                  </a:lnTo>
                  <a:cubicBezTo>
                    <a:pt x="943" y="240"/>
                    <a:pt x="910" y="240"/>
                    <a:pt x="875" y="240"/>
                  </a:cubicBezTo>
                  <a:cubicBezTo>
                    <a:pt x="557" y="240"/>
                    <a:pt x="307" y="433"/>
                    <a:pt x="159" y="808"/>
                  </a:cubicBezTo>
                  <a:cubicBezTo>
                    <a:pt x="0" y="1229"/>
                    <a:pt x="193" y="1650"/>
                    <a:pt x="387" y="2002"/>
                  </a:cubicBezTo>
                  <a:cubicBezTo>
                    <a:pt x="398" y="2024"/>
                    <a:pt x="409" y="2036"/>
                    <a:pt x="420" y="2059"/>
                  </a:cubicBezTo>
                  <a:lnTo>
                    <a:pt x="705" y="1638"/>
                  </a:lnTo>
                  <a:cubicBezTo>
                    <a:pt x="569" y="1377"/>
                    <a:pt x="489" y="1150"/>
                    <a:pt x="569" y="933"/>
                  </a:cubicBezTo>
                  <a:cubicBezTo>
                    <a:pt x="625" y="808"/>
                    <a:pt x="693" y="718"/>
                    <a:pt x="796" y="683"/>
                  </a:cubicBezTo>
                  <a:cubicBezTo>
                    <a:pt x="830" y="660"/>
                    <a:pt x="875" y="649"/>
                    <a:pt x="921" y="649"/>
                  </a:cubicBezTo>
                  <a:cubicBezTo>
                    <a:pt x="966" y="649"/>
                    <a:pt x="1011" y="660"/>
                    <a:pt x="1069" y="683"/>
                  </a:cubicBezTo>
                  <a:cubicBezTo>
                    <a:pt x="1114" y="706"/>
                    <a:pt x="1193" y="751"/>
                    <a:pt x="1239" y="831"/>
                  </a:cubicBezTo>
                  <a:lnTo>
                    <a:pt x="1478" y="467"/>
                  </a:lnTo>
                  <a:cubicBezTo>
                    <a:pt x="1455" y="445"/>
                    <a:pt x="1421" y="433"/>
                    <a:pt x="1398" y="410"/>
                  </a:cubicBezTo>
                  <a:lnTo>
                    <a:pt x="1353" y="376"/>
                  </a:lnTo>
                  <a:lnTo>
                    <a:pt x="1455" y="12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706;p59">
              <a:extLst>
                <a:ext uri="{FF2B5EF4-FFF2-40B4-BE49-F238E27FC236}">
                  <a16:creationId xmlns:a16="http://schemas.microsoft.com/office/drawing/2014/main" id="{6C332244-C842-E64F-8DCB-A98239AC0350}"/>
                </a:ext>
              </a:extLst>
            </p:cNvPr>
            <p:cNvSpPr/>
            <p:nvPr/>
          </p:nvSpPr>
          <p:spPr>
            <a:xfrm>
              <a:off x="5897950" y="2853150"/>
              <a:ext cx="40100" cy="54875"/>
            </a:xfrm>
            <a:custGeom>
              <a:avLst/>
              <a:gdLst/>
              <a:ahLst/>
              <a:cxnLst/>
              <a:rect l="l" t="t" r="r" b="b"/>
              <a:pathLst>
                <a:path w="1604" h="2195" extrusionOk="0">
                  <a:moveTo>
                    <a:pt x="990" y="728"/>
                  </a:moveTo>
                  <a:cubicBezTo>
                    <a:pt x="944" y="728"/>
                    <a:pt x="899" y="739"/>
                    <a:pt x="865" y="762"/>
                  </a:cubicBezTo>
                  <a:cubicBezTo>
                    <a:pt x="762" y="797"/>
                    <a:pt x="694" y="887"/>
                    <a:pt x="638" y="1012"/>
                  </a:cubicBezTo>
                  <a:cubicBezTo>
                    <a:pt x="558" y="1229"/>
                    <a:pt x="638" y="1456"/>
                    <a:pt x="774" y="1717"/>
                  </a:cubicBezTo>
                  <a:lnTo>
                    <a:pt x="808" y="1661"/>
                  </a:lnTo>
                  <a:cubicBezTo>
                    <a:pt x="694" y="1433"/>
                    <a:pt x="626" y="1217"/>
                    <a:pt x="694" y="1035"/>
                  </a:cubicBezTo>
                  <a:cubicBezTo>
                    <a:pt x="762" y="876"/>
                    <a:pt x="865" y="797"/>
                    <a:pt x="990" y="797"/>
                  </a:cubicBezTo>
                  <a:cubicBezTo>
                    <a:pt x="1024" y="797"/>
                    <a:pt x="1070" y="797"/>
                    <a:pt x="1115" y="819"/>
                  </a:cubicBezTo>
                  <a:cubicBezTo>
                    <a:pt x="1183" y="853"/>
                    <a:pt x="1240" y="898"/>
                    <a:pt x="1262" y="967"/>
                  </a:cubicBezTo>
                  <a:lnTo>
                    <a:pt x="1308" y="910"/>
                  </a:lnTo>
                  <a:cubicBezTo>
                    <a:pt x="1262" y="830"/>
                    <a:pt x="1183" y="785"/>
                    <a:pt x="1138" y="762"/>
                  </a:cubicBezTo>
                  <a:cubicBezTo>
                    <a:pt x="1080" y="739"/>
                    <a:pt x="1035" y="728"/>
                    <a:pt x="990" y="728"/>
                  </a:cubicBezTo>
                  <a:close/>
                  <a:moveTo>
                    <a:pt x="1161" y="1"/>
                  </a:moveTo>
                  <a:lnTo>
                    <a:pt x="1058" y="262"/>
                  </a:lnTo>
                  <a:lnTo>
                    <a:pt x="944" y="262"/>
                  </a:lnTo>
                  <a:cubicBezTo>
                    <a:pt x="603" y="262"/>
                    <a:pt x="330" y="466"/>
                    <a:pt x="171" y="865"/>
                  </a:cubicBezTo>
                  <a:cubicBezTo>
                    <a:pt x="1" y="1297"/>
                    <a:pt x="194" y="1729"/>
                    <a:pt x="410" y="2115"/>
                  </a:cubicBezTo>
                  <a:cubicBezTo>
                    <a:pt x="421" y="2138"/>
                    <a:pt x="433" y="2172"/>
                    <a:pt x="456" y="2194"/>
                  </a:cubicBezTo>
                  <a:lnTo>
                    <a:pt x="489" y="2138"/>
                  </a:lnTo>
                  <a:cubicBezTo>
                    <a:pt x="478" y="2115"/>
                    <a:pt x="467" y="2103"/>
                    <a:pt x="456" y="2081"/>
                  </a:cubicBezTo>
                  <a:cubicBezTo>
                    <a:pt x="262" y="1729"/>
                    <a:pt x="69" y="1308"/>
                    <a:pt x="228" y="887"/>
                  </a:cubicBezTo>
                  <a:cubicBezTo>
                    <a:pt x="376" y="512"/>
                    <a:pt x="626" y="319"/>
                    <a:pt x="944" y="319"/>
                  </a:cubicBezTo>
                  <a:cubicBezTo>
                    <a:pt x="979" y="319"/>
                    <a:pt x="1012" y="319"/>
                    <a:pt x="1047" y="330"/>
                  </a:cubicBezTo>
                  <a:lnTo>
                    <a:pt x="1103" y="330"/>
                  </a:lnTo>
                  <a:lnTo>
                    <a:pt x="1194" y="80"/>
                  </a:lnTo>
                  <a:lnTo>
                    <a:pt x="1524" y="205"/>
                  </a:lnTo>
                  <a:lnTo>
                    <a:pt x="1422" y="455"/>
                  </a:lnTo>
                  <a:lnTo>
                    <a:pt x="1467" y="489"/>
                  </a:lnTo>
                  <a:cubicBezTo>
                    <a:pt x="1490" y="512"/>
                    <a:pt x="1524" y="524"/>
                    <a:pt x="1547" y="546"/>
                  </a:cubicBezTo>
                  <a:lnTo>
                    <a:pt x="1581" y="501"/>
                  </a:lnTo>
                  <a:cubicBezTo>
                    <a:pt x="1558" y="478"/>
                    <a:pt x="1524" y="455"/>
                    <a:pt x="1502" y="433"/>
                  </a:cubicBezTo>
                  <a:lnTo>
                    <a:pt x="1603" y="17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707;p59">
              <a:extLst>
                <a:ext uri="{FF2B5EF4-FFF2-40B4-BE49-F238E27FC236}">
                  <a16:creationId xmlns:a16="http://schemas.microsoft.com/office/drawing/2014/main" id="{CC7A6AE0-DC6C-7641-AECD-F6DADDD76C8B}"/>
                </a:ext>
              </a:extLst>
            </p:cNvPr>
            <p:cNvSpPr/>
            <p:nvPr/>
          </p:nvSpPr>
          <p:spPr>
            <a:xfrm>
              <a:off x="5882875" y="2913975"/>
              <a:ext cx="14250" cy="23600"/>
            </a:xfrm>
            <a:custGeom>
              <a:avLst/>
              <a:gdLst/>
              <a:ahLst/>
              <a:cxnLst/>
              <a:rect l="l" t="t" r="r" b="b"/>
              <a:pathLst>
                <a:path w="570" h="944" extrusionOk="0">
                  <a:moveTo>
                    <a:pt x="172" y="1"/>
                  </a:moveTo>
                  <a:lnTo>
                    <a:pt x="137" y="80"/>
                  </a:lnTo>
                  <a:cubicBezTo>
                    <a:pt x="1" y="375"/>
                    <a:pt x="69" y="705"/>
                    <a:pt x="274" y="944"/>
                  </a:cubicBezTo>
                  <a:lnTo>
                    <a:pt x="524" y="569"/>
                  </a:lnTo>
                  <a:cubicBezTo>
                    <a:pt x="478" y="455"/>
                    <a:pt x="490" y="330"/>
                    <a:pt x="547" y="182"/>
                  </a:cubicBezTo>
                  <a:lnTo>
                    <a:pt x="569" y="11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708;p59">
              <a:extLst>
                <a:ext uri="{FF2B5EF4-FFF2-40B4-BE49-F238E27FC236}">
                  <a16:creationId xmlns:a16="http://schemas.microsoft.com/office/drawing/2014/main" id="{2D23E1B6-CE78-A840-8B70-7C1B87BC2071}"/>
                </a:ext>
              </a:extLst>
            </p:cNvPr>
            <p:cNvSpPr/>
            <p:nvPr/>
          </p:nvSpPr>
          <p:spPr>
            <a:xfrm>
              <a:off x="5881175" y="2912275"/>
              <a:ext cx="17950" cy="26450"/>
            </a:xfrm>
            <a:custGeom>
              <a:avLst/>
              <a:gdLst/>
              <a:ahLst/>
              <a:cxnLst/>
              <a:rect l="l" t="t" r="r" b="b"/>
              <a:pathLst>
                <a:path w="718" h="1058" extrusionOk="0">
                  <a:moveTo>
                    <a:pt x="194" y="0"/>
                  </a:moveTo>
                  <a:lnTo>
                    <a:pt x="149" y="125"/>
                  </a:lnTo>
                  <a:cubicBezTo>
                    <a:pt x="1" y="443"/>
                    <a:pt x="69" y="807"/>
                    <a:pt x="308" y="1057"/>
                  </a:cubicBezTo>
                  <a:lnTo>
                    <a:pt x="342" y="1012"/>
                  </a:lnTo>
                  <a:cubicBezTo>
                    <a:pt x="137" y="773"/>
                    <a:pt x="69" y="443"/>
                    <a:pt x="205" y="148"/>
                  </a:cubicBezTo>
                  <a:lnTo>
                    <a:pt x="240" y="69"/>
                  </a:lnTo>
                  <a:lnTo>
                    <a:pt x="637" y="182"/>
                  </a:lnTo>
                  <a:lnTo>
                    <a:pt x="615" y="250"/>
                  </a:lnTo>
                  <a:cubicBezTo>
                    <a:pt x="558" y="398"/>
                    <a:pt x="546" y="523"/>
                    <a:pt x="592" y="637"/>
                  </a:cubicBezTo>
                  <a:lnTo>
                    <a:pt x="637" y="569"/>
                  </a:lnTo>
                  <a:cubicBezTo>
                    <a:pt x="615" y="489"/>
                    <a:pt x="626" y="387"/>
                    <a:pt x="672" y="273"/>
                  </a:cubicBezTo>
                  <a:lnTo>
                    <a:pt x="717" y="13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709;p59">
              <a:extLst>
                <a:ext uri="{FF2B5EF4-FFF2-40B4-BE49-F238E27FC236}">
                  <a16:creationId xmlns:a16="http://schemas.microsoft.com/office/drawing/2014/main" id="{966147B7-E0A0-4747-93D1-D8990A0F005C}"/>
                </a:ext>
              </a:extLst>
            </p:cNvPr>
            <p:cNvSpPr/>
            <p:nvPr/>
          </p:nvSpPr>
          <p:spPr>
            <a:xfrm>
              <a:off x="5843950" y="2835250"/>
              <a:ext cx="82725" cy="115975"/>
            </a:xfrm>
            <a:custGeom>
              <a:avLst/>
              <a:gdLst/>
              <a:ahLst/>
              <a:cxnLst/>
              <a:rect l="l" t="t" r="r" b="b"/>
              <a:pathLst>
                <a:path w="3309" h="4639" extrusionOk="0">
                  <a:moveTo>
                    <a:pt x="2672" y="0"/>
                  </a:moveTo>
                  <a:cubicBezTo>
                    <a:pt x="1888" y="0"/>
                    <a:pt x="1115" y="353"/>
                    <a:pt x="603" y="1023"/>
                  </a:cubicBezTo>
                  <a:cubicBezTo>
                    <a:pt x="183" y="1569"/>
                    <a:pt x="1" y="2251"/>
                    <a:pt x="92" y="2945"/>
                  </a:cubicBezTo>
                  <a:cubicBezTo>
                    <a:pt x="183" y="3615"/>
                    <a:pt x="524" y="4218"/>
                    <a:pt x="1047" y="4638"/>
                  </a:cubicBezTo>
                  <a:cubicBezTo>
                    <a:pt x="183" y="3706"/>
                    <a:pt x="69" y="2263"/>
                    <a:pt x="842" y="1194"/>
                  </a:cubicBezTo>
                  <a:cubicBezTo>
                    <a:pt x="1365" y="467"/>
                    <a:pt x="2195" y="68"/>
                    <a:pt x="3048" y="68"/>
                  </a:cubicBezTo>
                  <a:cubicBezTo>
                    <a:pt x="3139" y="68"/>
                    <a:pt x="3230" y="68"/>
                    <a:pt x="3309" y="80"/>
                  </a:cubicBezTo>
                  <a:cubicBezTo>
                    <a:pt x="3104" y="23"/>
                    <a:pt x="2889" y="0"/>
                    <a:pt x="2672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710;p59">
              <a:extLst>
                <a:ext uri="{FF2B5EF4-FFF2-40B4-BE49-F238E27FC236}">
                  <a16:creationId xmlns:a16="http://schemas.microsoft.com/office/drawing/2014/main" id="{BC84A81D-E043-F445-A1B2-06C13B8DB676}"/>
                </a:ext>
              </a:extLst>
            </p:cNvPr>
            <p:cNvSpPr/>
            <p:nvPr/>
          </p:nvSpPr>
          <p:spPr>
            <a:xfrm>
              <a:off x="5835425" y="2833825"/>
              <a:ext cx="100650" cy="123375"/>
            </a:xfrm>
            <a:custGeom>
              <a:avLst/>
              <a:gdLst/>
              <a:ahLst/>
              <a:cxnLst/>
              <a:rect l="l" t="t" r="r" b="b"/>
              <a:pathLst>
                <a:path w="4026" h="4935" extrusionOk="0">
                  <a:moveTo>
                    <a:pt x="3002" y="1"/>
                  </a:moveTo>
                  <a:cubicBezTo>
                    <a:pt x="2206" y="1"/>
                    <a:pt x="1411" y="364"/>
                    <a:pt x="888" y="1047"/>
                  </a:cubicBezTo>
                  <a:cubicBezTo>
                    <a:pt x="1" y="2217"/>
                    <a:pt x="216" y="3889"/>
                    <a:pt x="1388" y="4775"/>
                  </a:cubicBezTo>
                  <a:cubicBezTo>
                    <a:pt x="1467" y="4832"/>
                    <a:pt x="1547" y="4889"/>
                    <a:pt x="1638" y="4935"/>
                  </a:cubicBezTo>
                  <a:cubicBezTo>
                    <a:pt x="1547" y="4855"/>
                    <a:pt x="1467" y="4775"/>
                    <a:pt x="1388" y="4695"/>
                  </a:cubicBezTo>
                  <a:cubicBezTo>
                    <a:pt x="865" y="4275"/>
                    <a:pt x="524" y="3672"/>
                    <a:pt x="433" y="3002"/>
                  </a:cubicBezTo>
                  <a:cubicBezTo>
                    <a:pt x="342" y="2308"/>
                    <a:pt x="524" y="1626"/>
                    <a:pt x="944" y="1080"/>
                  </a:cubicBezTo>
                  <a:cubicBezTo>
                    <a:pt x="1456" y="410"/>
                    <a:pt x="2229" y="57"/>
                    <a:pt x="3013" y="57"/>
                  </a:cubicBezTo>
                  <a:cubicBezTo>
                    <a:pt x="3230" y="57"/>
                    <a:pt x="3445" y="80"/>
                    <a:pt x="3650" y="137"/>
                  </a:cubicBezTo>
                  <a:cubicBezTo>
                    <a:pt x="3775" y="148"/>
                    <a:pt x="3900" y="171"/>
                    <a:pt x="4025" y="194"/>
                  </a:cubicBezTo>
                  <a:cubicBezTo>
                    <a:pt x="3695" y="57"/>
                    <a:pt x="3354" y="1"/>
                    <a:pt x="300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711;p59">
              <a:extLst>
                <a:ext uri="{FF2B5EF4-FFF2-40B4-BE49-F238E27FC236}">
                  <a16:creationId xmlns:a16="http://schemas.microsoft.com/office/drawing/2014/main" id="{4534EE9C-4E46-A646-8965-8BE9D971FD46}"/>
                </a:ext>
              </a:extLst>
            </p:cNvPr>
            <p:cNvSpPr/>
            <p:nvPr/>
          </p:nvSpPr>
          <p:spPr>
            <a:xfrm>
              <a:off x="5845675" y="2836950"/>
              <a:ext cx="97500" cy="123375"/>
            </a:xfrm>
            <a:custGeom>
              <a:avLst/>
              <a:gdLst/>
              <a:ahLst/>
              <a:cxnLst/>
              <a:rect l="l" t="t" r="r" b="b"/>
              <a:pathLst>
                <a:path w="3900" h="4935" extrusionOk="0">
                  <a:moveTo>
                    <a:pt x="2979" y="0"/>
                  </a:moveTo>
                  <a:cubicBezTo>
                    <a:pt x="2126" y="0"/>
                    <a:pt x="1296" y="399"/>
                    <a:pt x="773" y="1126"/>
                  </a:cubicBezTo>
                  <a:cubicBezTo>
                    <a:pt x="0" y="2195"/>
                    <a:pt x="114" y="3638"/>
                    <a:pt x="978" y="4570"/>
                  </a:cubicBezTo>
                  <a:cubicBezTo>
                    <a:pt x="1057" y="4650"/>
                    <a:pt x="1137" y="4730"/>
                    <a:pt x="1228" y="4810"/>
                  </a:cubicBezTo>
                  <a:cubicBezTo>
                    <a:pt x="1307" y="4855"/>
                    <a:pt x="1398" y="4901"/>
                    <a:pt x="1489" y="4934"/>
                  </a:cubicBezTo>
                  <a:lnTo>
                    <a:pt x="1466" y="4923"/>
                  </a:lnTo>
                  <a:cubicBezTo>
                    <a:pt x="1398" y="4889"/>
                    <a:pt x="1319" y="4843"/>
                    <a:pt x="1239" y="4810"/>
                  </a:cubicBezTo>
                  <a:lnTo>
                    <a:pt x="1273" y="4764"/>
                  </a:lnTo>
                  <a:cubicBezTo>
                    <a:pt x="966" y="4491"/>
                    <a:pt x="296" y="3775"/>
                    <a:pt x="296" y="2854"/>
                  </a:cubicBezTo>
                  <a:cubicBezTo>
                    <a:pt x="284" y="1660"/>
                    <a:pt x="852" y="922"/>
                    <a:pt x="1762" y="330"/>
                  </a:cubicBezTo>
                  <a:cubicBezTo>
                    <a:pt x="2024" y="159"/>
                    <a:pt x="2410" y="103"/>
                    <a:pt x="2820" y="103"/>
                  </a:cubicBezTo>
                  <a:cubicBezTo>
                    <a:pt x="3171" y="103"/>
                    <a:pt x="3558" y="149"/>
                    <a:pt x="3899" y="217"/>
                  </a:cubicBezTo>
                  <a:cubicBezTo>
                    <a:pt x="3808" y="159"/>
                    <a:pt x="3717" y="114"/>
                    <a:pt x="3615" y="69"/>
                  </a:cubicBezTo>
                  <a:cubicBezTo>
                    <a:pt x="3490" y="46"/>
                    <a:pt x="3365" y="23"/>
                    <a:pt x="3240" y="12"/>
                  </a:cubicBezTo>
                  <a:cubicBezTo>
                    <a:pt x="3161" y="0"/>
                    <a:pt x="3070" y="0"/>
                    <a:pt x="2979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12;p59">
              <a:extLst>
                <a:ext uri="{FF2B5EF4-FFF2-40B4-BE49-F238E27FC236}">
                  <a16:creationId xmlns:a16="http://schemas.microsoft.com/office/drawing/2014/main" id="{D7BF1500-FAEE-244F-A06F-00D7A390CB4E}"/>
                </a:ext>
              </a:extLst>
            </p:cNvPr>
            <p:cNvSpPr/>
            <p:nvPr/>
          </p:nvSpPr>
          <p:spPr>
            <a:xfrm>
              <a:off x="5883750" y="2936475"/>
              <a:ext cx="77850" cy="27550"/>
            </a:xfrm>
            <a:custGeom>
              <a:avLst/>
              <a:gdLst/>
              <a:ahLst/>
              <a:cxnLst/>
              <a:rect l="l" t="t" r="r" b="b"/>
              <a:pathLst>
                <a:path w="3114" h="1102" extrusionOk="0">
                  <a:moveTo>
                    <a:pt x="3114" y="0"/>
                  </a:moveTo>
                  <a:lnTo>
                    <a:pt x="3114" y="0"/>
                  </a:lnTo>
                  <a:cubicBezTo>
                    <a:pt x="2614" y="704"/>
                    <a:pt x="1819" y="1090"/>
                    <a:pt x="1001" y="1090"/>
                  </a:cubicBezTo>
                  <a:cubicBezTo>
                    <a:pt x="660" y="1090"/>
                    <a:pt x="330" y="1033"/>
                    <a:pt x="1" y="897"/>
                  </a:cubicBezTo>
                  <a:lnTo>
                    <a:pt x="1" y="897"/>
                  </a:lnTo>
                  <a:lnTo>
                    <a:pt x="11" y="908"/>
                  </a:lnTo>
                  <a:cubicBezTo>
                    <a:pt x="330" y="1033"/>
                    <a:pt x="660" y="1101"/>
                    <a:pt x="989" y="1101"/>
                  </a:cubicBezTo>
                  <a:cubicBezTo>
                    <a:pt x="1819" y="1101"/>
                    <a:pt x="2614" y="704"/>
                    <a:pt x="3114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13;p59">
              <a:extLst>
                <a:ext uri="{FF2B5EF4-FFF2-40B4-BE49-F238E27FC236}">
                  <a16:creationId xmlns:a16="http://schemas.microsoft.com/office/drawing/2014/main" id="{2FAFC13A-9F5C-6441-B8E2-890B5D6CD186}"/>
                </a:ext>
              </a:extLst>
            </p:cNvPr>
            <p:cNvSpPr/>
            <p:nvPr/>
          </p:nvSpPr>
          <p:spPr>
            <a:xfrm>
              <a:off x="5877500" y="2846900"/>
              <a:ext cx="105450" cy="118525"/>
            </a:xfrm>
            <a:custGeom>
              <a:avLst/>
              <a:gdLst/>
              <a:ahLst/>
              <a:cxnLst/>
              <a:rect l="l" t="t" r="r" b="b"/>
              <a:pathLst>
                <a:path w="4218" h="4741" extrusionOk="0">
                  <a:moveTo>
                    <a:pt x="2899" y="1"/>
                  </a:moveTo>
                  <a:lnTo>
                    <a:pt x="2865" y="46"/>
                  </a:lnTo>
                  <a:cubicBezTo>
                    <a:pt x="2922" y="92"/>
                    <a:pt x="2990" y="148"/>
                    <a:pt x="3047" y="205"/>
                  </a:cubicBezTo>
                  <a:cubicBezTo>
                    <a:pt x="3558" y="705"/>
                    <a:pt x="3843" y="1388"/>
                    <a:pt x="3843" y="2081"/>
                  </a:cubicBezTo>
                  <a:cubicBezTo>
                    <a:pt x="3843" y="2604"/>
                    <a:pt x="3684" y="3127"/>
                    <a:pt x="3365" y="3581"/>
                  </a:cubicBezTo>
                  <a:cubicBezTo>
                    <a:pt x="2865" y="4286"/>
                    <a:pt x="2069" y="4684"/>
                    <a:pt x="1239" y="4684"/>
                  </a:cubicBezTo>
                  <a:cubicBezTo>
                    <a:pt x="910" y="4684"/>
                    <a:pt x="580" y="4616"/>
                    <a:pt x="261" y="4491"/>
                  </a:cubicBezTo>
                  <a:lnTo>
                    <a:pt x="251" y="4480"/>
                  </a:lnTo>
                  <a:lnTo>
                    <a:pt x="182" y="4434"/>
                  </a:lnTo>
                  <a:cubicBezTo>
                    <a:pt x="125" y="4400"/>
                    <a:pt x="80" y="4354"/>
                    <a:pt x="34" y="4321"/>
                  </a:cubicBezTo>
                  <a:lnTo>
                    <a:pt x="0" y="4366"/>
                  </a:lnTo>
                  <a:cubicBezTo>
                    <a:pt x="91" y="4445"/>
                    <a:pt x="148" y="4491"/>
                    <a:pt x="148" y="4491"/>
                  </a:cubicBezTo>
                  <a:lnTo>
                    <a:pt x="193" y="4525"/>
                  </a:lnTo>
                  <a:lnTo>
                    <a:pt x="216" y="4525"/>
                  </a:lnTo>
                  <a:lnTo>
                    <a:pt x="228" y="4536"/>
                  </a:lnTo>
                  <a:cubicBezTo>
                    <a:pt x="557" y="4673"/>
                    <a:pt x="898" y="4741"/>
                    <a:pt x="1239" y="4741"/>
                  </a:cubicBezTo>
                  <a:cubicBezTo>
                    <a:pt x="2080" y="4741"/>
                    <a:pt x="2899" y="4332"/>
                    <a:pt x="3411" y="3616"/>
                  </a:cubicBezTo>
                  <a:cubicBezTo>
                    <a:pt x="4218" y="2456"/>
                    <a:pt x="4002" y="876"/>
                    <a:pt x="289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14;p59">
              <a:extLst>
                <a:ext uri="{FF2B5EF4-FFF2-40B4-BE49-F238E27FC236}">
                  <a16:creationId xmlns:a16="http://schemas.microsoft.com/office/drawing/2014/main" id="{6B21594E-4AB2-A646-B46C-25F0A4691A0A}"/>
                </a:ext>
              </a:extLst>
            </p:cNvPr>
            <p:cNvSpPr/>
            <p:nvPr/>
          </p:nvSpPr>
          <p:spPr>
            <a:xfrm>
              <a:off x="5887725" y="2864225"/>
              <a:ext cx="59425" cy="90400"/>
            </a:xfrm>
            <a:custGeom>
              <a:avLst/>
              <a:gdLst/>
              <a:ahLst/>
              <a:cxnLst/>
              <a:rect l="l" t="t" r="r" b="b"/>
              <a:pathLst>
                <a:path w="2377" h="3616" extrusionOk="0">
                  <a:moveTo>
                    <a:pt x="2024" y="1"/>
                  </a:moveTo>
                  <a:lnTo>
                    <a:pt x="1990" y="58"/>
                  </a:lnTo>
                  <a:cubicBezTo>
                    <a:pt x="2252" y="285"/>
                    <a:pt x="2320" y="637"/>
                    <a:pt x="2161" y="1047"/>
                  </a:cubicBezTo>
                  <a:lnTo>
                    <a:pt x="2126" y="1127"/>
                  </a:lnTo>
                  <a:lnTo>
                    <a:pt x="1603" y="990"/>
                  </a:lnTo>
                  <a:lnTo>
                    <a:pt x="1638" y="887"/>
                  </a:lnTo>
                  <a:cubicBezTo>
                    <a:pt x="1706" y="740"/>
                    <a:pt x="1706" y="615"/>
                    <a:pt x="1671" y="524"/>
                  </a:cubicBezTo>
                  <a:lnTo>
                    <a:pt x="1671" y="524"/>
                  </a:lnTo>
                  <a:lnTo>
                    <a:pt x="1626" y="592"/>
                  </a:lnTo>
                  <a:cubicBezTo>
                    <a:pt x="1649" y="683"/>
                    <a:pt x="1615" y="786"/>
                    <a:pt x="1580" y="865"/>
                  </a:cubicBezTo>
                  <a:lnTo>
                    <a:pt x="1524" y="1024"/>
                  </a:lnTo>
                  <a:lnTo>
                    <a:pt x="2161" y="1206"/>
                  </a:lnTo>
                  <a:lnTo>
                    <a:pt x="2217" y="1069"/>
                  </a:lnTo>
                  <a:cubicBezTo>
                    <a:pt x="2376" y="637"/>
                    <a:pt x="2308" y="251"/>
                    <a:pt x="2024" y="1"/>
                  </a:cubicBezTo>
                  <a:close/>
                  <a:moveTo>
                    <a:pt x="1251" y="1160"/>
                  </a:moveTo>
                  <a:lnTo>
                    <a:pt x="1217" y="1218"/>
                  </a:lnTo>
                  <a:cubicBezTo>
                    <a:pt x="1251" y="1297"/>
                    <a:pt x="1297" y="1377"/>
                    <a:pt x="1330" y="1445"/>
                  </a:cubicBezTo>
                  <a:cubicBezTo>
                    <a:pt x="1535" y="1831"/>
                    <a:pt x="1740" y="2263"/>
                    <a:pt x="1570" y="2695"/>
                  </a:cubicBezTo>
                  <a:cubicBezTo>
                    <a:pt x="1444" y="3059"/>
                    <a:pt x="1115" y="3287"/>
                    <a:pt x="751" y="3287"/>
                  </a:cubicBezTo>
                  <a:cubicBezTo>
                    <a:pt x="706" y="3287"/>
                    <a:pt x="660" y="3287"/>
                    <a:pt x="615" y="3275"/>
                  </a:cubicBezTo>
                  <a:lnTo>
                    <a:pt x="512" y="3548"/>
                  </a:lnTo>
                  <a:lnTo>
                    <a:pt x="69" y="3366"/>
                  </a:lnTo>
                  <a:lnTo>
                    <a:pt x="183" y="3105"/>
                  </a:lnTo>
                  <a:cubicBezTo>
                    <a:pt x="125" y="3070"/>
                    <a:pt x="80" y="3025"/>
                    <a:pt x="46" y="2979"/>
                  </a:cubicBezTo>
                  <a:lnTo>
                    <a:pt x="12" y="3037"/>
                  </a:lnTo>
                  <a:cubicBezTo>
                    <a:pt x="46" y="3070"/>
                    <a:pt x="69" y="3093"/>
                    <a:pt x="103" y="3116"/>
                  </a:cubicBezTo>
                  <a:lnTo>
                    <a:pt x="1" y="3400"/>
                  </a:lnTo>
                  <a:lnTo>
                    <a:pt x="546" y="3616"/>
                  </a:lnTo>
                  <a:lnTo>
                    <a:pt x="660" y="3343"/>
                  </a:lnTo>
                  <a:lnTo>
                    <a:pt x="751" y="3343"/>
                  </a:lnTo>
                  <a:cubicBezTo>
                    <a:pt x="1148" y="3343"/>
                    <a:pt x="1501" y="3105"/>
                    <a:pt x="1626" y="2718"/>
                  </a:cubicBezTo>
                  <a:cubicBezTo>
                    <a:pt x="1797" y="2263"/>
                    <a:pt x="1603" y="1831"/>
                    <a:pt x="1388" y="1422"/>
                  </a:cubicBezTo>
                  <a:cubicBezTo>
                    <a:pt x="1342" y="1331"/>
                    <a:pt x="1297" y="1240"/>
                    <a:pt x="1251" y="116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15;p59">
              <a:extLst>
                <a:ext uri="{FF2B5EF4-FFF2-40B4-BE49-F238E27FC236}">
                  <a16:creationId xmlns:a16="http://schemas.microsoft.com/office/drawing/2014/main" id="{FA0E6CBF-039C-F841-96F1-0BAFD7F5F84A}"/>
                </a:ext>
              </a:extLst>
            </p:cNvPr>
            <p:cNvSpPr/>
            <p:nvPr/>
          </p:nvSpPr>
          <p:spPr>
            <a:xfrm>
              <a:off x="5898225" y="2909425"/>
              <a:ext cx="15950" cy="22200"/>
            </a:xfrm>
            <a:custGeom>
              <a:avLst/>
              <a:gdLst/>
              <a:ahLst/>
              <a:cxnLst/>
              <a:rect l="l" t="t" r="r" b="b"/>
              <a:pathLst>
                <a:path w="638" h="888" extrusionOk="0">
                  <a:moveTo>
                    <a:pt x="399" y="1"/>
                  </a:moveTo>
                  <a:lnTo>
                    <a:pt x="1" y="603"/>
                  </a:lnTo>
                  <a:cubicBezTo>
                    <a:pt x="1" y="728"/>
                    <a:pt x="69" y="807"/>
                    <a:pt x="183" y="853"/>
                  </a:cubicBezTo>
                  <a:cubicBezTo>
                    <a:pt x="228" y="876"/>
                    <a:pt x="263" y="887"/>
                    <a:pt x="308" y="887"/>
                  </a:cubicBezTo>
                  <a:cubicBezTo>
                    <a:pt x="342" y="887"/>
                    <a:pt x="365" y="887"/>
                    <a:pt x="399" y="876"/>
                  </a:cubicBezTo>
                  <a:cubicBezTo>
                    <a:pt x="467" y="853"/>
                    <a:pt x="513" y="807"/>
                    <a:pt x="547" y="739"/>
                  </a:cubicBezTo>
                  <a:cubicBezTo>
                    <a:pt x="558" y="728"/>
                    <a:pt x="558" y="716"/>
                    <a:pt x="569" y="706"/>
                  </a:cubicBezTo>
                  <a:cubicBezTo>
                    <a:pt x="637" y="512"/>
                    <a:pt x="547" y="274"/>
                    <a:pt x="399" y="1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16;p59">
              <a:extLst>
                <a:ext uri="{FF2B5EF4-FFF2-40B4-BE49-F238E27FC236}">
                  <a16:creationId xmlns:a16="http://schemas.microsoft.com/office/drawing/2014/main" id="{6D458A6B-D67A-1946-9C95-F12298BCD2CE}"/>
                </a:ext>
              </a:extLst>
            </p:cNvPr>
            <p:cNvSpPr/>
            <p:nvPr/>
          </p:nvSpPr>
          <p:spPr>
            <a:xfrm>
              <a:off x="5897100" y="2908000"/>
              <a:ext cx="18775" cy="25025"/>
            </a:xfrm>
            <a:custGeom>
              <a:avLst/>
              <a:gdLst/>
              <a:ahLst/>
              <a:cxnLst/>
              <a:rect l="l" t="t" r="r" b="b"/>
              <a:pathLst>
                <a:path w="751" h="1001" extrusionOk="0">
                  <a:moveTo>
                    <a:pt x="490" y="0"/>
                  </a:moveTo>
                  <a:lnTo>
                    <a:pt x="444" y="58"/>
                  </a:lnTo>
                  <a:cubicBezTo>
                    <a:pt x="592" y="331"/>
                    <a:pt x="682" y="569"/>
                    <a:pt x="614" y="763"/>
                  </a:cubicBezTo>
                  <a:cubicBezTo>
                    <a:pt x="603" y="773"/>
                    <a:pt x="603" y="785"/>
                    <a:pt x="592" y="796"/>
                  </a:cubicBezTo>
                  <a:cubicBezTo>
                    <a:pt x="558" y="864"/>
                    <a:pt x="512" y="910"/>
                    <a:pt x="444" y="933"/>
                  </a:cubicBezTo>
                  <a:cubicBezTo>
                    <a:pt x="410" y="944"/>
                    <a:pt x="387" y="944"/>
                    <a:pt x="353" y="944"/>
                  </a:cubicBezTo>
                  <a:cubicBezTo>
                    <a:pt x="308" y="944"/>
                    <a:pt x="273" y="933"/>
                    <a:pt x="228" y="910"/>
                  </a:cubicBezTo>
                  <a:cubicBezTo>
                    <a:pt x="114" y="864"/>
                    <a:pt x="46" y="785"/>
                    <a:pt x="46" y="660"/>
                  </a:cubicBezTo>
                  <a:lnTo>
                    <a:pt x="0" y="740"/>
                  </a:lnTo>
                  <a:cubicBezTo>
                    <a:pt x="23" y="842"/>
                    <a:pt x="91" y="933"/>
                    <a:pt x="205" y="967"/>
                  </a:cubicBezTo>
                  <a:cubicBezTo>
                    <a:pt x="250" y="1001"/>
                    <a:pt x="308" y="1001"/>
                    <a:pt x="353" y="1001"/>
                  </a:cubicBezTo>
                  <a:cubicBezTo>
                    <a:pt x="478" y="1001"/>
                    <a:pt x="592" y="944"/>
                    <a:pt x="649" y="819"/>
                  </a:cubicBezTo>
                  <a:cubicBezTo>
                    <a:pt x="660" y="808"/>
                    <a:pt x="660" y="796"/>
                    <a:pt x="672" y="773"/>
                  </a:cubicBezTo>
                  <a:cubicBezTo>
                    <a:pt x="751" y="558"/>
                    <a:pt x="637" y="296"/>
                    <a:pt x="490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17;p59">
              <a:extLst>
                <a:ext uri="{FF2B5EF4-FFF2-40B4-BE49-F238E27FC236}">
                  <a16:creationId xmlns:a16="http://schemas.microsoft.com/office/drawing/2014/main" id="{9736317D-9681-1041-BD20-A4FBC289EB9A}"/>
                </a:ext>
              </a:extLst>
            </p:cNvPr>
            <p:cNvSpPr/>
            <p:nvPr/>
          </p:nvSpPr>
          <p:spPr>
            <a:xfrm>
              <a:off x="5929800" y="2866800"/>
              <a:ext cx="14225" cy="23900"/>
            </a:xfrm>
            <a:custGeom>
              <a:avLst/>
              <a:gdLst/>
              <a:ahLst/>
              <a:cxnLst/>
              <a:rect l="l" t="t" r="r" b="b"/>
              <a:pathLst>
                <a:path w="569" h="956" extrusionOk="0">
                  <a:moveTo>
                    <a:pt x="273" y="0"/>
                  </a:moveTo>
                  <a:lnTo>
                    <a:pt x="34" y="364"/>
                  </a:lnTo>
                  <a:cubicBezTo>
                    <a:pt x="79" y="455"/>
                    <a:pt x="102" y="592"/>
                    <a:pt x="11" y="807"/>
                  </a:cubicBezTo>
                  <a:lnTo>
                    <a:pt x="0" y="842"/>
                  </a:lnTo>
                  <a:lnTo>
                    <a:pt x="409" y="955"/>
                  </a:lnTo>
                  <a:lnTo>
                    <a:pt x="420" y="921"/>
                  </a:lnTo>
                  <a:cubicBezTo>
                    <a:pt x="569" y="534"/>
                    <a:pt x="511" y="216"/>
                    <a:pt x="273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18;p59">
              <a:extLst>
                <a:ext uri="{FF2B5EF4-FFF2-40B4-BE49-F238E27FC236}">
                  <a16:creationId xmlns:a16="http://schemas.microsoft.com/office/drawing/2014/main" id="{B7C1FE1E-EB4C-3944-A943-98A2445A54B4}"/>
                </a:ext>
              </a:extLst>
            </p:cNvPr>
            <p:cNvSpPr/>
            <p:nvPr/>
          </p:nvSpPr>
          <p:spPr>
            <a:xfrm>
              <a:off x="5927800" y="2865650"/>
              <a:ext cx="17925" cy="26750"/>
            </a:xfrm>
            <a:custGeom>
              <a:avLst/>
              <a:gdLst/>
              <a:ahLst/>
              <a:cxnLst/>
              <a:rect l="l" t="t" r="r" b="b"/>
              <a:pathLst>
                <a:path w="717" h="1070" extrusionOk="0">
                  <a:moveTo>
                    <a:pt x="387" y="1"/>
                  </a:moveTo>
                  <a:lnTo>
                    <a:pt x="353" y="46"/>
                  </a:lnTo>
                  <a:cubicBezTo>
                    <a:pt x="591" y="262"/>
                    <a:pt x="649" y="580"/>
                    <a:pt x="500" y="967"/>
                  </a:cubicBezTo>
                  <a:lnTo>
                    <a:pt x="489" y="1001"/>
                  </a:lnTo>
                  <a:lnTo>
                    <a:pt x="80" y="888"/>
                  </a:lnTo>
                  <a:lnTo>
                    <a:pt x="91" y="853"/>
                  </a:lnTo>
                  <a:cubicBezTo>
                    <a:pt x="182" y="638"/>
                    <a:pt x="159" y="501"/>
                    <a:pt x="114" y="410"/>
                  </a:cubicBezTo>
                  <a:lnTo>
                    <a:pt x="114" y="410"/>
                  </a:lnTo>
                  <a:lnTo>
                    <a:pt x="68" y="467"/>
                  </a:lnTo>
                  <a:cubicBezTo>
                    <a:pt x="103" y="558"/>
                    <a:pt x="103" y="683"/>
                    <a:pt x="35" y="830"/>
                  </a:cubicBezTo>
                  <a:lnTo>
                    <a:pt x="0" y="933"/>
                  </a:lnTo>
                  <a:lnTo>
                    <a:pt x="523" y="1070"/>
                  </a:lnTo>
                  <a:lnTo>
                    <a:pt x="558" y="990"/>
                  </a:lnTo>
                  <a:cubicBezTo>
                    <a:pt x="717" y="580"/>
                    <a:pt x="649" y="228"/>
                    <a:pt x="387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19;p59">
              <a:extLst>
                <a:ext uri="{FF2B5EF4-FFF2-40B4-BE49-F238E27FC236}">
                  <a16:creationId xmlns:a16="http://schemas.microsoft.com/office/drawing/2014/main" id="{B3451AB2-FB38-4849-9D65-5A582F7D371F}"/>
                </a:ext>
              </a:extLst>
            </p:cNvPr>
            <p:cNvSpPr/>
            <p:nvPr/>
          </p:nvSpPr>
          <p:spPr>
            <a:xfrm>
              <a:off x="5889700" y="2896050"/>
              <a:ext cx="39825" cy="54900"/>
            </a:xfrm>
            <a:custGeom>
              <a:avLst/>
              <a:gdLst/>
              <a:ahLst/>
              <a:cxnLst/>
              <a:rect l="l" t="t" r="r" b="b"/>
              <a:pathLst>
                <a:path w="1593" h="2196" extrusionOk="0">
                  <a:moveTo>
                    <a:pt x="1104" y="1"/>
                  </a:moveTo>
                  <a:lnTo>
                    <a:pt x="819" y="422"/>
                  </a:lnTo>
                  <a:cubicBezTo>
                    <a:pt x="990" y="740"/>
                    <a:pt x="1115" y="1024"/>
                    <a:pt x="1024" y="1274"/>
                  </a:cubicBezTo>
                  <a:cubicBezTo>
                    <a:pt x="1013" y="1286"/>
                    <a:pt x="1013" y="1309"/>
                    <a:pt x="1001" y="1331"/>
                  </a:cubicBezTo>
                  <a:cubicBezTo>
                    <a:pt x="956" y="1422"/>
                    <a:pt x="877" y="1491"/>
                    <a:pt x="774" y="1524"/>
                  </a:cubicBezTo>
                  <a:cubicBezTo>
                    <a:pt x="728" y="1536"/>
                    <a:pt x="695" y="1547"/>
                    <a:pt x="649" y="1547"/>
                  </a:cubicBezTo>
                  <a:cubicBezTo>
                    <a:pt x="592" y="1547"/>
                    <a:pt x="536" y="1536"/>
                    <a:pt x="478" y="1502"/>
                  </a:cubicBezTo>
                  <a:cubicBezTo>
                    <a:pt x="365" y="1456"/>
                    <a:pt x="285" y="1388"/>
                    <a:pt x="251" y="1286"/>
                  </a:cubicBezTo>
                  <a:lnTo>
                    <a:pt x="1" y="1661"/>
                  </a:lnTo>
                  <a:cubicBezTo>
                    <a:pt x="35" y="1706"/>
                    <a:pt x="81" y="1741"/>
                    <a:pt x="137" y="1774"/>
                  </a:cubicBezTo>
                  <a:lnTo>
                    <a:pt x="172" y="1809"/>
                  </a:lnTo>
                  <a:lnTo>
                    <a:pt x="69" y="2059"/>
                  </a:lnTo>
                  <a:lnTo>
                    <a:pt x="399" y="2196"/>
                  </a:lnTo>
                  <a:lnTo>
                    <a:pt x="501" y="1934"/>
                  </a:lnTo>
                  <a:lnTo>
                    <a:pt x="546" y="1945"/>
                  </a:lnTo>
                  <a:cubicBezTo>
                    <a:pt x="592" y="1945"/>
                    <a:pt x="637" y="1956"/>
                    <a:pt x="672" y="1956"/>
                  </a:cubicBezTo>
                  <a:cubicBezTo>
                    <a:pt x="1013" y="1956"/>
                    <a:pt x="1320" y="1741"/>
                    <a:pt x="1433" y="1411"/>
                  </a:cubicBezTo>
                  <a:cubicBezTo>
                    <a:pt x="1592" y="1001"/>
                    <a:pt x="1410" y="592"/>
                    <a:pt x="1206" y="206"/>
                  </a:cubicBezTo>
                  <a:cubicBezTo>
                    <a:pt x="1172" y="137"/>
                    <a:pt x="1127" y="69"/>
                    <a:pt x="1104" y="1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20;p59">
              <a:extLst>
                <a:ext uri="{FF2B5EF4-FFF2-40B4-BE49-F238E27FC236}">
                  <a16:creationId xmlns:a16="http://schemas.microsoft.com/office/drawing/2014/main" id="{D67C6397-AEFE-0E45-B192-876F911FDA8A}"/>
                </a:ext>
              </a:extLst>
            </p:cNvPr>
            <p:cNvSpPr/>
            <p:nvPr/>
          </p:nvSpPr>
          <p:spPr>
            <a:xfrm>
              <a:off x="5876625" y="2956050"/>
              <a:ext cx="5725" cy="4000"/>
            </a:xfrm>
            <a:custGeom>
              <a:avLst/>
              <a:gdLst/>
              <a:ahLst/>
              <a:cxnLst/>
              <a:rect l="l" t="t" r="r" b="b"/>
              <a:pathLst>
                <a:path w="229" h="160" extrusionOk="0">
                  <a:moveTo>
                    <a:pt x="35" y="0"/>
                  </a:moveTo>
                  <a:lnTo>
                    <a:pt x="1" y="46"/>
                  </a:lnTo>
                  <a:cubicBezTo>
                    <a:pt x="81" y="79"/>
                    <a:pt x="160" y="125"/>
                    <a:pt x="228" y="159"/>
                  </a:cubicBezTo>
                  <a:lnTo>
                    <a:pt x="183" y="125"/>
                  </a:lnTo>
                  <a:cubicBezTo>
                    <a:pt x="183" y="125"/>
                    <a:pt x="126" y="79"/>
                    <a:pt x="35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21;p59">
              <a:extLst>
                <a:ext uri="{FF2B5EF4-FFF2-40B4-BE49-F238E27FC236}">
                  <a16:creationId xmlns:a16="http://schemas.microsoft.com/office/drawing/2014/main" id="{19B50ABE-49E0-9246-98F7-A9B350B18B34}"/>
                </a:ext>
              </a:extLst>
            </p:cNvPr>
            <p:cNvSpPr/>
            <p:nvPr/>
          </p:nvSpPr>
          <p:spPr>
            <a:xfrm>
              <a:off x="5197925" y="3211575"/>
              <a:ext cx="841600" cy="716000"/>
            </a:xfrm>
            <a:custGeom>
              <a:avLst/>
              <a:gdLst/>
              <a:ahLst/>
              <a:cxnLst/>
              <a:rect l="l" t="t" r="r" b="b"/>
              <a:pathLst>
                <a:path w="33664" h="28640" extrusionOk="0">
                  <a:moveTo>
                    <a:pt x="12017" y="1"/>
                  </a:moveTo>
                  <a:cubicBezTo>
                    <a:pt x="11146" y="1"/>
                    <a:pt x="10272" y="106"/>
                    <a:pt x="9414" y="317"/>
                  </a:cubicBezTo>
                  <a:cubicBezTo>
                    <a:pt x="8073" y="647"/>
                    <a:pt x="6584" y="1057"/>
                    <a:pt x="5220" y="1671"/>
                  </a:cubicBezTo>
                  <a:cubicBezTo>
                    <a:pt x="3321" y="2512"/>
                    <a:pt x="1650" y="3717"/>
                    <a:pt x="820" y="5660"/>
                  </a:cubicBezTo>
                  <a:cubicBezTo>
                    <a:pt x="1" y="7605"/>
                    <a:pt x="308" y="9799"/>
                    <a:pt x="445" y="11845"/>
                  </a:cubicBezTo>
                  <a:cubicBezTo>
                    <a:pt x="968" y="19405"/>
                    <a:pt x="5060" y="26204"/>
                    <a:pt x="12768" y="28079"/>
                  </a:cubicBezTo>
                  <a:cubicBezTo>
                    <a:pt x="14268" y="28442"/>
                    <a:pt x="15812" y="28640"/>
                    <a:pt x="17349" y="28640"/>
                  </a:cubicBezTo>
                  <a:cubicBezTo>
                    <a:pt x="19563" y="28640"/>
                    <a:pt x="21762" y="28230"/>
                    <a:pt x="23796" y="27318"/>
                  </a:cubicBezTo>
                  <a:cubicBezTo>
                    <a:pt x="24296" y="27090"/>
                    <a:pt x="24784" y="26840"/>
                    <a:pt x="25251" y="26556"/>
                  </a:cubicBezTo>
                  <a:cubicBezTo>
                    <a:pt x="26751" y="25646"/>
                    <a:pt x="28093" y="24476"/>
                    <a:pt x="29230" y="23122"/>
                  </a:cubicBezTo>
                  <a:cubicBezTo>
                    <a:pt x="31731" y="20144"/>
                    <a:pt x="33663" y="16165"/>
                    <a:pt x="31378" y="12504"/>
                  </a:cubicBezTo>
                  <a:cubicBezTo>
                    <a:pt x="29945" y="10208"/>
                    <a:pt x="27649" y="8924"/>
                    <a:pt x="25410" y="7548"/>
                  </a:cubicBezTo>
                  <a:cubicBezTo>
                    <a:pt x="23932" y="6650"/>
                    <a:pt x="22511" y="5650"/>
                    <a:pt x="21169" y="4569"/>
                  </a:cubicBezTo>
                  <a:cubicBezTo>
                    <a:pt x="21022" y="4455"/>
                    <a:pt x="20885" y="4342"/>
                    <a:pt x="20737" y="4228"/>
                  </a:cubicBezTo>
                  <a:cubicBezTo>
                    <a:pt x="19407" y="3126"/>
                    <a:pt x="18281" y="1818"/>
                    <a:pt x="16690" y="1068"/>
                  </a:cubicBezTo>
                  <a:cubicBezTo>
                    <a:pt x="15222" y="359"/>
                    <a:pt x="13625" y="1"/>
                    <a:pt x="12017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22;p59">
              <a:extLst>
                <a:ext uri="{FF2B5EF4-FFF2-40B4-BE49-F238E27FC236}">
                  <a16:creationId xmlns:a16="http://schemas.microsoft.com/office/drawing/2014/main" id="{9E764CDD-6DE8-6F4A-884E-A21868A43153}"/>
                </a:ext>
              </a:extLst>
            </p:cNvPr>
            <p:cNvSpPr/>
            <p:nvPr/>
          </p:nvSpPr>
          <p:spPr>
            <a:xfrm>
              <a:off x="5201650" y="3256175"/>
              <a:ext cx="588900" cy="669900"/>
            </a:xfrm>
            <a:custGeom>
              <a:avLst/>
              <a:gdLst/>
              <a:ahLst/>
              <a:cxnLst/>
              <a:rect l="l" t="t" r="r" b="b"/>
              <a:pathLst>
                <a:path w="23556" h="26796" extrusionOk="0">
                  <a:moveTo>
                    <a:pt x="4957" y="0"/>
                  </a:moveTo>
                  <a:lnTo>
                    <a:pt x="4957" y="0"/>
                  </a:lnTo>
                  <a:cubicBezTo>
                    <a:pt x="3070" y="864"/>
                    <a:pt x="1512" y="2057"/>
                    <a:pt x="728" y="3899"/>
                  </a:cubicBezTo>
                  <a:cubicBezTo>
                    <a:pt x="0" y="5582"/>
                    <a:pt x="148" y="7469"/>
                    <a:pt x="296" y="9288"/>
                  </a:cubicBezTo>
                  <a:cubicBezTo>
                    <a:pt x="319" y="9550"/>
                    <a:pt x="341" y="9800"/>
                    <a:pt x="352" y="10061"/>
                  </a:cubicBezTo>
                  <a:cubicBezTo>
                    <a:pt x="625" y="13949"/>
                    <a:pt x="1819" y="17473"/>
                    <a:pt x="3808" y="20270"/>
                  </a:cubicBezTo>
                  <a:cubicBezTo>
                    <a:pt x="5968" y="23294"/>
                    <a:pt x="9015" y="25352"/>
                    <a:pt x="12630" y="26227"/>
                  </a:cubicBezTo>
                  <a:cubicBezTo>
                    <a:pt x="14176" y="26602"/>
                    <a:pt x="15711" y="26795"/>
                    <a:pt x="17200" y="26795"/>
                  </a:cubicBezTo>
                  <a:cubicBezTo>
                    <a:pt x="19463" y="26795"/>
                    <a:pt x="21623" y="26363"/>
                    <a:pt x="23556" y="25499"/>
                  </a:cubicBezTo>
                  <a:cubicBezTo>
                    <a:pt x="23192" y="25386"/>
                    <a:pt x="22839" y="25261"/>
                    <a:pt x="22487" y="25102"/>
                  </a:cubicBezTo>
                  <a:cubicBezTo>
                    <a:pt x="20224" y="24135"/>
                    <a:pt x="18326" y="22498"/>
                    <a:pt x="16484" y="20884"/>
                  </a:cubicBezTo>
                  <a:cubicBezTo>
                    <a:pt x="15359" y="19918"/>
                    <a:pt x="14222" y="18928"/>
                    <a:pt x="12892" y="18281"/>
                  </a:cubicBezTo>
                  <a:cubicBezTo>
                    <a:pt x="11778" y="17758"/>
                    <a:pt x="10573" y="17496"/>
                    <a:pt x="9356" y="17496"/>
                  </a:cubicBezTo>
                  <a:cubicBezTo>
                    <a:pt x="8595" y="17496"/>
                    <a:pt x="7833" y="17599"/>
                    <a:pt x="7094" y="17803"/>
                  </a:cubicBezTo>
                  <a:cubicBezTo>
                    <a:pt x="7514" y="17337"/>
                    <a:pt x="7992" y="16939"/>
                    <a:pt x="8515" y="16609"/>
                  </a:cubicBezTo>
                  <a:lnTo>
                    <a:pt x="8515" y="16609"/>
                  </a:lnTo>
                  <a:cubicBezTo>
                    <a:pt x="8163" y="16746"/>
                    <a:pt x="7833" y="16894"/>
                    <a:pt x="7503" y="17064"/>
                  </a:cubicBezTo>
                  <a:cubicBezTo>
                    <a:pt x="7492" y="17064"/>
                    <a:pt x="7481" y="17076"/>
                    <a:pt x="7469" y="17076"/>
                  </a:cubicBezTo>
                  <a:cubicBezTo>
                    <a:pt x="7446" y="17076"/>
                    <a:pt x="7435" y="17064"/>
                    <a:pt x="7423" y="17041"/>
                  </a:cubicBezTo>
                  <a:cubicBezTo>
                    <a:pt x="7401" y="17007"/>
                    <a:pt x="7412" y="16973"/>
                    <a:pt x="7446" y="16962"/>
                  </a:cubicBezTo>
                  <a:cubicBezTo>
                    <a:pt x="8004" y="16677"/>
                    <a:pt x="8583" y="16427"/>
                    <a:pt x="9174" y="16245"/>
                  </a:cubicBezTo>
                  <a:cubicBezTo>
                    <a:pt x="9732" y="15984"/>
                    <a:pt x="10311" y="15802"/>
                    <a:pt x="10925" y="15700"/>
                  </a:cubicBezTo>
                  <a:cubicBezTo>
                    <a:pt x="9970" y="14825"/>
                    <a:pt x="8640" y="14461"/>
                    <a:pt x="7344" y="14438"/>
                  </a:cubicBezTo>
                  <a:lnTo>
                    <a:pt x="7105" y="14438"/>
                  </a:lnTo>
                  <a:cubicBezTo>
                    <a:pt x="6741" y="14438"/>
                    <a:pt x="6412" y="14449"/>
                    <a:pt x="6116" y="14484"/>
                  </a:cubicBezTo>
                  <a:cubicBezTo>
                    <a:pt x="5582" y="14586"/>
                    <a:pt x="5036" y="14745"/>
                    <a:pt x="4479" y="14949"/>
                  </a:cubicBezTo>
                  <a:cubicBezTo>
                    <a:pt x="4479" y="14961"/>
                    <a:pt x="4468" y="14961"/>
                    <a:pt x="4468" y="14961"/>
                  </a:cubicBezTo>
                  <a:cubicBezTo>
                    <a:pt x="4434" y="14961"/>
                    <a:pt x="4411" y="14949"/>
                    <a:pt x="4411" y="14916"/>
                  </a:cubicBezTo>
                  <a:cubicBezTo>
                    <a:pt x="4388" y="14893"/>
                    <a:pt x="4411" y="14858"/>
                    <a:pt x="4445" y="14847"/>
                  </a:cubicBezTo>
                  <a:cubicBezTo>
                    <a:pt x="4593" y="14779"/>
                    <a:pt x="4740" y="14734"/>
                    <a:pt x="4889" y="14688"/>
                  </a:cubicBezTo>
                  <a:lnTo>
                    <a:pt x="4889" y="14688"/>
                  </a:lnTo>
                  <a:cubicBezTo>
                    <a:pt x="4639" y="14734"/>
                    <a:pt x="4366" y="14790"/>
                    <a:pt x="4081" y="14858"/>
                  </a:cubicBezTo>
                  <a:cubicBezTo>
                    <a:pt x="4490" y="14097"/>
                    <a:pt x="5594" y="13403"/>
                    <a:pt x="6468" y="13403"/>
                  </a:cubicBezTo>
                  <a:lnTo>
                    <a:pt x="6480" y="13403"/>
                  </a:lnTo>
                  <a:cubicBezTo>
                    <a:pt x="5639" y="13392"/>
                    <a:pt x="4809" y="13324"/>
                    <a:pt x="3990" y="13221"/>
                  </a:cubicBezTo>
                  <a:cubicBezTo>
                    <a:pt x="2842" y="13039"/>
                    <a:pt x="2330" y="11698"/>
                    <a:pt x="2160" y="10550"/>
                  </a:cubicBezTo>
                  <a:cubicBezTo>
                    <a:pt x="1694" y="7401"/>
                    <a:pt x="2171" y="4047"/>
                    <a:pt x="3888" y="1375"/>
                  </a:cubicBezTo>
                  <a:cubicBezTo>
                    <a:pt x="4207" y="887"/>
                    <a:pt x="4559" y="420"/>
                    <a:pt x="4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23;p59">
              <a:extLst>
                <a:ext uri="{FF2B5EF4-FFF2-40B4-BE49-F238E27FC236}">
                  <a16:creationId xmlns:a16="http://schemas.microsoft.com/office/drawing/2014/main" id="{967A75CD-6B0A-D841-AF44-1C3E46A157F9}"/>
                </a:ext>
              </a:extLst>
            </p:cNvPr>
            <p:cNvSpPr/>
            <p:nvPr/>
          </p:nvSpPr>
          <p:spPr>
            <a:xfrm>
              <a:off x="5198800" y="3209950"/>
              <a:ext cx="835600" cy="718950"/>
            </a:xfrm>
            <a:custGeom>
              <a:avLst/>
              <a:gdLst/>
              <a:ahLst/>
              <a:cxnLst/>
              <a:rect l="l" t="t" r="r" b="b"/>
              <a:pathLst>
                <a:path w="33424" h="28758" extrusionOk="0">
                  <a:moveTo>
                    <a:pt x="11971" y="121"/>
                  </a:moveTo>
                  <a:cubicBezTo>
                    <a:pt x="13574" y="121"/>
                    <a:pt x="15166" y="485"/>
                    <a:pt x="16632" y="1178"/>
                  </a:cubicBezTo>
                  <a:cubicBezTo>
                    <a:pt x="17758" y="1713"/>
                    <a:pt x="18668" y="2554"/>
                    <a:pt x="19554" y="3361"/>
                  </a:cubicBezTo>
                  <a:cubicBezTo>
                    <a:pt x="19918" y="3679"/>
                    <a:pt x="20282" y="4020"/>
                    <a:pt x="20668" y="4338"/>
                  </a:cubicBezTo>
                  <a:cubicBezTo>
                    <a:pt x="20805" y="4452"/>
                    <a:pt x="20952" y="4566"/>
                    <a:pt x="21089" y="4680"/>
                  </a:cubicBezTo>
                  <a:cubicBezTo>
                    <a:pt x="22442" y="5760"/>
                    <a:pt x="23862" y="6771"/>
                    <a:pt x="25340" y="7670"/>
                  </a:cubicBezTo>
                  <a:cubicBezTo>
                    <a:pt x="25500" y="7761"/>
                    <a:pt x="25648" y="7852"/>
                    <a:pt x="25807" y="7954"/>
                  </a:cubicBezTo>
                  <a:cubicBezTo>
                    <a:pt x="27853" y="9193"/>
                    <a:pt x="29968" y="10467"/>
                    <a:pt x="31287" y="12604"/>
                  </a:cubicBezTo>
                  <a:cubicBezTo>
                    <a:pt x="32593" y="14696"/>
                    <a:pt x="33287" y="18231"/>
                    <a:pt x="29137" y="23154"/>
                  </a:cubicBezTo>
                  <a:cubicBezTo>
                    <a:pt x="28023" y="24506"/>
                    <a:pt x="26682" y="25655"/>
                    <a:pt x="25181" y="26575"/>
                  </a:cubicBezTo>
                  <a:cubicBezTo>
                    <a:pt x="22894" y="27940"/>
                    <a:pt x="20197" y="28642"/>
                    <a:pt x="17317" y="28642"/>
                  </a:cubicBezTo>
                  <a:cubicBezTo>
                    <a:pt x="15831" y="28642"/>
                    <a:pt x="14296" y="28455"/>
                    <a:pt x="12744" y="28076"/>
                  </a:cubicBezTo>
                  <a:cubicBezTo>
                    <a:pt x="9129" y="27201"/>
                    <a:pt x="6082" y="25143"/>
                    <a:pt x="3922" y="22119"/>
                  </a:cubicBezTo>
                  <a:cubicBezTo>
                    <a:pt x="1933" y="19322"/>
                    <a:pt x="739" y="15798"/>
                    <a:pt x="466" y="11910"/>
                  </a:cubicBezTo>
                  <a:cubicBezTo>
                    <a:pt x="455" y="11649"/>
                    <a:pt x="433" y="11399"/>
                    <a:pt x="410" y="11137"/>
                  </a:cubicBezTo>
                  <a:cubicBezTo>
                    <a:pt x="262" y="9318"/>
                    <a:pt x="114" y="7431"/>
                    <a:pt x="842" y="5748"/>
                  </a:cubicBezTo>
                  <a:cubicBezTo>
                    <a:pt x="2171" y="2610"/>
                    <a:pt x="5741" y="1349"/>
                    <a:pt x="9391" y="440"/>
                  </a:cubicBezTo>
                  <a:cubicBezTo>
                    <a:pt x="10243" y="223"/>
                    <a:pt x="11107" y="121"/>
                    <a:pt x="11971" y="121"/>
                  </a:cubicBezTo>
                  <a:close/>
                  <a:moveTo>
                    <a:pt x="11953" y="1"/>
                  </a:moveTo>
                  <a:cubicBezTo>
                    <a:pt x="11087" y="1"/>
                    <a:pt x="10219" y="105"/>
                    <a:pt x="9368" y="314"/>
                  </a:cubicBezTo>
                  <a:cubicBezTo>
                    <a:pt x="5673" y="1235"/>
                    <a:pt x="2081" y="2520"/>
                    <a:pt x="728" y="5703"/>
                  </a:cubicBezTo>
                  <a:cubicBezTo>
                    <a:pt x="1" y="7408"/>
                    <a:pt x="148" y="9307"/>
                    <a:pt x="284" y="11149"/>
                  </a:cubicBezTo>
                  <a:cubicBezTo>
                    <a:pt x="307" y="11410"/>
                    <a:pt x="330" y="11660"/>
                    <a:pt x="342" y="11910"/>
                  </a:cubicBezTo>
                  <a:cubicBezTo>
                    <a:pt x="614" y="15821"/>
                    <a:pt x="1820" y="19379"/>
                    <a:pt x="3831" y="22187"/>
                  </a:cubicBezTo>
                  <a:cubicBezTo>
                    <a:pt x="5991" y="25234"/>
                    <a:pt x="9073" y="27315"/>
                    <a:pt x="12721" y="28201"/>
                  </a:cubicBezTo>
                  <a:cubicBezTo>
                    <a:pt x="14279" y="28576"/>
                    <a:pt x="15814" y="28758"/>
                    <a:pt x="17314" y="28758"/>
                  </a:cubicBezTo>
                  <a:cubicBezTo>
                    <a:pt x="20214" y="28758"/>
                    <a:pt x="22942" y="28053"/>
                    <a:pt x="25249" y="26678"/>
                  </a:cubicBezTo>
                  <a:cubicBezTo>
                    <a:pt x="26762" y="25757"/>
                    <a:pt x="28103" y="24597"/>
                    <a:pt x="29240" y="23233"/>
                  </a:cubicBezTo>
                  <a:cubicBezTo>
                    <a:pt x="33424" y="18253"/>
                    <a:pt x="32719" y="14661"/>
                    <a:pt x="31388" y="12536"/>
                  </a:cubicBezTo>
                  <a:cubicBezTo>
                    <a:pt x="30047" y="10387"/>
                    <a:pt x="27921" y="9091"/>
                    <a:pt x="25863" y="7840"/>
                  </a:cubicBezTo>
                  <a:cubicBezTo>
                    <a:pt x="25716" y="7749"/>
                    <a:pt x="25557" y="7658"/>
                    <a:pt x="25409" y="7567"/>
                  </a:cubicBezTo>
                  <a:cubicBezTo>
                    <a:pt x="23931" y="6669"/>
                    <a:pt x="22510" y="5669"/>
                    <a:pt x="21169" y="4589"/>
                  </a:cubicBezTo>
                  <a:cubicBezTo>
                    <a:pt x="21020" y="4475"/>
                    <a:pt x="20884" y="4361"/>
                    <a:pt x="20737" y="4237"/>
                  </a:cubicBezTo>
                  <a:cubicBezTo>
                    <a:pt x="20361" y="3929"/>
                    <a:pt x="19997" y="3588"/>
                    <a:pt x="19645" y="3270"/>
                  </a:cubicBezTo>
                  <a:cubicBezTo>
                    <a:pt x="18747" y="2451"/>
                    <a:pt x="17826" y="1622"/>
                    <a:pt x="16678" y="1076"/>
                  </a:cubicBezTo>
                  <a:cubicBezTo>
                    <a:pt x="15195" y="365"/>
                    <a:pt x="13577" y="1"/>
                    <a:pt x="11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24;p59">
              <a:extLst>
                <a:ext uri="{FF2B5EF4-FFF2-40B4-BE49-F238E27FC236}">
                  <a16:creationId xmlns:a16="http://schemas.microsoft.com/office/drawing/2014/main" id="{EEDDA22C-93B6-2448-B8E7-09F8F48BEB6C}"/>
                </a:ext>
              </a:extLst>
            </p:cNvPr>
            <p:cNvSpPr/>
            <p:nvPr/>
          </p:nvSpPr>
          <p:spPr>
            <a:xfrm>
              <a:off x="5386650" y="3661100"/>
              <a:ext cx="50050" cy="21975"/>
            </a:xfrm>
            <a:custGeom>
              <a:avLst/>
              <a:gdLst/>
              <a:ahLst/>
              <a:cxnLst/>
              <a:rect l="l" t="t" r="r" b="b"/>
              <a:pathLst>
                <a:path w="2002" h="879" extrusionOk="0">
                  <a:moveTo>
                    <a:pt x="1935" y="0"/>
                  </a:moveTo>
                  <a:cubicBezTo>
                    <a:pt x="1931" y="0"/>
                    <a:pt x="1926" y="1"/>
                    <a:pt x="1922" y="3"/>
                  </a:cubicBezTo>
                  <a:cubicBezTo>
                    <a:pt x="1274" y="197"/>
                    <a:pt x="649" y="458"/>
                    <a:pt x="46" y="765"/>
                  </a:cubicBezTo>
                  <a:cubicBezTo>
                    <a:pt x="12" y="776"/>
                    <a:pt x="1" y="810"/>
                    <a:pt x="23" y="844"/>
                  </a:cubicBezTo>
                  <a:cubicBezTo>
                    <a:pt x="35" y="867"/>
                    <a:pt x="46" y="879"/>
                    <a:pt x="69" y="879"/>
                  </a:cubicBezTo>
                  <a:cubicBezTo>
                    <a:pt x="81" y="879"/>
                    <a:pt x="92" y="867"/>
                    <a:pt x="103" y="867"/>
                  </a:cubicBezTo>
                  <a:cubicBezTo>
                    <a:pt x="695" y="560"/>
                    <a:pt x="1319" y="310"/>
                    <a:pt x="1956" y="117"/>
                  </a:cubicBezTo>
                  <a:cubicBezTo>
                    <a:pt x="1979" y="106"/>
                    <a:pt x="2001" y="71"/>
                    <a:pt x="1991" y="48"/>
                  </a:cubicBezTo>
                  <a:cubicBezTo>
                    <a:pt x="1981" y="20"/>
                    <a:pt x="1956" y="0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25;p59">
              <a:extLst>
                <a:ext uri="{FF2B5EF4-FFF2-40B4-BE49-F238E27FC236}">
                  <a16:creationId xmlns:a16="http://schemas.microsoft.com/office/drawing/2014/main" id="{2BB60EBD-3910-6E4B-9F99-17590D9B2D5F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76" y="1"/>
                    <a:pt x="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26;p59">
              <a:extLst>
                <a:ext uri="{FF2B5EF4-FFF2-40B4-BE49-F238E27FC236}">
                  <a16:creationId xmlns:a16="http://schemas.microsoft.com/office/drawing/2014/main" id="{53D84E83-71B8-5F4D-9732-4B9EF6255CAB}"/>
                </a:ext>
              </a:extLst>
            </p:cNvPr>
            <p:cNvSpPr/>
            <p:nvPr/>
          </p:nvSpPr>
          <p:spPr>
            <a:xfrm>
              <a:off x="5311350" y="3610925"/>
              <a:ext cx="203225" cy="29800"/>
            </a:xfrm>
            <a:custGeom>
              <a:avLst/>
              <a:gdLst/>
              <a:ahLst/>
              <a:cxnLst/>
              <a:rect l="l" t="t" r="r" b="b"/>
              <a:pathLst>
                <a:path w="8129" h="1192" extrusionOk="0">
                  <a:moveTo>
                    <a:pt x="3562" y="1"/>
                  </a:moveTo>
                  <a:cubicBezTo>
                    <a:pt x="2497" y="1"/>
                    <a:pt x="1306" y="174"/>
                    <a:pt x="57" y="657"/>
                  </a:cubicBezTo>
                  <a:cubicBezTo>
                    <a:pt x="23" y="668"/>
                    <a:pt x="0" y="703"/>
                    <a:pt x="23" y="726"/>
                  </a:cubicBezTo>
                  <a:cubicBezTo>
                    <a:pt x="31" y="751"/>
                    <a:pt x="53" y="764"/>
                    <a:pt x="72" y="764"/>
                  </a:cubicBezTo>
                  <a:cubicBezTo>
                    <a:pt x="79" y="764"/>
                    <a:pt x="86" y="762"/>
                    <a:pt x="91" y="759"/>
                  </a:cubicBezTo>
                  <a:cubicBezTo>
                    <a:pt x="1323" y="287"/>
                    <a:pt x="2498" y="118"/>
                    <a:pt x="3548" y="118"/>
                  </a:cubicBezTo>
                  <a:cubicBezTo>
                    <a:pt x="6161" y="118"/>
                    <a:pt x="8002" y="1164"/>
                    <a:pt x="8027" y="1180"/>
                  </a:cubicBezTo>
                  <a:cubicBezTo>
                    <a:pt x="8037" y="1180"/>
                    <a:pt x="8049" y="1191"/>
                    <a:pt x="8060" y="1191"/>
                  </a:cubicBezTo>
                  <a:cubicBezTo>
                    <a:pt x="8083" y="1191"/>
                    <a:pt x="8095" y="1180"/>
                    <a:pt x="8106" y="1158"/>
                  </a:cubicBezTo>
                  <a:cubicBezTo>
                    <a:pt x="8128" y="1123"/>
                    <a:pt x="8118" y="1089"/>
                    <a:pt x="8095" y="1078"/>
                  </a:cubicBezTo>
                  <a:cubicBezTo>
                    <a:pt x="8062" y="1061"/>
                    <a:pt x="6200" y="1"/>
                    <a:pt x="35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27;p59">
              <a:extLst>
                <a:ext uri="{FF2B5EF4-FFF2-40B4-BE49-F238E27FC236}">
                  <a16:creationId xmlns:a16="http://schemas.microsoft.com/office/drawing/2014/main" id="{16CF844B-F289-ED41-9FD1-C5FC91B7EB89}"/>
                </a:ext>
              </a:extLst>
            </p:cNvPr>
            <p:cNvSpPr/>
            <p:nvPr/>
          </p:nvSpPr>
          <p:spPr>
            <a:xfrm>
              <a:off x="5243975" y="3215800"/>
              <a:ext cx="787025" cy="677875"/>
            </a:xfrm>
            <a:custGeom>
              <a:avLst/>
              <a:gdLst/>
              <a:ahLst/>
              <a:cxnLst/>
              <a:rect l="l" t="t" r="r" b="b"/>
              <a:pathLst>
                <a:path w="31481" h="27115" extrusionOk="0">
                  <a:moveTo>
                    <a:pt x="13018" y="274"/>
                  </a:moveTo>
                  <a:lnTo>
                    <a:pt x="13018" y="274"/>
                  </a:lnTo>
                  <a:cubicBezTo>
                    <a:pt x="13109" y="433"/>
                    <a:pt x="13120" y="569"/>
                    <a:pt x="13120" y="648"/>
                  </a:cubicBezTo>
                  <a:lnTo>
                    <a:pt x="13120" y="694"/>
                  </a:lnTo>
                  <a:lnTo>
                    <a:pt x="13120" y="1070"/>
                  </a:lnTo>
                  <a:lnTo>
                    <a:pt x="15997" y="1649"/>
                  </a:lnTo>
                  <a:cubicBezTo>
                    <a:pt x="15633" y="1388"/>
                    <a:pt x="15246" y="1149"/>
                    <a:pt x="14825" y="944"/>
                  </a:cubicBezTo>
                  <a:cubicBezTo>
                    <a:pt x="14234" y="671"/>
                    <a:pt x="13632" y="444"/>
                    <a:pt x="13018" y="274"/>
                  </a:cubicBezTo>
                  <a:close/>
                  <a:moveTo>
                    <a:pt x="11574" y="17065"/>
                  </a:moveTo>
                  <a:cubicBezTo>
                    <a:pt x="11608" y="17065"/>
                    <a:pt x="11631" y="17087"/>
                    <a:pt x="11631" y="17122"/>
                  </a:cubicBezTo>
                  <a:cubicBezTo>
                    <a:pt x="11631" y="17155"/>
                    <a:pt x="11608" y="17178"/>
                    <a:pt x="11574" y="17190"/>
                  </a:cubicBezTo>
                  <a:cubicBezTo>
                    <a:pt x="10642" y="17269"/>
                    <a:pt x="9709" y="17417"/>
                    <a:pt x="8800" y="17622"/>
                  </a:cubicBezTo>
                  <a:lnTo>
                    <a:pt x="8789" y="17622"/>
                  </a:lnTo>
                  <a:cubicBezTo>
                    <a:pt x="8754" y="17622"/>
                    <a:pt x="8732" y="17610"/>
                    <a:pt x="8732" y="17577"/>
                  </a:cubicBezTo>
                  <a:cubicBezTo>
                    <a:pt x="8721" y="17542"/>
                    <a:pt x="8743" y="17519"/>
                    <a:pt x="8777" y="17508"/>
                  </a:cubicBezTo>
                  <a:cubicBezTo>
                    <a:pt x="9687" y="17292"/>
                    <a:pt x="10631" y="17145"/>
                    <a:pt x="11563" y="17065"/>
                  </a:cubicBezTo>
                  <a:close/>
                  <a:moveTo>
                    <a:pt x="7499" y="17852"/>
                  </a:moveTo>
                  <a:lnTo>
                    <a:pt x="7499" y="17852"/>
                  </a:lnTo>
                  <a:cubicBezTo>
                    <a:pt x="7493" y="17855"/>
                    <a:pt x="7487" y="17857"/>
                    <a:pt x="7481" y="17860"/>
                  </a:cubicBezTo>
                  <a:cubicBezTo>
                    <a:pt x="7487" y="17858"/>
                    <a:pt x="7493" y="17855"/>
                    <a:pt x="7499" y="17852"/>
                  </a:cubicBezTo>
                  <a:close/>
                  <a:moveTo>
                    <a:pt x="8653" y="1"/>
                  </a:moveTo>
                  <a:lnTo>
                    <a:pt x="8653" y="1"/>
                  </a:lnTo>
                  <a:cubicBezTo>
                    <a:pt x="8289" y="46"/>
                    <a:pt x="7936" y="115"/>
                    <a:pt x="7584" y="206"/>
                  </a:cubicBezTo>
                  <a:cubicBezTo>
                    <a:pt x="6083" y="580"/>
                    <a:pt x="4594" y="1012"/>
                    <a:pt x="3264" y="1615"/>
                  </a:cubicBezTo>
                  <a:cubicBezTo>
                    <a:pt x="2866" y="2035"/>
                    <a:pt x="2514" y="2502"/>
                    <a:pt x="2195" y="2990"/>
                  </a:cubicBezTo>
                  <a:cubicBezTo>
                    <a:pt x="478" y="5662"/>
                    <a:pt x="1" y="9016"/>
                    <a:pt x="467" y="12165"/>
                  </a:cubicBezTo>
                  <a:cubicBezTo>
                    <a:pt x="637" y="13313"/>
                    <a:pt x="1149" y="14654"/>
                    <a:pt x="2297" y="14836"/>
                  </a:cubicBezTo>
                  <a:cubicBezTo>
                    <a:pt x="3116" y="14939"/>
                    <a:pt x="3946" y="15007"/>
                    <a:pt x="4787" y="15018"/>
                  </a:cubicBezTo>
                  <a:lnTo>
                    <a:pt x="4775" y="15018"/>
                  </a:lnTo>
                  <a:cubicBezTo>
                    <a:pt x="3901" y="15018"/>
                    <a:pt x="2797" y="15712"/>
                    <a:pt x="2388" y="16473"/>
                  </a:cubicBezTo>
                  <a:cubicBezTo>
                    <a:pt x="2673" y="16405"/>
                    <a:pt x="2946" y="16349"/>
                    <a:pt x="3196" y="16303"/>
                  </a:cubicBezTo>
                  <a:cubicBezTo>
                    <a:pt x="4275" y="15940"/>
                    <a:pt x="5310" y="15803"/>
                    <a:pt x="6253" y="15803"/>
                  </a:cubicBezTo>
                  <a:cubicBezTo>
                    <a:pt x="8891" y="15803"/>
                    <a:pt x="10755" y="16860"/>
                    <a:pt x="10790" y="16883"/>
                  </a:cubicBezTo>
                  <a:cubicBezTo>
                    <a:pt x="10813" y="16894"/>
                    <a:pt x="10823" y="16928"/>
                    <a:pt x="10801" y="16963"/>
                  </a:cubicBezTo>
                  <a:cubicBezTo>
                    <a:pt x="10790" y="16985"/>
                    <a:pt x="10778" y="16996"/>
                    <a:pt x="10755" y="16996"/>
                  </a:cubicBezTo>
                  <a:cubicBezTo>
                    <a:pt x="10744" y="16996"/>
                    <a:pt x="10732" y="16985"/>
                    <a:pt x="10722" y="16985"/>
                  </a:cubicBezTo>
                  <a:cubicBezTo>
                    <a:pt x="10699" y="16974"/>
                    <a:pt x="8857" y="15928"/>
                    <a:pt x="6253" y="15928"/>
                  </a:cubicBezTo>
                  <a:cubicBezTo>
                    <a:pt x="5674" y="15928"/>
                    <a:pt x="5060" y="15973"/>
                    <a:pt x="4423" y="16099"/>
                  </a:cubicBezTo>
                  <a:cubicBezTo>
                    <a:pt x="4719" y="16064"/>
                    <a:pt x="5048" y="16053"/>
                    <a:pt x="5412" y="16053"/>
                  </a:cubicBezTo>
                  <a:lnTo>
                    <a:pt x="5651" y="16053"/>
                  </a:lnTo>
                  <a:cubicBezTo>
                    <a:pt x="6947" y="16076"/>
                    <a:pt x="8277" y="16440"/>
                    <a:pt x="9232" y="17315"/>
                  </a:cubicBezTo>
                  <a:cubicBezTo>
                    <a:pt x="8625" y="17416"/>
                    <a:pt x="8051" y="17595"/>
                    <a:pt x="7499" y="17852"/>
                  </a:cubicBezTo>
                  <a:lnTo>
                    <a:pt x="7499" y="17852"/>
                  </a:lnTo>
                  <a:cubicBezTo>
                    <a:pt x="7539" y="17835"/>
                    <a:pt x="7580" y="17825"/>
                    <a:pt x="7629" y="17815"/>
                  </a:cubicBezTo>
                  <a:lnTo>
                    <a:pt x="7640" y="17815"/>
                  </a:lnTo>
                  <a:cubicBezTo>
                    <a:pt x="7663" y="17815"/>
                    <a:pt x="7686" y="17827"/>
                    <a:pt x="7698" y="17860"/>
                  </a:cubicBezTo>
                  <a:cubicBezTo>
                    <a:pt x="7708" y="17883"/>
                    <a:pt x="7686" y="17918"/>
                    <a:pt x="7663" y="17929"/>
                  </a:cubicBezTo>
                  <a:cubicBezTo>
                    <a:pt x="7379" y="18019"/>
                    <a:pt x="7095" y="18110"/>
                    <a:pt x="6822" y="18224"/>
                  </a:cubicBezTo>
                  <a:cubicBezTo>
                    <a:pt x="6299" y="18554"/>
                    <a:pt x="5821" y="18952"/>
                    <a:pt x="5401" y="19418"/>
                  </a:cubicBezTo>
                  <a:cubicBezTo>
                    <a:pt x="6140" y="19214"/>
                    <a:pt x="6902" y="19111"/>
                    <a:pt x="7663" y="19111"/>
                  </a:cubicBezTo>
                  <a:cubicBezTo>
                    <a:pt x="8880" y="19111"/>
                    <a:pt x="10085" y="19373"/>
                    <a:pt x="11199" y="19896"/>
                  </a:cubicBezTo>
                  <a:cubicBezTo>
                    <a:pt x="12529" y="20543"/>
                    <a:pt x="13666" y="21533"/>
                    <a:pt x="14791" y="22499"/>
                  </a:cubicBezTo>
                  <a:cubicBezTo>
                    <a:pt x="16633" y="24113"/>
                    <a:pt x="18531" y="25750"/>
                    <a:pt x="20794" y="26717"/>
                  </a:cubicBezTo>
                  <a:cubicBezTo>
                    <a:pt x="21146" y="26876"/>
                    <a:pt x="21499" y="27001"/>
                    <a:pt x="21863" y="27114"/>
                  </a:cubicBezTo>
                  <a:cubicBezTo>
                    <a:pt x="22386" y="26887"/>
                    <a:pt x="22886" y="26626"/>
                    <a:pt x="23374" y="26341"/>
                  </a:cubicBezTo>
                  <a:cubicBezTo>
                    <a:pt x="23886" y="26023"/>
                    <a:pt x="24386" y="25682"/>
                    <a:pt x="24864" y="25318"/>
                  </a:cubicBezTo>
                  <a:lnTo>
                    <a:pt x="24750" y="24989"/>
                  </a:lnTo>
                  <a:lnTo>
                    <a:pt x="25046" y="24602"/>
                  </a:lnTo>
                  <a:lnTo>
                    <a:pt x="25079" y="24557"/>
                  </a:lnTo>
                  <a:lnTo>
                    <a:pt x="25546" y="23931"/>
                  </a:lnTo>
                  <a:cubicBezTo>
                    <a:pt x="25546" y="23943"/>
                    <a:pt x="25557" y="23943"/>
                    <a:pt x="25569" y="23954"/>
                  </a:cubicBezTo>
                  <a:lnTo>
                    <a:pt x="26046" y="23352"/>
                  </a:lnTo>
                  <a:cubicBezTo>
                    <a:pt x="26069" y="23613"/>
                    <a:pt x="26148" y="23852"/>
                    <a:pt x="26274" y="24068"/>
                  </a:cubicBezTo>
                  <a:cubicBezTo>
                    <a:pt x="26648" y="23704"/>
                    <a:pt x="27001" y="23317"/>
                    <a:pt x="27330" y="22920"/>
                  </a:cubicBezTo>
                  <a:cubicBezTo>
                    <a:pt x="31480" y="17997"/>
                    <a:pt x="30786" y="14462"/>
                    <a:pt x="29480" y="12370"/>
                  </a:cubicBezTo>
                  <a:cubicBezTo>
                    <a:pt x="28161" y="10233"/>
                    <a:pt x="26046" y="8959"/>
                    <a:pt x="24000" y="7720"/>
                  </a:cubicBezTo>
                  <a:cubicBezTo>
                    <a:pt x="23943" y="7686"/>
                    <a:pt x="23897" y="7651"/>
                    <a:pt x="23841" y="7618"/>
                  </a:cubicBezTo>
                  <a:lnTo>
                    <a:pt x="23624" y="9357"/>
                  </a:lnTo>
                  <a:lnTo>
                    <a:pt x="15803" y="11130"/>
                  </a:lnTo>
                  <a:lnTo>
                    <a:pt x="16053" y="10892"/>
                  </a:lnTo>
                  <a:lnTo>
                    <a:pt x="15394" y="10892"/>
                  </a:lnTo>
                  <a:lnTo>
                    <a:pt x="15416" y="10528"/>
                  </a:lnTo>
                  <a:lnTo>
                    <a:pt x="12779" y="11415"/>
                  </a:lnTo>
                  <a:lnTo>
                    <a:pt x="10755" y="12438"/>
                  </a:lnTo>
                  <a:cubicBezTo>
                    <a:pt x="10755" y="12438"/>
                    <a:pt x="10471" y="12403"/>
                    <a:pt x="10062" y="12335"/>
                  </a:cubicBezTo>
                  <a:lnTo>
                    <a:pt x="6083" y="13666"/>
                  </a:lnTo>
                  <a:lnTo>
                    <a:pt x="6311" y="13848"/>
                  </a:lnTo>
                  <a:cubicBezTo>
                    <a:pt x="5833" y="14063"/>
                    <a:pt x="5447" y="14143"/>
                    <a:pt x="5128" y="14143"/>
                  </a:cubicBezTo>
                  <a:cubicBezTo>
                    <a:pt x="4378" y="14143"/>
                    <a:pt x="3991" y="13689"/>
                    <a:pt x="3559" y="13348"/>
                  </a:cubicBezTo>
                  <a:cubicBezTo>
                    <a:pt x="2956" y="12858"/>
                    <a:pt x="2888" y="12529"/>
                    <a:pt x="2797" y="11949"/>
                  </a:cubicBezTo>
                  <a:cubicBezTo>
                    <a:pt x="2775" y="11801"/>
                    <a:pt x="2764" y="11619"/>
                    <a:pt x="2764" y="11415"/>
                  </a:cubicBezTo>
                  <a:cubicBezTo>
                    <a:pt x="2764" y="11039"/>
                    <a:pt x="2797" y="10574"/>
                    <a:pt x="2797" y="10073"/>
                  </a:cubicBezTo>
                  <a:cubicBezTo>
                    <a:pt x="2797" y="9834"/>
                    <a:pt x="2786" y="9596"/>
                    <a:pt x="2775" y="9346"/>
                  </a:cubicBezTo>
                  <a:cubicBezTo>
                    <a:pt x="2764" y="9255"/>
                    <a:pt x="2764" y="9129"/>
                    <a:pt x="2764" y="8993"/>
                  </a:cubicBezTo>
                  <a:cubicBezTo>
                    <a:pt x="2764" y="7538"/>
                    <a:pt x="3082" y="3821"/>
                    <a:pt x="3082" y="3821"/>
                  </a:cubicBezTo>
                  <a:cubicBezTo>
                    <a:pt x="3752" y="3422"/>
                    <a:pt x="4446" y="3059"/>
                    <a:pt x="5151" y="2729"/>
                  </a:cubicBezTo>
                  <a:cubicBezTo>
                    <a:pt x="6015" y="2354"/>
                    <a:pt x="7948" y="1388"/>
                    <a:pt x="7948" y="1388"/>
                  </a:cubicBezTo>
                  <a:cubicBezTo>
                    <a:pt x="7948" y="1388"/>
                    <a:pt x="7902" y="1251"/>
                    <a:pt x="7902" y="1070"/>
                  </a:cubicBezTo>
                  <a:lnTo>
                    <a:pt x="7902" y="1058"/>
                  </a:lnTo>
                  <a:cubicBezTo>
                    <a:pt x="7879" y="910"/>
                    <a:pt x="7868" y="785"/>
                    <a:pt x="7879" y="694"/>
                  </a:cubicBezTo>
                  <a:cubicBezTo>
                    <a:pt x="7890" y="603"/>
                    <a:pt x="7993" y="478"/>
                    <a:pt x="8140" y="365"/>
                  </a:cubicBezTo>
                  <a:cubicBezTo>
                    <a:pt x="8186" y="307"/>
                    <a:pt x="8243" y="251"/>
                    <a:pt x="8311" y="206"/>
                  </a:cubicBezTo>
                  <a:cubicBezTo>
                    <a:pt x="8368" y="160"/>
                    <a:pt x="8448" y="103"/>
                    <a:pt x="8550" y="57"/>
                  </a:cubicBezTo>
                  <a:cubicBezTo>
                    <a:pt x="8584" y="35"/>
                    <a:pt x="8618" y="12"/>
                    <a:pt x="8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28;p59">
              <a:extLst>
                <a:ext uri="{FF2B5EF4-FFF2-40B4-BE49-F238E27FC236}">
                  <a16:creationId xmlns:a16="http://schemas.microsoft.com/office/drawing/2014/main" id="{1A7A8C3B-6F13-9244-B83D-B3396760508A}"/>
                </a:ext>
              </a:extLst>
            </p:cNvPr>
            <p:cNvSpPr/>
            <p:nvPr/>
          </p:nvSpPr>
          <p:spPr>
            <a:xfrm>
              <a:off x="5325550" y="3213800"/>
              <a:ext cx="713975" cy="680725"/>
            </a:xfrm>
            <a:custGeom>
              <a:avLst/>
              <a:gdLst/>
              <a:ahLst/>
              <a:cxnLst/>
              <a:rect l="l" t="t" r="r" b="b"/>
              <a:pathLst>
                <a:path w="28559" h="27229" extrusionOk="0">
                  <a:moveTo>
                    <a:pt x="5514" y="1"/>
                  </a:moveTo>
                  <a:lnTo>
                    <a:pt x="5514" y="1"/>
                  </a:lnTo>
                  <a:cubicBezTo>
                    <a:pt x="5105" y="46"/>
                    <a:pt x="4707" y="126"/>
                    <a:pt x="4309" y="228"/>
                  </a:cubicBezTo>
                  <a:cubicBezTo>
                    <a:pt x="2968" y="558"/>
                    <a:pt x="1479" y="968"/>
                    <a:pt x="103" y="1582"/>
                  </a:cubicBezTo>
                  <a:cubicBezTo>
                    <a:pt x="69" y="1615"/>
                    <a:pt x="35" y="1661"/>
                    <a:pt x="1" y="1695"/>
                  </a:cubicBezTo>
                  <a:cubicBezTo>
                    <a:pt x="1331" y="1092"/>
                    <a:pt x="2820" y="660"/>
                    <a:pt x="4321" y="286"/>
                  </a:cubicBezTo>
                  <a:cubicBezTo>
                    <a:pt x="4673" y="195"/>
                    <a:pt x="5026" y="126"/>
                    <a:pt x="5390" y="81"/>
                  </a:cubicBezTo>
                  <a:cubicBezTo>
                    <a:pt x="5423" y="46"/>
                    <a:pt x="5469" y="24"/>
                    <a:pt x="5514" y="1"/>
                  </a:cubicBezTo>
                  <a:close/>
                  <a:moveTo>
                    <a:pt x="9732" y="286"/>
                  </a:moveTo>
                  <a:cubicBezTo>
                    <a:pt x="9732" y="308"/>
                    <a:pt x="9743" y="319"/>
                    <a:pt x="9743" y="342"/>
                  </a:cubicBezTo>
                  <a:lnTo>
                    <a:pt x="9755" y="354"/>
                  </a:lnTo>
                  <a:cubicBezTo>
                    <a:pt x="10369" y="524"/>
                    <a:pt x="10971" y="751"/>
                    <a:pt x="11562" y="1024"/>
                  </a:cubicBezTo>
                  <a:cubicBezTo>
                    <a:pt x="11983" y="1229"/>
                    <a:pt x="12370" y="1468"/>
                    <a:pt x="12734" y="1729"/>
                  </a:cubicBezTo>
                  <a:lnTo>
                    <a:pt x="12893" y="1763"/>
                  </a:lnTo>
                  <a:cubicBezTo>
                    <a:pt x="12483" y="1468"/>
                    <a:pt x="12051" y="1195"/>
                    <a:pt x="11585" y="979"/>
                  </a:cubicBezTo>
                  <a:cubicBezTo>
                    <a:pt x="10983" y="683"/>
                    <a:pt x="10369" y="456"/>
                    <a:pt x="9732" y="286"/>
                  </a:cubicBezTo>
                  <a:close/>
                  <a:moveTo>
                    <a:pt x="20589" y="7640"/>
                  </a:moveTo>
                  <a:lnTo>
                    <a:pt x="20578" y="7698"/>
                  </a:lnTo>
                  <a:cubicBezTo>
                    <a:pt x="20634" y="7731"/>
                    <a:pt x="20680" y="7766"/>
                    <a:pt x="20737" y="7800"/>
                  </a:cubicBezTo>
                  <a:cubicBezTo>
                    <a:pt x="22783" y="9039"/>
                    <a:pt x="24898" y="10313"/>
                    <a:pt x="26217" y="12450"/>
                  </a:cubicBezTo>
                  <a:cubicBezTo>
                    <a:pt x="27523" y="14542"/>
                    <a:pt x="28217" y="18077"/>
                    <a:pt x="24067" y="23000"/>
                  </a:cubicBezTo>
                  <a:cubicBezTo>
                    <a:pt x="23738" y="23397"/>
                    <a:pt x="23385" y="23784"/>
                    <a:pt x="23011" y="24148"/>
                  </a:cubicBezTo>
                  <a:cubicBezTo>
                    <a:pt x="23022" y="24170"/>
                    <a:pt x="23033" y="24182"/>
                    <a:pt x="23044" y="24205"/>
                  </a:cubicBezTo>
                  <a:cubicBezTo>
                    <a:pt x="23420" y="23829"/>
                    <a:pt x="23784" y="23443"/>
                    <a:pt x="24125" y="23033"/>
                  </a:cubicBezTo>
                  <a:cubicBezTo>
                    <a:pt x="26626" y="20055"/>
                    <a:pt x="28558" y="16076"/>
                    <a:pt x="26273" y="12415"/>
                  </a:cubicBezTo>
                  <a:cubicBezTo>
                    <a:pt x="24898" y="10222"/>
                    <a:pt x="22738" y="8937"/>
                    <a:pt x="20589" y="7640"/>
                  </a:cubicBezTo>
                  <a:close/>
                  <a:moveTo>
                    <a:pt x="21601" y="25398"/>
                  </a:moveTo>
                  <a:cubicBezTo>
                    <a:pt x="21123" y="25762"/>
                    <a:pt x="20623" y="26103"/>
                    <a:pt x="20111" y="26421"/>
                  </a:cubicBezTo>
                  <a:cubicBezTo>
                    <a:pt x="19623" y="26706"/>
                    <a:pt x="19123" y="26967"/>
                    <a:pt x="18600" y="27194"/>
                  </a:cubicBezTo>
                  <a:cubicBezTo>
                    <a:pt x="18633" y="27206"/>
                    <a:pt x="18656" y="27217"/>
                    <a:pt x="18691" y="27229"/>
                  </a:cubicBezTo>
                  <a:cubicBezTo>
                    <a:pt x="19191" y="27001"/>
                    <a:pt x="19679" y="26751"/>
                    <a:pt x="20146" y="26467"/>
                  </a:cubicBezTo>
                  <a:cubicBezTo>
                    <a:pt x="20657" y="26160"/>
                    <a:pt x="21146" y="25819"/>
                    <a:pt x="21612" y="25455"/>
                  </a:cubicBezTo>
                  <a:lnTo>
                    <a:pt x="21601" y="25398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29;p59">
              <a:extLst>
                <a:ext uri="{FF2B5EF4-FFF2-40B4-BE49-F238E27FC236}">
                  <a16:creationId xmlns:a16="http://schemas.microsoft.com/office/drawing/2014/main" id="{F15706BD-FE59-884A-B941-F2580FB5FF93}"/>
                </a:ext>
              </a:extLst>
            </p:cNvPr>
            <p:cNvSpPr/>
            <p:nvPr/>
          </p:nvSpPr>
          <p:spPr>
            <a:xfrm>
              <a:off x="5414500" y="3661150"/>
              <a:ext cx="22200" cy="10275"/>
            </a:xfrm>
            <a:custGeom>
              <a:avLst/>
              <a:gdLst/>
              <a:ahLst/>
              <a:cxnLst/>
              <a:rect l="l" t="t" r="r" b="b"/>
              <a:pathLst>
                <a:path w="888" h="411" extrusionOk="0">
                  <a:moveTo>
                    <a:pt x="808" y="1"/>
                  </a:moveTo>
                  <a:cubicBezTo>
                    <a:pt x="751" y="13"/>
                    <a:pt x="706" y="24"/>
                    <a:pt x="660" y="46"/>
                  </a:cubicBezTo>
                  <a:cubicBezTo>
                    <a:pt x="433" y="149"/>
                    <a:pt x="217" y="274"/>
                    <a:pt x="1" y="410"/>
                  </a:cubicBezTo>
                  <a:cubicBezTo>
                    <a:pt x="274" y="296"/>
                    <a:pt x="558" y="205"/>
                    <a:pt x="842" y="115"/>
                  </a:cubicBezTo>
                  <a:cubicBezTo>
                    <a:pt x="865" y="104"/>
                    <a:pt x="887" y="69"/>
                    <a:pt x="877" y="46"/>
                  </a:cubicBezTo>
                  <a:cubicBezTo>
                    <a:pt x="865" y="13"/>
                    <a:pt x="842" y="1"/>
                    <a:pt x="81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30;p59">
              <a:extLst>
                <a:ext uri="{FF2B5EF4-FFF2-40B4-BE49-F238E27FC236}">
                  <a16:creationId xmlns:a16="http://schemas.microsoft.com/office/drawing/2014/main" id="{7EBBBD8D-FE33-2147-A8E5-24693962CFA7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88" y="1"/>
                    <a:pt x="2854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31;p59">
              <a:extLst>
                <a:ext uri="{FF2B5EF4-FFF2-40B4-BE49-F238E27FC236}">
                  <a16:creationId xmlns:a16="http://schemas.microsoft.com/office/drawing/2014/main" id="{1CC3B36E-1BC8-6C42-BF6E-223DECD60078}"/>
                </a:ext>
              </a:extLst>
            </p:cNvPr>
            <p:cNvSpPr/>
            <p:nvPr/>
          </p:nvSpPr>
          <p:spPr>
            <a:xfrm>
              <a:off x="5323850" y="3610875"/>
              <a:ext cx="190725" cy="29850"/>
            </a:xfrm>
            <a:custGeom>
              <a:avLst/>
              <a:gdLst/>
              <a:ahLst/>
              <a:cxnLst/>
              <a:rect l="l" t="t" r="r" b="b"/>
              <a:pathLst>
                <a:path w="7629" h="1194" extrusionOk="0">
                  <a:moveTo>
                    <a:pt x="3058" y="0"/>
                  </a:moveTo>
                  <a:cubicBezTo>
                    <a:pt x="2115" y="0"/>
                    <a:pt x="1080" y="137"/>
                    <a:pt x="1" y="500"/>
                  </a:cubicBezTo>
                  <a:cubicBezTo>
                    <a:pt x="433" y="409"/>
                    <a:pt x="807" y="341"/>
                    <a:pt x="1228" y="296"/>
                  </a:cubicBezTo>
                  <a:cubicBezTo>
                    <a:pt x="1865" y="170"/>
                    <a:pt x="2479" y="125"/>
                    <a:pt x="3058" y="125"/>
                  </a:cubicBezTo>
                  <a:cubicBezTo>
                    <a:pt x="5662" y="125"/>
                    <a:pt x="7504" y="1171"/>
                    <a:pt x="7527" y="1182"/>
                  </a:cubicBezTo>
                  <a:cubicBezTo>
                    <a:pt x="7537" y="1182"/>
                    <a:pt x="7549" y="1193"/>
                    <a:pt x="7560" y="1193"/>
                  </a:cubicBezTo>
                  <a:cubicBezTo>
                    <a:pt x="7583" y="1193"/>
                    <a:pt x="7595" y="1182"/>
                    <a:pt x="7606" y="1160"/>
                  </a:cubicBezTo>
                  <a:cubicBezTo>
                    <a:pt x="7628" y="1125"/>
                    <a:pt x="7618" y="1091"/>
                    <a:pt x="7595" y="1080"/>
                  </a:cubicBezTo>
                  <a:cubicBezTo>
                    <a:pt x="7560" y="1057"/>
                    <a:pt x="5696" y="0"/>
                    <a:pt x="3058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32;p59">
              <a:extLst>
                <a:ext uri="{FF2B5EF4-FFF2-40B4-BE49-F238E27FC236}">
                  <a16:creationId xmlns:a16="http://schemas.microsoft.com/office/drawing/2014/main" id="{0773FD0C-6826-E145-93A0-28943CAAFF22}"/>
                </a:ext>
              </a:extLst>
            </p:cNvPr>
            <p:cNvSpPr/>
            <p:nvPr/>
          </p:nvSpPr>
          <p:spPr>
            <a:xfrm>
              <a:off x="5891975" y="3787350"/>
              <a:ext cx="157200" cy="105175"/>
            </a:xfrm>
            <a:custGeom>
              <a:avLst/>
              <a:gdLst/>
              <a:ahLst/>
              <a:cxnLst/>
              <a:rect l="l" t="t" r="r" b="b"/>
              <a:pathLst>
                <a:path w="6288" h="4207" extrusionOk="0">
                  <a:moveTo>
                    <a:pt x="2729" y="0"/>
                  </a:moveTo>
                  <a:cubicBezTo>
                    <a:pt x="2729" y="0"/>
                    <a:pt x="1" y="1445"/>
                    <a:pt x="1149" y="1990"/>
                  </a:cubicBezTo>
                  <a:cubicBezTo>
                    <a:pt x="2309" y="2524"/>
                    <a:pt x="4412" y="4207"/>
                    <a:pt x="4412" y="4207"/>
                  </a:cubicBezTo>
                  <a:lnTo>
                    <a:pt x="5651" y="3411"/>
                  </a:lnTo>
                  <a:cubicBezTo>
                    <a:pt x="5651" y="3411"/>
                    <a:pt x="6288" y="1672"/>
                    <a:pt x="4856" y="1581"/>
                  </a:cubicBezTo>
                  <a:cubicBezTo>
                    <a:pt x="4116" y="1092"/>
                    <a:pt x="3400" y="569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33;p59">
              <a:extLst>
                <a:ext uri="{FF2B5EF4-FFF2-40B4-BE49-F238E27FC236}">
                  <a16:creationId xmlns:a16="http://schemas.microsoft.com/office/drawing/2014/main" id="{16F7012E-FC84-3A4A-B316-ABC74FF324FE}"/>
                </a:ext>
              </a:extLst>
            </p:cNvPr>
            <p:cNvSpPr/>
            <p:nvPr/>
          </p:nvSpPr>
          <p:spPr>
            <a:xfrm>
              <a:off x="5311350" y="3203450"/>
              <a:ext cx="393075" cy="366050"/>
            </a:xfrm>
            <a:custGeom>
              <a:avLst/>
              <a:gdLst/>
              <a:ahLst/>
              <a:cxnLst/>
              <a:rect l="l" t="t" r="r" b="b"/>
              <a:pathLst>
                <a:path w="15723" h="14642" extrusionOk="0">
                  <a:moveTo>
                    <a:pt x="8495" y="1"/>
                  </a:moveTo>
                  <a:cubicBezTo>
                    <a:pt x="7395" y="1"/>
                    <a:pt x="6043" y="376"/>
                    <a:pt x="5616" y="700"/>
                  </a:cubicBezTo>
                  <a:cubicBezTo>
                    <a:pt x="5036" y="1132"/>
                    <a:pt x="5253" y="1882"/>
                    <a:pt x="5253" y="1882"/>
                  </a:cubicBezTo>
                  <a:cubicBezTo>
                    <a:pt x="5253" y="1882"/>
                    <a:pt x="3320" y="2848"/>
                    <a:pt x="2456" y="3223"/>
                  </a:cubicBezTo>
                  <a:cubicBezTo>
                    <a:pt x="1751" y="3553"/>
                    <a:pt x="1057" y="3916"/>
                    <a:pt x="387" y="4315"/>
                  </a:cubicBezTo>
                  <a:cubicBezTo>
                    <a:pt x="387" y="4315"/>
                    <a:pt x="0" y="8805"/>
                    <a:pt x="80" y="9840"/>
                  </a:cubicBezTo>
                  <a:cubicBezTo>
                    <a:pt x="160" y="10886"/>
                    <a:pt x="11" y="11863"/>
                    <a:pt x="102" y="12443"/>
                  </a:cubicBezTo>
                  <a:cubicBezTo>
                    <a:pt x="193" y="13023"/>
                    <a:pt x="261" y="13352"/>
                    <a:pt x="864" y="13842"/>
                  </a:cubicBezTo>
                  <a:cubicBezTo>
                    <a:pt x="1294" y="14183"/>
                    <a:pt x="1690" y="14642"/>
                    <a:pt x="2433" y="14642"/>
                  </a:cubicBezTo>
                  <a:cubicBezTo>
                    <a:pt x="2753" y="14642"/>
                    <a:pt x="3137" y="14557"/>
                    <a:pt x="3616" y="14342"/>
                  </a:cubicBezTo>
                  <a:lnTo>
                    <a:pt x="3388" y="14160"/>
                  </a:lnTo>
                  <a:lnTo>
                    <a:pt x="13835" y="10647"/>
                  </a:lnTo>
                  <a:lnTo>
                    <a:pt x="15723" y="5042"/>
                  </a:lnTo>
                  <a:cubicBezTo>
                    <a:pt x="15723" y="5042"/>
                    <a:pt x="15518" y="3087"/>
                    <a:pt x="15211" y="2541"/>
                  </a:cubicBezTo>
                  <a:lnTo>
                    <a:pt x="10425" y="1564"/>
                  </a:lnTo>
                  <a:lnTo>
                    <a:pt x="10425" y="1188"/>
                  </a:lnTo>
                  <a:cubicBezTo>
                    <a:pt x="10425" y="1188"/>
                    <a:pt x="10539" y="551"/>
                    <a:pt x="9470" y="142"/>
                  </a:cubicBezTo>
                  <a:cubicBezTo>
                    <a:pt x="9202" y="43"/>
                    <a:pt x="8863" y="1"/>
                    <a:pt x="8495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34;p59">
              <a:extLst>
                <a:ext uri="{FF2B5EF4-FFF2-40B4-BE49-F238E27FC236}">
                  <a16:creationId xmlns:a16="http://schemas.microsoft.com/office/drawing/2014/main" id="{83AFF541-420F-B849-95CB-A988DBE89174}"/>
                </a:ext>
              </a:extLst>
            </p:cNvPr>
            <p:cNvSpPr/>
            <p:nvPr/>
          </p:nvSpPr>
          <p:spPr>
            <a:xfrm>
              <a:off x="5313050" y="3217225"/>
              <a:ext cx="383725" cy="352175"/>
            </a:xfrm>
            <a:custGeom>
              <a:avLst/>
              <a:gdLst/>
              <a:ahLst/>
              <a:cxnLst/>
              <a:rect l="l" t="t" r="r" b="b"/>
              <a:pathLst>
                <a:path w="15349" h="14087" extrusionOk="0">
                  <a:moveTo>
                    <a:pt x="5787" y="0"/>
                  </a:moveTo>
                  <a:lnTo>
                    <a:pt x="5787" y="0"/>
                  </a:lnTo>
                  <a:cubicBezTo>
                    <a:pt x="5685" y="46"/>
                    <a:pt x="5605" y="103"/>
                    <a:pt x="5548" y="149"/>
                  </a:cubicBezTo>
                  <a:cubicBezTo>
                    <a:pt x="5480" y="194"/>
                    <a:pt x="5423" y="250"/>
                    <a:pt x="5377" y="308"/>
                  </a:cubicBezTo>
                  <a:cubicBezTo>
                    <a:pt x="5503" y="205"/>
                    <a:pt x="5650" y="91"/>
                    <a:pt x="5787" y="0"/>
                  </a:cubicBezTo>
                  <a:close/>
                  <a:moveTo>
                    <a:pt x="12688" y="10016"/>
                  </a:moveTo>
                  <a:lnTo>
                    <a:pt x="12529" y="10096"/>
                  </a:lnTo>
                  <a:lnTo>
                    <a:pt x="10016" y="11358"/>
                  </a:lnTo>
                  <a:lnTo>
                    <a:pt x="12653" y="10471"/>
                  </a:lnTo>
                  <a:lnTo>
                    <a:pt x="12688" y="10016"/>
                  </a:lnTo>
                  <a:close/>
                  <a:moveTo>
                    <a:pt x="10243" y="205"/>
                  </a:moveTo>
                  <a:cubicBezTo>
                    <a:pt x="10346" y="649"/>
                    <a:pt x="10334" y="1319"/>
                    <a:pt x="10334" y="1319"/>
                  </a:cubicBezTo>
                  <a:cubicBezTo>
                    <a:pt x="10061" y="1968"/>
                    <a:pt x="9641" y="2547"/>
                    <a:pt x="9118" y="3002"/>
                  </a:cubicBezTo>
                  <a:lnTo>
                    <a:pt x="8265" y="1319"/>
                  </a:lnTo>
                  <a:lnTo>
                    <a:pt x="8345" y="3229"/>
                  </a:lnTo>
                  <a:cubicBezTo>
                    <a:pt x="8345" y="3229"/>
                    <a:pt x="6731" y="2956"/>
                    <a:pt x="6049" y="2445"/>
                  </a:cubicBezTo>
                  <a:lnTo>
                    <a:pt x="5367" y="1933"/>
                  </a:lnTo>
                  <a:cubicBezTo>
                    <a:pt x="5367" y="1933"/>
                    <a:pt x="5207" y="1410"/>
                    <a:pt x="5139" y="1001"/>
                  </a:cubicBezTo>
                  <a:lnTo>
                    <a:pt x="5139" y="1013"/>
                  </a:lnTo>
                  <a:cubicBezTo>
                    <a:pt x="5139" y="1194"/>
                    <a:pt x="5185" y="1331"/>
                    <a:pt x="5185" y="1331"/>
                  </a:cubicBezTo>
                  <a:cubicBezTo>
                    <a:pt x="5185" y="1331"/>
                    <a:pt x="3252" y="2297"/>
                    <a:pt x="2388" y="2672"/>
                  </a:cubicBezTo>
                  <a:cubicBezTo>
                    <a:pt x="1683" y="3002"/>
                    <a:pt x="989" y="3365"/>
                    <a:pt x="319" y="3764"/>
                  </a:cubicBezTo>
                  <a:cubicBezTo>
                    <a:pt x="319" y="3764"/>
                    <a:pt x="1" y="7481"/>
                    <a:pt x="1" y="8936"/>
                  </a:cubicBezTo>
                  <a:cubicBezTo>
                    <a:pt x="1" y="9072"/>
                    <a:pt x="1" y="9198"/>
                    <a:pt x="12" y="9289"/>
                  </a:cubicBezTo>
                  <a:cubicBezTo>
                    <a:pt x="23" y="9539"/>
                    <a:pt x="34" y="9777"/>
                    <a:pt x="34" y="10016"/>
                  </a:cubicBezTo>
                  <a:cubicBezTo>
                    <a:pt x="34" y="10517"/>
                    <a:pt x="1" y="10982"/>
                    <a:pt x="1" y="11358"/>
                  </a:cubicBezTo>
                  <a:cubicBezTo>
                    <a:pt x="1" y="11562"/>
                    <a:pt x="12" y="11744"/>
                    <a:pt x="34" y="11892"/>
                  </a:cubicBezTo>
                  <a:cubicBezTo>
                    <a:pt x="125" y="12472"/>
                    <a:pt x="193" y="12801"/>
                    <a:pt x="796" y="13291"/>
                  </a:cubicBezTo>
                  <a:cubicBezTo>
                    <a:pt x="1228" y="13632"/>
                    <a:pt x="1615" y="14086"/>
                    <a:pt x="2365" y="14086"/>
                  </a:cubicBezTo>
                  <a:cubicBezTo>
                    <a:pt x="2684" y="14086"/>
                    <a:pt x="3070" y="14006"/>
                    <a:pt x="3548" y="13791"/>
                  </a:cubicBezTo>
                  <a:lnTo>
                    <a:pt x="3320" y="13609"/>
                  </a:lnTo>
                  <a:lnTo>
                    <a:pt x="7299" y="12278"/>
                  </a:lnTo>
                  <a:cubicBezTo>
                    <a:pt x="6390" y="12119"/>
                    <a:pt x="4844" y="11790"/>
                    <a:pt x="4377" y="11301"/>
                  </a:cubicBezTo>
                  <a:cubicBezTo>
                    <a:pt x="4230" y="11141"/>
                    <a:pt x="4071" y="11085"/>
                    <a:pt x="3900" y="11085"/>
                  </a:cubicBezTo>
                  <a:cubicBezTo>
                    <a:pt x="3298" y="11085"/>
                    <a:pt x="2570" y="11858"/>
                    <a:pt x="1808" y="12369"/>
                  </a:cubicBezTo>
                  <a:cubicBezTo>
                    <a:pt x="1649" y="12483"/>
                    <a:pt x="1501" y="12528"/>
                    <a:pt x="1376" y="12528"/>
                  </a:cubicBezTo>
                  <a:cubicBezTo>
                    <a:pt x="660" y="12528"/>
                    <a:pt x="319" y="11187"/>
                    <a:pt x="637" y="10414"/>
                  </a:cubicBezTo>
                  <a:cubicBezTo>
                    <a:pt x="887" y="9823"/>
                    <a:pt x="1944" y="9721"/>
                    <a:pt x="2661" y="9721"/>
                  </a:cubicBezTo>
                  <a:cubicBezTo>
                    <a:pt x="3070" y="9721"/>
                    <a:pt x="3366" y="9754"/>
                    <a:pt x="3366" y="9754"/>
                  </a:cubicBezTo>
                  <a:cubicBezTo>
                    <a:pt x="3127" y="7788"/>
                    <a:pt x="2047" y="5333"/>
                    <a:pt x="2047" y="5333"/>
                  </a:cubicBezTo>
                  <a:cubicBezTo>
                    <a:pt x="5537" y="5333"/>
                    <a:pt x="7833" y="9698"/>
                    <a:pt x="8902" y="9698"/>
                  </a:cubicBezTo>
                  <a:cubicBezTo>
                    <a:pt x="8982" y="9698"/>
                    <a:pt x="9050" y="9675"/>
                    <a:pt x="9118" y="9630"/>
                  </a:cubicBezTo>
                  <a:cubicBezTo>
                    <a:pt x="10073" y="8936"/>
                    <a:pt x="11437" y="8822"/>
                    <a:pt x="11437" y="8822"/>
                  </a:cubicBezTo>
                  <a:lnTo>
                    <a:pt x="12415" y="2888"/>
                  </a:lnTo>
                  <a:cubicBezTo>
                    <a:pt x="12483" y="2501"/>
                    <a:pt x="12812" y="2218"/>
                    <a:pt x="13199" y="2218"/>
                  </a:cubicBezTo>
                  <a:lnTo>
                    <a:pt x="15200" y="2218"/>
                  </a:lnTo>
                  <a:lnTo>
                    <a:pt x="15154" y="2627"/>
                  </a:lnTo>
                  <a:lnTo>
                    <a:pt x="15348" y="2615"/>
                  </a:lnTo>
                  <a:cubicBezTo>
                    <a:pt x="15291" y="2354"/>
                    <a:pt x="15223" y="2127"/>
                    <a:pt x="15143" y="1990"/>
                  </a:cubicBezTo>
                  <a:lnTo>
                    <a:pt x="13393" y="1626"/>
                  </a:lnTo>
                  <a:lnTo>
                    <a:pt x="13234" y="1592"/>
                  </a:lnTo>
                  <a:lnTo>
                    <a:pt x="10357" y="1013"/>
                  </a:lnTo>
                  <a:lnTo>
                    <a:pt x="10357" y="637"/>
                  </a:lnTo>
                  <a:lnTo>
                    <a:pt x="10357" y="591"/>
                  </a:lnTo>
                  <a:cubicBezTo>
                    <a:pt x="10357" y="512"/>
                    <a:pt x="10346" y="376"/>
                    <a:pt x="10243" y="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35;p59">
              <a:extLst>
                <a:ext uri="{FF2B5EF4-FFF2-40B4-BE49-F238E27FC236}">
                  <a16:creationId xmlns:a16="http://schemas.microsoft.com/office/drawing/2014/main" id="{4518F304-F063-C441-983B-4B8E0E4DF24F}"/>
                </a:ext>
              </a:extLst>
            </p:cNvPr>
            <p:cNvSpPr/>
            <p:nvPr/>
          </p:nvSpPr>
          <p:spPr>
            <a:xfrm>
              <a:off x="5495525" y="3501150"/>
              <a:ext cx="67925" cy="25625"/>
            </a:xfrm>
            <a:custGeom>
              <a:avLst/>
              <a:gdLst/>
              <a:ahLst/>
              <a:cxnLst/>
              <a:rect l="l" t="t" r="r" b="b"/>
              <a:pathLst>
                <a:path w="2717" h="1025" extrusionOk="0">
                  <a:moveTo>
                    <a:pt x="2717" y="1"/>
                  </a:moveTo>
                  <a:lnTo>
                    <a:pt x="0" y="921"/>
                  </a:lnTo>
                  <a:cubicBezTo>
                    <a:pt x="409" y="989"/>
                    <a:pt x="693" y="1024"/>
                    <a:pt x="693" y="1024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36;p59">
              <a:extLst>
                <a:ext uri="{FF2B5EF4-FFF2-40B4-BE49-F238E27FC236}">
                  <a16:creationId xmlns:a16="http://schemas.microsoft.com/office/drawing/2014/main" id="{8B1E9077-95D5-6F4E-B779-AAA9E50DE1B7}"/>
                </a:ext>
              </a:extLst>
            </p:cNvPr>
            <p:cNvSpPr/>
            <p:nvPr/>
          </p:nvSpPr>
          <p:spPr>
            <a:xfrm>
              <a:off x="5321000" y="3272650"/>
              <a:ext cx="372050" cy="257800"/>
            </a:xfrm>
            <a:custGeom>
              <a:avLst/>
              <a:gdLst/>
              <a:ahLst/>
              <a:cxnLst/>
              <a:rect l="l" t="t" r="r" b="b"/>
              <a:pathLst>
                <a:path w="14882" h="10312" extrusionOk="0">
                  <a:moveTo>
                    <a:pt x="12881" y="1"/>
                  </a:moveTo>
                  <a:cubicBezTo>
                    <a:pt x="12494" y="1"/>
                    <a:pt x="12165" y="284"/>
                    <a:pt x="12097" y="671"/>
                  </a:cubicBezTo>
                  <a:lnTo>
                    <a:pt x="11119" y="6605"/>
                  </a:lnTo>
                  <a:cubicBezTo>
                    <a:pt x="11119" y="6605"/>
                    <a:pt x="9755" y="6719"/>
                    <a:pt x="8800" y="7413"/>
                  </a:cubicBezTo>
                  <a:cubicBezTo>
                    <a:pt x="8732" y="7458"/>
                    <a:pt x="8664" y="7481"/>
                    <a:pt x="8584" y="7481"/>
                  </a:cubicBezTo>
                  <a:cubicBezTo>
                    <a:pt x="7515" y="7481"/>
                    <a:pt x="5219" y="3116"/>
                    <a:pt x="1729" y="3116"/>
                  </a:cubicBezTo>
                  <a:cubicBezTo>
                    <a:pt x="1729" y="3116"/>
                    <a:pt x="2809" y="5571"/>
                    <a:pt x="3048" y="7537"/>
                  </a:cubicBezTo>
                  <a:cubicBezTo>
                    <a:pt x="3048" y="7537"/>
                    <a:pt x="2752" y="7504"/>
                    <a:pt x="2343" y="7504"/>
                  </a:cubicBezTo>
                  <a:cubicBezTo>
                    <a:pt x="1626" y="7504"/>
                    <a:pt x="569" y="7606"/>
                    <a:pt x="319" y="8197"/>
                  </a:cubicBezTo>
                  <a:cubicBezTo>
                    <a:pt x="1" y="8970"/>
                    <a:pt x="342" y="10311"/>
                    <a:pt x="1058" y="10311"/>
                  </a:cubicBezTo>
                  <a:cubicBezTo>
                    <a:pt x="1183" y="10311"/>
                    <a:pt x="1331" y="10266"/>
                    <a:pt x="1490" y="10152"/>
                  </a:cubicBezTo>
                  <a:cubicBezTo>
                    <a:pt x="2252" y="9641"/>
                    <a:pt x="2980" y="8868"/>
                    <a:pt x="3582" y="8868"/>
                  </a:cubicBezTo>
                  <a:cubicBezTo>
                    <a:pt x="3753" y="8868"/>
                    <a:pt x="3912" y="8924"/>
                    <a:pt x="4059" y="9084"/>
                  </a:cubicBezTo>
                  <a:cubicBezTo>
                    <a:pt x="4526" y="9573"/>
                    <a:pt x="6072" y="9902"/>
                    <a:pt x="6981" y="10061"/>
                  </a:cubicBezTo>
                  <a:lnTo>
                    <a:pt x="9698" y="9141"/>
                  </a:lnTo>
                  <a:lnTo>
                    <a:pt x="12211" y="7879"/>
                  </a:lnTo>
                  <a:lnTo>
                    <a:pt x="12370" y="7799"/>
                  </a:lnTo>
                  <a:lnTo>
                    <a:pt x="12961" y="478"/>
                  </a:lnTo>
                  <a:lnTo>
                    <a:pt x="14836" y="410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37;p59">
              <a:extLst>
                <a:ext uri="{FF2B5EF4-FFF2-40B4-BE49-F238E27FC236}">
                  <a16:creationId xmlns:a16="http://schemas.microsoft.com/office/drawing/2014/main" id="{77992C9D-F8CE-D545-8E43-D39B83175168}"/>
                </a:ext>
              </a:extLst>
            </p:cNvPr>
            <p:cNvSpPr/>
            <p:nvPr/>
          </p:nvSpPr>
          <p:spPr>
            <a:xfrm>
              <a:off x="5466525" y="3199900"/>
              <a:ext cx="101775" cy="19350"/>
            </a:xfrm>
            <a:custGeom>
              <a:avLst/>
              <a:gdLst/>
              <a:ahLst/>
              <a:cxnLst/>
              <a:rect l="l" t="t" r="r" b="b"/>
              <a:pathLst>
                <a:path w="4071" h="774" extrusionOk="0">
                  <a:moveTo>
                    <a:pt x="2558" y="0"/>
                  </a:moveTo>
                  <a:lnTo>
                    <a:pt x="251" y="341"/>
                  </a:lnTo>
                  <a:cubicBezTo>
                    <a:pt x="251" y="341"/>
                    <a:pt x="148" y="387"/>
                    <a:pt x="1" y="478"/>
                  </a:cubicBezTo>
                  <a:lnTo>
                    <a:pt x="307" y="443"/>
                  </a:lnTo>
                  <a:cubicBezTo>
                    <a:pt x="898" y="273"/>
                    <a:pt x="1626" y="137"/>
                    <a:pt x="2285" y="137"/>
                  </a:cubicBezTo>
                  <a:cubicBezTo>
                    <a:pt x="2649" y="137"/>
                    <a:pt x="2990" y="182"/>
                    <a:pt x="3263" y="284"/>
                  </a:cubicBezTo>
                  <a:cubicBezTo>
                    <a:pt x="3639" y="420"/>
                    <a:pt x="3866" y="591"/>
                    <a:pt x="4002" y="751"/>
                  </a:cubicBezTo>
                  <a:cubicBezTo>
                    <a:pt x="4025" y="762"/>
                    <a:pt x="4048" y="773"/>
                    <a:pt x="4071" y="773"/>
                  </a:cubicBezTo>
                  <a:lnTo>
                    <a:pt x="4036" y="671"/>
                  </a:lnTo>
                  <a:cubicBezTo>
                    <a:pt x="3877" y="352"/>
                    <a:pt x="3036" y="68"/>
                    <a:pt x="2785" y="0"/>
                  </a:cubicBezTo>
                  <a:close/>
                </a:path>
              </a:pathLst>
            </a:custGeom>
            <a:solidFill>
              <a:srgbClr val="D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38;p59">
              <a:extLst>
                <a:ext uri="{FF2B5EF4-FFF2-40B4-BE49-F238E27FC236}">
                  <a16:creationId xmlns:a16="http://schemas.microsoft.com/office/drawing/2014/main" id="{261B98D4-E940-B947-B3D8-406DFF3DD92E}"/>
                </a:ext>
              </a:extLst>
            </p:cNvPr>
            <p:cNvSpPr/>
            <p:nvPr/>
          </p:nvSpPr>
          <p:spPr>
            <a:xfrm>
              <a:off x="5530475" y="3199325"/>
              <a:ext cx="5700" cy="600"/>
            </a:xfrm>
            <a:custGeom>
              <a:avLst/>
              <a:gdLst/>
              <a:ahLst/>
              <a:cxnLst/>
              <a:rect l="l" t="t" r="r" b="b"/>
              <a:pathLst>
                <a:path w="228" h="24" extrusionOk="0">
                  <a:moveTo>
                    <a:pt x="148" y="1"/>
                  </a:moveTo>
                  <a:lnTo>
                    <a:pt x="0" y="23"/>
                  </a:lnTo>
                  <a:lnTo>
                    <a:pt x="227" y="23"/>
                  </a:lnTo>
                  <a:cubicBezTo>
                    <a:pt x="182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39;p59">
              <a:extLst>
                <a:ext uri="{FF2B5EF4-FFF2-40B4-BE49-F238E27FC236}">
                  <a16:creationId xmlns:a16="http://schemas.microsoft.com/office/drawing/2014/main" id="{77D9796B-B4DF-C748-95BE-3BD1A0FA7AAB}"/>
                </a:ext>
              </a:extLst>
            </p:cNvPr>
            <p:cNvSpPr/>
            <p:nvPr/>
          </p:nvSpPr>
          <p:spPr>
            <a:xfrm>
              <a:off x="5463400" y="3210975"/>
              <a:ext cx="105475" cy="9975"/>
            </a:xfrm>
            <a:custGeom>
              <a:avLst/>
              <a:gdLst/>
              <a:ahLst/>
              <a:cxnLst/>
              <a:rect l="l" t="t" r="r" b="b"/>
              <a:pathLst>
                <a:path w="4219" h="399" extrusionOk="0">
                  <a:moveTo>
                    <a:pt x="432" y="0"/>
                  </a:moveTo>
                  <a:lnTo>
                    <a:pt x="126" y="35"/>
                  </a:lnTo>
                  <a:cubicBezTo>
                    <a:pt x="80" y="57"/>
                    <a:pt x="46" y="80"/>
                    <a:pt x="0" y="114"/>
                  </a:cubicBezTo>
                  <a:cubicBezTo>
                    <a:pt x="57" y="103"/>
                    <a:pt x="114" y="103"/>
                    <a:pt x="171" y="91"/>
                  </a:cubicBezTo>
                  <a:cubicBezTo>
                    <a:pt x="250" y="57"/>
                    <a:pt x="341" y="35"/>
                    <a:pt x="432" y="0"/>
                  </a:cubicBezTo>
                  <a:close/>
                  <a:moveTo>
                    <a:pt x="4127" y="308"/>
                  </a:moveTo>
                  <a:lnTo>
                    <a:pt x="4127" y="308"/>
                  </a:lnTo>
                  <a:cubicBezTo>
                    <a:pt x="4150" y="341"/>
                    <a:pt x="4173" y="364"/>
                    <a:pt x="4184" y="387"/>
                  </a:cubicBezTo>
                  <a:cubicBezTo>
                    <a:pt x="4196" y="387"/>
                    <a:pt x="4206" y="399"/>
                    <a:pt x="4218" y="399"/>
                  </a:cubicBezTo>
                  <a:cubicBezTo>
                    <a:pt x="4206" y="376"/>
                    <a:pt x="4206" y="353"/>
                    <a:pt x="4196" y="330"/>
                  </a:cubicBezTo>
                  <a:cubicBezTo>
                    <a:pt x="4173" y="330"/>
                    <a:pt x="4150" y="319"/>
                    <a:pt x="4127" y="308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40;p59">
              <a:extLst>
                <a:ext uri="{FF2B5EF4-FFF2-40B4-BE49-F238E27FC236}">
                  <a16:creationId xmlns:a16="http://schemas.microsoft.com/office/drawing/2014/main" id="{DEDA7CE9-1F5C-0F40-99B1-B6AA8135BBDA}"/>
                </a:ext>
              </a:extLst>
            </p:cNvPr>
            <p:cNvSpPr/>
            <p:nvPr/>
          </p:nvSpPr>
          <p:spPr>
            <a:xfrm>
              <a:off x="5440650" y="3215525"/>
              <a:ext cx="21050" cy="26725"/>
            </a:xfrm>
            <a:custGeom>
              <a:avLst/>
              <a:gdLst/>
              <a:ahLst/>
              <a:cxnLst/>
              <a:rect l="l" t="t" r="r" b="b"/>
              <a:pathLst>
                <a:path w="842" h="1069" extrusionOk="0">
                  <a:moveTo>
                    <a:pt x="842" y="0"/>
                  </a:moveTo>
                  <a:cubicBezTo>
                    <a:pt x="819" y="0"/>
                    <a:pt x="796" y="0"/>
                    <a:pt x="786" y="12"/>
                  </a:cubicBezTo>
                  <a:cubicBezTo>
                    <a:pt x="751" y="23"/>
                    <a:pt x="717" y="46"/>
                    <a:pt x="683" y="68"/>
                  </a:cubicBezTo>
                  <a:cubicBezTo>
                    <a:pt x="728" y="46"/>
                    <a:pt x="786" y="23"/>
                    <a:pt x="842" y="0"/>
                  </a:cubicBezTo>
                  <a:close/>
                  <a:moveTo>
                    <a:pt x="273" y="376"/>
                  </a:moveTo>
                  <a:cubicBezTo>
                    <a:pt x="126" y="489"/>
                    <a:pt x="23" y="614"/>
                    <a:pt x="12" y="705"/>
                  </a:cubicBezTo>
                  <a:cubicBezTo>
                    <a:pt x="1" y="796"/>
                    <a:pt x="12" y="921"/>
                    <a:pt x="35" y="1069"/>
                  </a:cubicBezTo>
                  <a:cubicBezTo>
                    <a:pt x="35" y="864"/>
                    <a:pt x="81" y="603"/>
                    <a:pt x="273" y="376"/>
                  </a:cubicBezTo>
                  <a:close/>
                </a:path>
              </a:pathLst>
            </a:custGeom>
            <a:solidFill>
              <a:srgbClr val="A1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41;p59">
              <a:extLst>
                <a:ext uri="{FF2B5EF4-FFF2-40B4-BE49-F238E27FC236}">
                  <a16:creationId xmlns:a16="http://schemas.microsoft.com/office/drawing/2014/main" id="{1323AD64-47CC-EE4C-8BE2-DFD7A8FD65C5}"/>
                </a:ext>
              </a:extLst>
            </p:cNvPr>
            <p:cNvSpPr/>
            <p:nvPr/>
          </p:nvSpPr>
          <p:spPr>
            <a:xfrm>
              <a:off x="5460275" y="3213250"/>
              <a:ext cx="108875" cy="9100"/>
            </a:xfrm>
            <a:custGeom>
              <a:avLst/>
              <a:gdLst/>
              <a:ahLst/>
              <a:cxnLst/>
              <a:rect l="l" t="t" r="r" b="b"/>
              <a:pathLst>
                <a:path w="4355" h="364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39" y="12"/>
                    <a:pt x="182" y="12"/>
                    <a:pt x="125" y="23"/>
                  </a:cubicBezTo>
                  <a:cubicBezTo>
                    <a:pt x="80" y="45"/>
                    <a:pt x="35" y="68"/>
                    <a:pt x="2" y="102"/>
                  </a:cubicBezTo>
                  <a:lnTo>
                    <a:pt x="2" y="102"/>
                  </a:lnTo>
                  <a:cubicBezTo>
                    <a:pt x="13" y="91"/>
                    <a:pt x="35" y="91"/>
                    <a:pt x="57" y="91"/>
                  </a:cubicBezTo>
                  <a:cubicBezTo>
                    <a:pt x="125" y="57"/>
                    <a:pt x="205" y="35"/>
                    <a:pt x="296" y="0"/>
                  </a:cubicBezTo>
                  <a:close/>
                  <a:moveTo>
                    <a:pt x="2" y="102"/>
                  </a:moveTo>
                  <a:cubicBezTo>
                    <a:pt x="1" y="102"/>
                    <a:pt x="1" y="103"/>
                    <a:pt x="1" y="103"/>
                  </a:cubicBezTo>
                  <a:cubicBezTo>
                    <a:pt x="1" y="103"/>
                    <a:pt x="1" y="102"/>
                    <a:pt x="2" y="102"/>
                  </a:cubicBezTo>
                  <a:close/>
                  <a:moveTo>
                    <a:pt x="4309" y="296"/>
                  </a:moveTo>
                  <a:cubicBezTo>
                    <a:pt x="4331" y="318"/>
                    <a:pt x="4343" y="341"/>
                    <a:pt x="4354" y="364"/>
                  </a:cubicBezTo>
                  <a:cubicBezTo>
                    <a:pt x="4354" y="341"/>
                    <a:pt x="4343" y="330"/>
                    <a:pt x="4343" y="308"/>
                  </a:cubicBezTo>
                  <a:cubicBezTo>
                    <a:pt x="4331" y="308"/>
                    <a:pt x="4321" y="296"/>
                    <a:pt x="4309" y="296"/>
                  </a:cubicBezTo>
                  <a:close/>
                </a:path>
              </a:pathLst>
            </a:custGeom>
            <a:solidFill>
              <a:srgbClr val="7A8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42;p59">
              <a:extLst>
                <a:ext uri="{FF2B5EF4-FFF2-40B4-BE49-F238E27FC236}">
                  <a16:creationId xmlns:a16="http://schemas.microsoft.com/office/drawing/2014/main" id="{FDB7BC2E-CAEC-DD46-AB35-3362CE82F9A9}"/>
                </a:ext>
              </a:extLst>
            </p:cNvPr>
            <p:cNvSpPr/>
            <p:nvPr/>
          </p:nvSpPr>
          <p:spPr>
            <a:xfrm>
              <a:off x="5441525" y="3203300"/>
              <a:ext cx="130175" cy="94650"/>
            </a:xfrm>
            <a:custGeom>
              <a:avLst/>
              <a:gdLst/>
              <a:ahLst/>
              <a:cxnLst/>
              <a:rect l="l" t="t" r="r" b="b"/>
              <a:pathLst>
                <a:path w="5207" h="3786" extrusionOk="0">
                  <a:moveTo>
                    <a:pt x="3285" y="1"/>
                  </a:moveTo>
                  <a:cubicBezTo>
                    <a:pt x="2342" y="1"/>
                    <a:pt x="1228" y="274"/>
                    <a:pt x="648" y="557"/>
                  </a:cubicBezTo>
                  <a:cubicBezTo>
                    <a:pt x="511" y="648"/>
                    <a:pt x="364" y="762"/>
                    <a:pt x="238" y="865"/>
                  </a:cubicBezTo>
                  <a:cubicBezTo>
                    <a:pt x="46" y="1092"/>
                    <a:pt x="0" y="1353"/>
                    <a:pt x="0" y="1558"/>
                  </a:cubicBezTo>
                  <a:cubicBezTo>
                    <a:pt x="68" y="1967"/>
                    <a:pt x="228" y="2490"/>
                    <a:pt x="228" y="2490"/>
                  </a:cubicBezTo>
                  <a:lnTo>
                    <a:pt x="910" y="3002"/>
                  </a:lnTo>
                  <a:cubicBezTo>
                    <a:pt x="1592" y="3513"/>
                    <a:pt x="3206" y="3786"/>
                    <a:pt x="3206" y="3786"/>
                  </a:cubicBezTo>
                  <a:lnTo>
                    <a:pt x="3126" y="1876"/>
                  </a:lnTo>
                  <a:lnTo>
                    <a:pt x="3979" y="3559"/>
                  </a:lnTo>
                  <a:cubicBezTo>
                    <a:pt x="4502" y="3104"/>
                    <a:pt x="4922" y="2525"/>
                    <a:pt x="5195" y="1876"/>
                  </a:cubicBezTo>
                  <a:cubicBezTo>
                    <a:pt x="5195" y="1876"/>
                    <a:pt x="5207" y="1206"/>
                    <a:pt x="5104" y="762"/>
                  </a:cubicBezTo>
                  <a:cubicBezTo>
                    <a:pt x="4990" y="569"/>
                    <a:pt x="4740" y="330"/>
                    <a:pt x="4263" y="148"/>
                  </a:cubicBezTo>
                  <a:cubicBezTo>
                    <a:pt x="3990" y="46"/>
                    <a:pt x="3649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43;p59">
              <a:extLst>
                <a:ext uri="{FF2B5EF4-FFF2-40B4-BE49-F238E27FC236}">
                  <a16:creationId xmlns:a16="http://schemas.microsoft.com/office/drawing/2014/main" id="{1EDDA655-1E14-DD47-BDF4-539D800198FE}"/>
                </a:ext>
              </a:extLst>
            </p:cNvPr>
            <p:cNvSpPr/>
            <p:nvPr/>
          </p:nvSpPr>
          <p:spPr>
            <a:xfrm>
              <a:off x="5862725" y="3814075"/>
              <a:ext cx="156325" cy="119950"/>
            </a:xfrm>
            <a:custGeom>
              <a:avLst/>
              <a:gdLst/>
              <a:ahLst/>
              <a:cxnLst/>
              <a:rect l="l" t="t" r="r" b="b"/>
              <a:pathLst>
                <a:path w="6253" h="4798" extrusionOk="0">
                  <a:moveTo>
                    <a:pt x="796" y="0"/>
                  </a:moveTo>
                  <a:lnTo>
                    <a:pt x="0" y="1058"/>
                  </a:lnTo>
                  <a:lnTo>
                    <a:pt x="728" y="3309"/>
                  </a:lnTo>
                  <a:lnTo>
                    <a:pt x="5786" y="4798"/>
                  </a:lnTo>
                  <a:cubicBezTo>
                    <a:pt x="5753" y="4729"/>
                    <a:pt x="6253" y="3843"/>
                    <a:pt x="5855" y="2956"/>
                  </a:cubicBezTo>
                  <a:cubicBezTo>
                    <a:pt x="5635" y="2446"/>
                    <a:pt x="5338" y="2336"/>
                    <a:pt x="5123" y="2336"/>
                  </a:cubicBezTo>
                  <a:cubicBezTo>
                    <a:pt x="4960" y="2336"/>
                    <a:pt x="4843" y="2399"/>
                    <a:pt x="4843" y="2399"/>
                  </a:cubicBezTo>
                  <a:cubicBezTo>
                    <a:pt x="4843" y="2399"/>
                    <a:pt x="3081" y="1273"/>
                    <a:pt x="2330" y="921"/>
                  </a:cubicBezTo>
                  <a:cubicBezTo>
                    <a:pt x="1796" y="649"/>
                    <a:pt x="1284" y="341"/>
                    <a:pt x="79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44;p59">
              <a:extLst>
                <a:ext uri="{FF2B5EF4-FFF2-40B4-BE49-F238E27FC236}">
                  <a16:creationId xmlns:a16="http://schemas.microsoft.com/office/drawing/2014/main" id="{3B19CDDB-5BFC-F84F-8105-B0E846C77F57}"/>
                </a:ext>
              </a:extLst>
            </p:cNvPr>
            <p:cNvSpPr/>
            <p:nvPr/>
          </p:nvSpPr>
          <p:spPr>
            <a:xfrm>
              <a:off x="5982350" y="3760200"/>
              <a:ext cx="204675" cy="147400"/>
            </a:xfrm>
            <a:custGeom>
              <a:avLst/>
              <a:gdLst/>
              <a:ahLst/>
              <a:cxnLst/>
              <a:rect l="l" t="t" r="r" b="b"/>
              <a:pathLst>
                <a:path w="8187" h="5896" extrusionOk="0">
                  <a:moveTo>
                    <a:pt x="7121" y="1"/>
                  </a:moveTo>
                  <a:cubicBezTo>
                    <a:pt x="6851" y="1"/>
                    <a:pt x="6533" y="77"/>
                    <a:pt x="6174" y="291"/>
                  </a:cubicBezTo>
                  <a:cubicBezTo>
                    <a:pt x="4555" y="1264"/>
                    <a:pt x="2576" y="2655"/>
                    <a:pt x="1257" y="2655"/>
                  </a:cubicBezTo>
                  <a:cubicBezTo>
                    <a:pt x="1252" y="2655"/>
                    <a:pt x="1246" y="2655"/>
                    <a:pt x="1241" y="2655"/>
                  </a:cubicBezTo>
                  <a:lnTo>
                    <a:pt x="1241" y="2655"/>
                  </a:lnTo>
                  <a:cubicBezTo>
                    <a:pt x="1241" y="2655"/>
                    <a:pt x="1502" y="4281"/>
                    <a:pt x="13" y="4509"/>
                  </a:cubicBezTo>
                  <a:lnTo>
                    <a:pt x="1" y="4509"/>
                  </a:lnTo>
                  <a:lnTo>
                    <a:pt x="2275" y="5896"/>
                  </a:lnTo>
                  <a:cubicBezTo>
                    <a:pt x="2275" y="5896"/>
                    <a:pt x="3866" y="4873"/>
                    <a:pt x="4628" y="4156"/>
                  </a:cubicBezTo>
                  <a:cubicBezTo>
                    <a:pt x="5390" y="3451"/>
                    <a:pt x="7107" y="1950"/>
                    <a:pt x="7107" y="1950"/>
                  </a:cubicBezTo>
                  <a:lnTo>
                    <a:pt x="8186" y="484"/>
                  </a:lnTo>
                  <a:cubicBezTo>
                    <a:pt x="8186" y="484"/>
                    <a:pt x="7802" y="1"/>
                    <a:pt x="7121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45;p59">
              <a:extLst>
                <a:ext uri="{FF2B5EF4-FFF2-40B4-BE49-F238E27FC236}">
                  <a16:creationId xmlns:a16="http://schemas.microsoft.com/office/drawing/2014/main" id="{D37378B5-A150-4641-AD51-4E5E6E451831}"/>
                </a:ext>
              </a:extLst>
            </p:cNvPr>
            <p:cNvSpPr/>
            <p:nvPr/>
          </p:nvSpPr>
          <p:spPr>
            <a:xfrm>
              <a:off x="5417350" y="3052375"/>
              <a:ext cx="146400" cy="194750"/>
            </a:xfrm>
            <a:custGeom>
              <a:avLst/>
              <a:gdLst/>
              <a:ahLst/>
              <a:cxnLst/>
              <a:rect l="l" t="t" r="r" b="b"/>
              <a:pathLst>
                <a:path w="5856" h="7790" extrusionOk="0">
                  <a:moveTo>
                    <a:pt x="4298" y="1"/>
                  </a:moveTo>
                  <a:lnTo>
                    <a:pt x="1376" y="876"/>
                  </a:lnTo>
                  <a:cubicBezTo>
                    <a:pt x="1376" y="876"/>
                    <a:pt x="0" y="2423"/>
                    <a:pt x="432" y="3900"/>
                  </a:cubicBezTo>
                  <a:cubicBezTo>
                    <a:pt x="864" y="5378"/>
                    <a:pt x="1296" y="4764"/>
                    <a:pt x="1592" y="5276"/>
                  </a:cubicBezTo>
                  <a:cubicBezTo>
                    <a:pt x="1877" y="5788"/>
                    <a:pt x="1968" y="7413"/>
                    <a:pt x="1968" y="7413"/>
                  </a:cubicBezTo>
                  <a:cubicBezTo>
                    <a:pt x="2608" y="7689"/>
                    <a:pt x="3134" y="7789"/>
                    <a:pt x="3561" y="7789"/>
                  </a:cubicBezTo>
                  <a:cubicBezTo>
                    <a:pt x="4720" y="7789"/>
                    <a:pt x="5151" y="7049"/>
                    <a:pt x="5151" y="7049"/>
                  </a:cubicBezTo>
                  <a:lnTo>
                    <a:pt x="5025" y="6231"/>
                  </a:lnTo>
                  <a:lnTo>
                    <a:pt x="5207" y="6026"/>
                  </a:lnTo>
                  <a:cubicBezTo>
                    <a:pt x="5401" y="5969"/>
                    <a:pt x="5776" y="4037"/>
                    <a:pt x="5810" y="3684"/>
                  </a:cubicBezTo>
                  <a:cubicBezTo>
                    <a:pt x="5856" y="3320"/>
                    <a:pt x="5696" y="2570"/>
                    <a:pt x="5515" y="2070"/>
                  </a:cubicBezTo>
                  <a:cubicBezTo>
                    <a:pt x="5321" y="1559"/>
                    <a:pt x="4298" y="1"/>
                    <a:pt x="4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46;p59">
              <a:extLst>
                <a:ext uri="{FF2B5EF4-FFF2-40B4-BE49-F238E27FC236}">
                  <a16:creationId xmlns:a16="http://schemas.microsoft.com/office/drawing/2014/main" id="{BE3F7F66-BCE1-1E43-916E-B4B36FDC866A}"/>
                </a:ext>
              </a:extLst>
            </p:cNvPr>
            <p:cNvSpPr/>
            <p:nvPr/>
          </p:nvSpPr>
          <p:spPr>
            <a:xfrm>
              <a:off x="6039200" y="3768600"/>
              <a:ext cx="147825" cy="139000"/>
            </a:xfrm>
            <a:custGeom>
              <a:avLst/>
              <a:gdLst/>
              <a:ahLst/>
              <a:cxnLst/>
              <a:rect l="l" t="t" r="r" b="b"/>
              <a:pathLst>
                <a:path w="5913" h="5560" extrusionOk="0">
                  <a:moveTo>
                    <a:pt x="5765" y="0"/>
                  </a:moveTo>
                  <a:lnTo>
                    <a:pt x="5765" y="0"/>
                  </a:lnTo>
                  <a:cubicBezTo>
                    <a:pt x="5821" y="46"/>
                    <a:pt x="5867" y="91"/>
                    <a:pt x="5889" y="114"/>
                  </a:cubicBezTo>
                  <a:cubicBezTo>
                    <a:pt x="5901" y="91"/>
                    <a:pt x="5912" y="91"/>
                    <a:pt x="5912" y="91"/>
                  </a:cubicBezTo>
                  <a:cubicBezTo>
                    <a:pt x="5912" y="91"/>
                    <a:pt x="5879" y="57"/>
                    <a:pt x="5765" y="0"/>
                  </a:cubicBezTo>
                  <a:close/>
                  <a:moveTo>
                    <a:pt x="2832" y="3388"/>
                  </a:moveTo>
                  <a:lnTo>
                    <a:pt x="2832" y="3388"/>
                  </a:lnTo>
                  <a:cubicBezTo>
                    <a:pt x="2650" y="3547"/>
                    <a:pt x="2491" y="3695"/>
                    <a:pt x="2354" y="3820"/>
                  </a:cubicBezTo>
                  <a:cubicBezTo>
                    <a:pt x="1604" y="4525"/>
                    <a:pt x="35" y="5525"/>
                    <a:pt x="1" y="5560"/>
                  </a:cubicBezTo>
                  <a:cubicBezTo>
                    <a:pt x="1" y="5560"/>
                    <a:pt x="1672" y="4525"/>
                    <a:pt x="2673" y="3536"/>
                  </a:cubicBezTo>
                  <a:cubicBezTo>
                    <a:pt x="2729" y="3491"/>
                    <a:pt x="2774" y="3445"/>
                    <a:pt x="2832" y="3388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47;p59">
              <a:extLst>
                <a:ext uri="{FF2B5EF4-FFF2-40B4-BE49-F238E27FC236}">
                  <a16:creationId xmlns:a16="http://schemas.microsoft.com/office/drawing/2014/main" id="{A59D2BCB-C6C5-7B4E-A170-32F7255F3746}"/>
                </a:ext>
              </a:extLst>
            </p:cNvPr>
            <p:cNvSpPr/>
            <p:nvPr/>
          </p:nvSpPr>
          <p:spPr>
            <a:xfrm>
              <a:off x="6032375" y="3760925"/>
              <a:ext cx="154075" cy="146675"/>
            </a:xfrm>
            <a:custGeom>
              <a:avLst/>
              <a:gdLst/>
              <a:ahLst/>
              <a:cxnLst/>
              <a:rect l="l" t="t" r="r" b="b"/>
              <a:pathLst>
                <a:path w="6163" h="5867" extrusionOk="0">
                  <a:moveTo>
                    <a:pt x="5197" y="1"/>
                  </a:moveTo>
                  <a:cubicBezTo>
                    <a:pt x="5197" y="1"/>
                    <a:pt x="4912" y="46"/>
                    <a:pt x="4571" y="183"/>
                  </a:cubicBezTo>
                  <a:cubicBezTo>
                    <a:pt x="4287" y="375"/>
                    <a:pt x="3843" y="728"/>
                    <a:pt x="3469" y="1239"/>
                  </a:cubicBezTo>
                  <a:cubicBezTo>
                    <a:pt x="3309" y="1512"/>
                    <a:pt x="3138" y="1831"/>
                    <a:pt x="2968" y="2149"/>
                  </a:cubicBezTo>
                  <a:cubicBezTo>
                    <a:pt x="2946" y="2183"/>
                    <a:pt x="2934" y="2229"/>
                    <a:pt x="2923" y="2274"/>
                  </a:cubicBezTo>
                  <a:cubicBezTo>
                    <a:pt x="2752" y="2797"/>
                    <a:pt x="2525" y="3195"/>
                    <a:pt x="2286" y="3525"/>
                  </a:cubicBezTo>
                  <a:cubicBezTo>
                    <a:pt x="2183" y="3740"/>
                    <a:pt x="1888" y="4048"/>
                    <a:pt x="1547" y="4354"/>
                  </a:cubicBezTo>
                  <a:lnTo>
                    <a:pt x="1468" y="4434"/>
                  </a:lnTo>
                  <a:cubicBezTo>
                    <a:pt x="1024" y="4889"/>
                    <a:pt x="160" y="5503"/>
                    <a:pt x="13" y="5594"/>
                  </a:cubicBezTo>
                  <a:lnTo>
                    <a:pt x="1" y="5605"/>
                  </a:lnTo>
                  <a:lnTo>
                    <a:pt x="274" y="5867"/>
                  </a:lnTo>
                  <a:cubicBezTo>
                    <a:pt x="308" y="5832"/>
                    <a:pt x="1877" y="4832"/>
                    <a:pt x="2627" y="4127"/>
                  </a:cubicBezTo>
                  <a:cubicBezTo>
                    <a:pt x="2764" y="4002"/>
                    <a:pt x="2923" y="3854"/>
                    <a:pt x="3105" y="3695"/>
                  </a:cubicBezTo>
                  <a:cubicBezTo>
                    <a:pt x="4105" y="2695"/>
                    <a:pt x="5947" y="660"/>
                    <a:pt x="6162" y="421"/>
                  </a:cubicBezTo>
                  <a:cubicBezTo>
                    <a:pt x="6140" y="398"/>
                    <a:pt x="6094" y="353"/>
                    <a:pt x="6038" y="307"/>
                  </a:cubicBezTo>
                  <a:cubicBezTo>
                    <a:pt x="5901" y="239"/>
                    <a:pt x="5651" y="125"/>
                    <a:pt x="5197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48;p59">
              <a:extLst>
                <a:ext uri="{FF2B5EF4-FFF2-40B4-BE49-F238E27FC236}">
                  <a16:creationId xmlns:a16="http://schemas.microsoft.com/office/drawing/2014/main" id="{79660B23-B2CF-F34D-97F8-B3CFC1523BDB}"/>
                </a:ext>
              </a:extLst>
            </p:cNvPr>
            <p:cNvSpPr/>
            <p:nvPr/>
          </p:nvSpPr>
          <p:spPr>
            <a:xfrm>
              <a:off x="6012225" y="3910700"/>
              <a:ext cx="850" cy="4000"/>
            </a:xfrm>
            <a:custGeom>
              <a:avLst/>
              <a:gdLst/>
              <a:ahLst/>
              <a:cxnLst/>
              <a:rect l="l" t="t" r="r" b="b"/>
              <a:pathLst>
                <a:path w="34" h="160" extrusionOk="0">
                  <a:moveTo>
                    <a:pt x="23" y="0"/>
                  </a:moveTo>
                  <a:cubicBezTo>
                    <a:pt x="23" y="58"/>
                    <a:pt x="11" y="114"/>
                    <a:pt x="0" y="160"/>
                  </a:cubicBezTo>
                  <a:lnTo>
                    <a:pt x="34" y="80"/>
                  </a:lnTo>
                  <a:cubicBezTo>
                    <a:pt x="34" y="80"/>
                    <a:pt x="34" y="46"/>
                    <a:pt x="23" y="0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49;p59">
              <a:extLst>
                <a:ext uri="{FF2B5EF4-FFF2-40B4-BE49-F238E27FC236}">
                  <a16:creationId xmlns:a16="http://schemas.microsoft.com/office/drawing/2014/main" id="{9765E454-328B-DE48-9619-8DB92E643C38}"/>
                </a:ext>
              </a:extLst>
            </p:cNvPr>
            <p:cNvSpPr/>
            <p:nvPr/>
          </p:nvSpPr>
          <p:spPr>
            <a:xfrm>
              <a:off x="5862725" y="3830850"/>
              <a:ext cx="150075" cy="99775"/>
            </a:xfrm>
            <a:custGeom>
              <a:avLst/>
              <a:gdLst/>
              <a:ahLst/>
              <a:cxnLst/>
              <a:rect l="l" t="t" r="r" b="b"/>
              <a:pathLst>
                <a:path w="6003" h="3991" extrusionOk="0">
                  <a:moveTo>
                    <a:pt x="296" y="0"/>
                  </a:moveTo>
                  <a:lnTo>
                    <a:pt x="0" y="387"/>
                  </a:lnTo>
                  <a:lnTo>
                    <a:pt x="898" y="2239"/>
                  </a:lnTo>
                  <a:lnTo>
                    <a:pt x="5786" y="3990"/>
                  </a:lnTo>
                  <a:lnTo>
                    <a:pt x="5980" y="3354"/>
                  </a:lnTo>
                  <a:cubicBezTo>
                    <a:pt x="5991" y="3308"/>
                    <a:pt x="6003" y="3252"/>
                    <a:pt x="6003" y="3194"/>
                  </a:cubicBezTo>
                  <a:cubicBezTo>
                    <a:pt x="5991" y="3115"/>
                    <a:pt x="5945" y="2979"/>
                    <a:pt x="5821" y="2831"/>
                  </a:cubicBezTo>
                  <a:cubicBezTo>
                    <a:pt x="5207" y="2319"/>
                    <a:pt x="3535" y="1728"/>
                    <a:pt x="2535" y="1398"/>
                  </a:cubicBezTo>
                  <a:cubicBezTo>
                    <a:pt x="2353" y="1330"/>
                    <a:pt x="2171" y="1251"/>
                    <a:pt x="1989" y="1171"/>
                  </a:cubicBezTo>
                  <a:cubicBezTo>
                    <a:pt x="1603" y="1001"/>
                    <a:pt x="1319" y="852"/>
                    <a:pt x="1114" y="705"/>
                  </a:cubicBezTo>
                  <a:cubicBezTo>
                    <a:pt x="625" y="319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50;p59">
              <a:extLst>
                <a:ext uri="{FF2B5EF4-FFF2-40B4-BE49-F238E27FC236}">
                  <a16:creationId xmlns:a16="http://schemas.microsoft.com/office/drawing/2014/main" id="{55901EC6-1D57-C54C-BFDD-16B2A2AED4F3}"/>
                </a:ext>
              </a:extLst>
            </p:cNvPr>
            <p:cNvSpPr/>
            <p:nvPr/>
          </p:nvSpPr>
          <p:spPr>
            <a:xfrm>
              <a:off x="5394350" y="3448900"/>
              <a:ext cx="247850" cy="129900"/>
            </a:xfrm>
            <a:custGeom>
              <a:avLst/>
              <a:gdLst/>
              <a:ahLst/>
              <a:cxnLst/>
              <a:rect l="l" t="t" r="r" b="b"/>
              <a:pathLst>
                <a:path w="9914" h="5196" extrusionOk="0">
                  <a:moveTo>
                    <a:pt x="9145" y="1"/>
                  </a:moveTo>
                  <a:cubicBezTo>
                    <a:pt x="9055" y="1"/>
                    <a:pt x="8956" y="7"/>
                    <a:pt x="8845" y="22"/>
                  </a:cubicBezTo>
                  <a:cubicBezTo>
                    <a:pt x="7901" y="158"/>
                    <a:pt x="7526" y="692"/>
                    <a:pt x="7219" y="692"/>
                  </a:cubicBezTo>
                  <a:cubicBezTo>
                    <a:pt x="7109" y="692"/>
                    <a:pt x="7002" y="654"/>
                    <a:pt x="6881" y="654"/>
                  </a:cubicBezTo>
                  <a:cubicBezTo>
                    <a:pt x="6666" y="654"/>
                    <a:pt x="6407" y="776"/>
                    <a:pt x="6013" y="1454"/>
                  </a:cubicBezTo>
                  <a:cubicBezTo>
                    <a:pt x="6013" y="1454"/>
                    <a:pt x="4770" y="1670"/>
                    <a:pt x="3748" y="1670"/>
                  </a:cubicBezTo>
                  <a:cubicBezTo>
                    <a:pt x="3423" y="1670"/>
                    <a:pt x="3121" y="1648"/>
                    <a:pt x="2888" y="1591"/>
                  </a:cubicBezTo>
                  <a:cubicBezTo>
                    <a:pt x="2888" y="1591"/>
                    <a:pt x="2779" y="1574"/>
                    <a:pt x="2606" y="1574"/>
                  </a:cubicBezTo>
                  <a:cubicBezTo>
                    <a:pt x="2140" y="1574"/>
                    <a:pt x="1207" y="1695"/>
                    <a:pt x="693" y="2591"/>
                  </a:cubicBezTo>
                  <a:cubicBezTo>
                    <a:pt x="0" y="3819"/>
                    <a:pt x="68" y="4342"/>
                    <a:pt x="68" y="4342"/>
                  </a:cubicBezTo>
                  <a:cubicBezTo>
                    <a:pt x="68" y="4342"/>
                    <a:pt x="1009" y="5196"/>
                    <a:pt x="2321" y="5196"/>
                  </a:cubicBezTo>
                  <a:cubicBezTo>
                    <a:pt x="2354" y="5196"/>
                    <a:pt x="2387" y="5195"/>
                    <a:pt x="2421" y="5194"/>
                  </a:cubicBezTo>
                  <a:cubicBezTo>
                    <a:pt x="3774" y="5138"/>
                    <a:pt x="5763" y="3580"/>
                    <a:pt x="6400" y="3079"/>
                  </a:cubicBezTo>
                  <a:cubicBezTo>
                    <a:pt x="6989" y="2615"/>
                    <a:pt x="8385" y="1380"/>
                    <a:pt x="9471" y="1380"/>
                  </a:cubicBezTo>
                  <a:cubicBezTo>
                    <a:pt x="9580" y="1380"/>
                    <a:pt x="9686" y="1393"/>
                    <a:pt x="9788" y="1420"/>
                  </a:cubicBezTo>
                  <a:lnTo>
                    <a:pt x="9913" y="374"/>
                  </a:lnTo>
                  <a:cubicBezTo>
                    <a:pt x="9913" y="374"/>
                    <a:pt x="9825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51;p59">
              <a:extLst>
                <a:ext uri="{FF2B5EF4-FFF2-40B4-BE49-F238E27FC236}">
                  <a16:creationId xmlns:a16="http://schemas.microsoft.com/office/drawing/2014/main" id="{724C6ACA-D07C-A547-905E-EDEA5F5B8360}"/>
                </a:ext>
              </a:extLst>
            </p:cNvPr>
            <p:cNvSpPr/>
            <p:nvPr/>
          </p:nvSpPr>
          <p:spPr>
            <a:xfrm>
              <a:off x="5513700" y="3106950"/>
              <a:ext cx="23600" cy="44350"/>
            </a:xfrm>
            <a:custGeom>
              <a:avLst/>
              <a:gdLst/>
              <a:ahLst/>
              <a:cxnLst/>
              <a:rect l="l" t="t" r="r" b="b"/>
              <a:pathLst>
                <a:path w="944" h="1774" extrusionOk="0">
                  <a:moveTo>
                    <a:pt x="57" y="0"/>
                  </a:moveTo>
                  <a:cubicBezTo>
                    <a:pt x="24" y="12"/>
                    <a:pt x="1" y="46"/>
                    <a:pt x="1" y="69"/>
                  </a:cubicBezTo>
                  <a:cubicBezTo>
                    <a:pt x="34" y="273"/>
                    <a:pt x="80" y="467"/>
                    <a:pt x="137" y="660"/>
                  </a:cubicBezTo>
                  <a:cubicBezTo>
                    <a:pt x="160" y="762"/>
                    <a:pt x="205" y="853"/>
                    <a:pt x="274" y="944"/>
                  </a:cubicBezTo>
                  <a:cubicBezTo>
                    <a:pt x="410" y="1081"/>
                    <a:pt x="626" y="1114"/>
                    <a:pt x="785" y="1137"/>
                  </a:cubicBezTo>
                  <a:cubicBezTo>
                    <a:pt x="797" y="1137"/>
                    <a:pt x="807" y="1137"/>
                    <a:pt x="819" y="1149"/>
                  </a:cubicBezTo>
                  <a:lnTo>
                    <a:pt x="819" y="1183"/>
                  </a:lnTo>
                  <a:cubicBezTo>
                    <a:pt x="819" y="1365"/>
                    <a:pt x="762" y="1536"/>
                    <a:pt x="660" y="1683"/>
                  </a:cubicBezTo>
                  <a:cubicBezTo>
                    <a:pt x="648" y="1706"/>
                    <a:pt x="648" y="1751"/>
                    <a:pt x="683" y="1763"/>
                  </a:cubicBezTo>
                  <a:cubicBezTo>
                    <a:pt x="694" y="1774"/>
                    <a:pt x="706" y="1774"/>
                    <a:pt x="717" y="1774"/>
                  </a:cubicBezTo>
                  <a:cubicBezTo>
                    <a:pt x="728" y="1774"/>
                    <a:pt x="751" y="1763"/>
                    <a:pt x="762" y="1751"/>
                  </a:cubicBezTo>
                  <a:cubicBezTo>
                    <a:pt x="876" y="1581"/>
                    <a:pt x="933" y="1387"/>
                    <a:pt x="944" y="1183"/>
                  </a:cubicBezTo>
                  <a:cubicBezTo>
                    <a:pt x="944" y="1149"/>
                    <a:pt x="933" y="1114"/>
                    <a:pt x="910" y="1081"/>
                  </a:cubicBezTo>
                  <a:cubicBezTo>
                    <a:pt x="910" y="1069"/>
                    <a:pt x="910" y="1069"/>
                    <a:pt x="898" y="1058"/>
                  </a:cubicBezTo>
                  <a:cubicBezTo>
                    <a:pt x="865" y="1035"/>
                    <a:pt x="830" y="1023"/>
                    <a:pt x="797" y="1013"/>
                  </a:cubicBezTo>
                  <a:cubicBezTo>
                    <a:pt x="615" y="990"/>
                    <a:pt x="456" y="955"/>
                    <a:pt x="365" y="864"/>
                  </a:cubicBezTo>
                  <a:cubicBezTo>
                    <a:pt x="319" y="796"/>
                    <a:pt x="274" y="717"/>
                    <a:pt x="251" y="626"/>
                  </a:cubicBezTo>
                  <a:cubicBezTo>
                    <a:pt x="194" y="444"/>
                    <a:pt x="148" y="250"/>
                    <a:pt x="125" y="58"/>
                  </a:cubicBezTo>
                  <a:cubicBezTo>
                    <a:pt x="114" y="23"/>
                    <a:pt x="92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52;p59">
              <a:extLst>
                <a:ext uri="{FF2B5EF4-FFF2-40B4-BE49-F238E27FC236}">
                  <a16:creationId xmlns:a16="http://schemas.microsoft.com/office/drawing/2014/main" id="{E847ED17-D215-3042-8C6C-19BA17BC24BB}"/>
                </a:ext>
              </a:extLst>
            </p:cNvPr>
            <p:cNvSpPr/>
            <p:nvPr/>
          </p:nvSpPr>
          <p:spPr>
            <a:xfrm>
              <a:off x="5898225" y="3820050"/>
              <a:ext cx="20500" cy="15925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172" y="0"/>
                  </a:moveTo>
                  <a:lnTo>
                    <a:pt x="1" y="170"/>
                  </a:lnTo>
                  <a:cubicBezTo>
                    <a:pt x="263" y="341"/>
                    <a:pt x="536" y="489"/>
                    <a:pt x="819" y="637"/>
                  </a:cubicBezTo>
                  <a:cubicBezTo>
                    <a:pt x="728" y="580"/>
                    <a:pt x="672" y="523"/>
                    <a:pt x="649" y="455"/>
                  </a:cubicBezTo>
                  <a:cubicBezTo>
                    <a:pt x="637" y="443"/>
                    <a:pt x="627" y="443"/>
                    <a:pt x="627" y="443"/>
                  </a:cubicBezTo>
                  <a:cubicBezTo>
                    <a:pt x="445" y="319"/>
                    <a:pt x="296" y="170"/>
                    <a:pt x="172" y="0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53;p59">
              <a:extLst>
                <a:ext uri="{FF2B5EF4-FFF2-40B4-BE49-F238E27FC236}">
                  <a16:creationId xmlns:a16="http://schemas.microsoft.com/office/drawing/2014/main" id="{C30F102F-C0F2-0348-B912-A78B1A03E01C}"/>
                </a:ext>
              </a:extLst>
            </p:cNvPr>
            <p:cNvSpPr/>
            <p:nvPr/>
          </p:nvSpPr>
          <p:spPr>
            <a:xfrm>
              <a:off x="5896825" y="3818900"/>
              <a:ext cx="5700" cy="5425"/>
            </a:xfrm>
            <a:custGeom>
              <a:avLst/>
              <a:gdLst/>
              <a:ahLst/>
              <a:cxnLst/>
              <a:rect l="l" t="t" r="r" b="b"/>
              <a:pathLst>
                <a:path w="228" h="217" extrusionOk="0">
                  <a:moveTo>
                    <a:pt x="193" y="1"/>
                  </a:moveTo>
                  <a:cubicBezTo>
                    <a:pt x="137" y="69"/>
                    <a:pt x="69" y="125"/>
                    <a:pt x="0" y="183"/>
                  </a:cubicBezTo>
                  <a:cubicBezTo>
                    <a:pt x="23" y="194"/>
                    <a:pt x="34" y="205"/>
                    <a:pt x="57" y="216"/>
                  </a:cubicBezTo>
                  <a:lnTo>
                    <a:pt x="228" y="46"/>
                  </a:lnTo>
                  <a:cubicBezTo>
                    <a:pt x="216" y="34"/>
                    <a:pt x="205" y="12"/>
                    <a:pt x="193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54;p59">
              <a:extLst>
                <a:ext uri="{FF2B5EF4-FFF2-40B4-BE49-F238E27FC236}">
                  <a16:creationId xmlns:a16="http://schemas.microsoft.com/office/drawing/2014/main" id="{4AEE5560-4941-CC47-9416-6C1391F22049}"/>
                </a:ext>
              </a:extLst>
            </p:cNvPr>
            <p:cNvSpPr/>
            <p:nvPr/>
          </p:nvSpPr>
          <p:spPr>
            <a:xfrm>
              <a:off x="5883175" y="3799575"/>
              <a:ext cx="17650" cy="23325"/>
            </a:xfrm>
            <a:custGeom>
              <a:avLst/>
              <a:gdLst/>
              <a:ahLst/>
              <a:cxnLst/>
              <a:rect l="l" t="t" r="r" b="b"/>
              <a:pathLst>
                <a:path w="706" h="933" extrusionOk="0">
                  <a:moveTo>
                    <a:pt x="478" y="1"/>
                  </a:moveTo>
                  <a:lnTo>
                    <a:pt x="1" y="603"/>
                  </a:lnTo>
                  <a:cubicBezTo>
                    <a:pt x="160" y="717"/>
                    <a:pt x="330" y="819"/>
                    <a:pt x="501" y="933"/>
                  </a:cubicBezTo>
                  <a:cubicBezTo>
                    <a:pt x="569" y="865"/>
                    <a:pt x="637" y="785"/>
                    <a:pt x="706" y="717"/>
                  </a:cubicBezTo>
                  <a:cubicBezTo>
                    <a:pt x="580" y="501"/>
                    <a:pt x="501" y="262"/>
                    <a:pt x="478" y="1"/>
                  </a:cubicBez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55;p59">
              <a:extLst>
                <a:ext uri="{FF2B5EF4-FFF2-40B4-BE49-F238E27FC236}">
                  <a16:creationId xmlns:a16="http://schemas.microsoft.com/office/drawing/2014/main" id="{15541B92-880D-2D40-8D4B-C7893A820D5F}"/>
                </a:ext>
              </a:extLst>
            </p:cNvPr>
            <p:cNvSpPr/>
            <p:nvPr/>
          </p:nvSpPr>
          <p:spPr>
            <a:xfrm>
              <a:off x="5895675" y="38174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06" y="1"/>
                  </a:moveTo>
                  <a:cubicBezTo>
                    <a:pt x="137" y="69"/>
                    <a:pt x="69" y="149"/>
                    <a:pt x="1" y="217"/>
                  </a:cubicBezTo>
                  <a:cubicBezTo>
                    <a:pt x="12" y="228"/>
                    <a:pt x="35" y="228"/>
                    <a:pt x="46" y="240"/>
                  </a:cubicBezTo>
                  <a:cubicBezTo>
                    <a:pt x="115" y="182"/>
                    <a:pt x="183" y="126"/>
                    <a:pt x="239" y="58"/>
                  </a:cubicBezTo>
                  <a:cubicBezTo>
                    <a:pt x="228" y="35"/>
                    <a:pt x="217" y="23"/>
                    <a:pt x="206" y="1"/>
                  </a:cubicBez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56;p59">
              <a:extLst>
                <a:ext uri="{FF2B5EF4-FFF2-40B4-BE49-F238E27FC236}">
                  <a16:creationId xmlns:a16="http://schemas.microsoft.com/office/drawing/2014/main" id="{101C1DBB-B7A2-5C4A-A628-C3F2C61A9E57}"/>
                </a:ext>
              </a:extLst>
            </p:cNvPr>
            <p:cNvSpPr/>
            <p:nvPr/>
          </p:nvSpPr>
          <p:spPr>
            <a:xfrm>
              <a:off x="5914450" y="3831425"/>
              <a:ext cx="25300" cy="15925"/>
            </a:xfrm>
            <a:custGeom>
              <a:avLst/>
              <a:gdLst/>
              <a:ahLst/>
              <a:cxnLst/>
              <a:rect l="l" t="t" r="r" b="b"/>
              <a:pathLst>
                <a:path w="1012" h="637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68"/>
                    <a:pt x="79" y="125"/>
                    <a:pt x="170" y="182"/>
                  </a:cubicBezTo>
                  <a:cubicBezTo>
                    <a:pt x="205" y="193"/>
                    <a:pt x="239" y="216"/>
                    <a:pt x="261" y="227"/>
                  </a:cubicBezTo>
                  <a:cubicBezTo>
                    <a:pt x="466" y="318"/>
                    <a:pt x="728" y="466"/>
                    <a:pt x="1012" y="637"/>
                  </a:cubicBezTo>
                  <a:cubicBezTo>
                    <a:pt x="580" y="364"/>
                    <a:pt x="205" y="125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57;p59">
              <a:extLst>
                <a:ext uri="{FF2B5EF4-FFF2-40B4-BE49-F238E27FC236}">
                  <a16:creationId xmlns:a16="http://schemas.microsoft.com/office/drawing/2014/main" id="{19CC3336-E73D-9743-862C-8EAC179E121B}"/>
                </a:ext>
              </a:extLst>
            </p:cNvPr>
            <p:cNvSpPr/>
            <p:nvPr/>
          </p:nvSpPr>
          <p:spPr>
            <a:xfrm>
              <a:off x="5870100" y="3829700"/>
              <a:ext cx="875" cy="1175"/>
            </a:xfrm>
            <a:custGeom>
              <a:avLst/>
              <a:gdLst/>
              <a:ahLst/>
              <a:cxnLst/>
              <a:rect l="l" t="t" r="r" b="b"/>
              <a:pathLst>
                <a:path w="35" h="47" extrusionOk="0">
                  <a:moveTo>
                    <a:pt x="34" y="1"/>
                  </a:move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58;p59">
              <a:extLst>
                <a:ext uri="{FF2B5EF4-FFF2-40B4-BE49-F238E27FC236}">
                  <a16:creationId xmlns:a16="http://schemas.microsoft.com/office/drawing/2014/main" id="{B75A13B2-3920-DA44-82AB-64A4B01C0A86}"/>
                </a:ext>
              </a:extLst>
            </p:cNvPr>
            <p:cNvSpPr/>
            <p:nvPr/>
          </p:nvSpPr>
          <p:spPr>
            <a:xfrm>
              <a:off x="6013050" y="390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59;p59">
              <a:extLst>
                <a:ext uri="{FF2B5EF4-FFF2-40B4-BE49-F238E27FC236}">
                  <a16:creationId xmlns:a16="http://schemas.microsoft.com/office/drawing/2014/main" id="{754A2BE0-BB2C-3E4E-9227-482B9BEE14D4}"/>
                </a:ext>
              </a:extLst>
            </p:cNvPr>
            <p:cNvSpPr/>
            <p:nvPr/>
          </p:nvSpPr>
          <p:spPr>
            <a:xfrm>
              <a:off x="5870100" y="3814625"/>
              <a:ext cx="142975" cy="92125"/>
            </a:xfrm>
            <a:custGeom>
              <a:avLst/>
              <a:gdLst/>
              <a:ahLst/>
              <a:cxnLst/>
              <a:rect l="l" t="t" r="r" b="b"/>
              <a:pathLst>
                <a:path w="5719" h="3685" extrusionOk="0">
                  <a:moveTo>
                    <a:pt x="524" y="1"/>
                  </a:moveTo>
                  <a:lnTo>
                    <a:pt x="34" y="604"/>
                  </a:lnTo>
                  <a:lnTo>
                    <a:pt x="1" y="649"/>
                  </a:lnTo>
                  <a:cubicBezTo>
                    <a:pt x="46" y="683"/>
                    <a:pt x="797" y="1377"/>
                    <a:pt x="1694" y="1820"/>
                  </a:cubicBezTo>
                  <a:cubicBezTo>
                    <a:pt x="2263" y="2059"/>
                    <a:pt x="3048" y="2320"/>
                    <a:pt x="4071" y="2650"/>
                  </a:cubicBezTo>
                  <a:cubicBezTo>
                    <a:pt x="4912" y="2911"/>
                    <a:pt x="5321" y="3229"/>
                    <a:pt x="5526" y="3480"/>
                  </a:cubicBezTo>
                  <a:cubicBezTo>
                    <a:pt x="5605" y="3548"/>
                    <a:pt x="5673" y="3616"/>
                    <a:pt x="5719" y="3684"/>
                  </a:cubicBezTo>
                  <a:lnTo>
                    <a:pt x="5582" y="3025"/>
                  </a:lnTo>
                  <a:cubicBezTo>
                    <a:pt x="5582" y="3025"/>
                    <a:pt x="3957" y="2036"/>
                    <a:pt x="2786" y="1309"/>
                  </a:cubicBezTo>
                  <a:cubicBezTo>
                    <a:pt x="2502" y="1138"/>
                    <a:pt x="2240" y="990"/>
                    <a:pt x="2035" y="899"/>
                  </a:cubicBezTo>
                  <a:cubicBezTo>
                    <a:pt x="2013" y="888"/>
                    <a:pt x="1979" y="865"/>
                    <a:pt x="1944" y="854"/>
                  </a:cubicBezTo>
                  <a:cubicBezTo>
                    <a:pt x="1661" y="706"/>
                    <a:pt x="1388" y="558"/>
                    <a:pt x="1126" y="387"/>
                  </a:cubicBezTo>
                  <a:cubicBezTo>
                    <a:pt x="1103" y="376"/>
                    <a:pt x="1092" y="365"/>
                    <a:pt x="1069" y="354"/>
                  </a:cubicBezTo>
                  <a:cubicBezTo>
                    <a:pt x="1058" y="342"/>
                    <a:pt x="1035" y="342"/>
                    <a:pt x="1024" y="331"/>
                  </a:cubicBezTo>
                  <a:cubicBezTo>
                    <a:pt x="853" y="217"/>
                    <a:pt x="683" y="115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60;p59">
              <a:extLst>
                <a:ext uri="{FF2B5EF4-FFF2-40B4-BE49-F238E27FC236}">
                  <a16:creationId xmlns:a16="http://schemas.microsoft.com/office/drawing/2014/main" id="{3DDA73DE-E35A-094D-825F-262B1D861D70}"/>
                </a:ext>
              </a:extLst>
            </p:cNvPr>
            <p:cNvSpPr/>
            <p:nvPr/>
          </p:nvSpPr>
          <p:spPr>
            <a:xfrm>
              <a:off x="5912450" y="3860100"/>
              <a:ext cx="95800" cy="41525"/>
            </a:xfrm>
            <a:custGeom>
              <a:avLst/>
              <a:gdLst/>
              <a:ahLst/>
              <a:cxnLst/>
              <a:rect l="l" t="t" r="r" b="b"/>
              <a:pathLst>
                <a:path w="3832" h="1661" extrusionOk="0">
                  <a:moveTo>
                    <a:pt x="0" y="1"/>
                  </a:moveTo>
                  <a:cubicBezTo>
                    <a:pt x="182" y="81"/>
                    <a:pt x="364" y="160"/>
                    <a:pt x="546" y="228"/>
                  </a:cubicBezTo>
                  <a:cubicBezTo>
                    <a:pt x="1546" y="558"/>
                    <a:pt x="3218" y="1149"/>
                    <a:pt x="3832" y="1661"/>
                  </a:cubicBezTo>
                  <a:cubicBezTo>
                    <a:pt x="3627" y="1410"/>
                    <a:pt x="3218" y="1092"/>
                    <a:pt x="2377" y="831"/>
                  </a:cubicBezTo>
                  <a:cubicBezTo>
                    <a:pt x="1354" y="501"/>
                    <a:pt x="569" y="240"/>
                    <a:pt x="0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61;p59">
              <a:extLst>
                <a:ext uri="{FF2B5EF4-FFF2-40B4-BE49-F238E27FC236}">
                  <a16:creationId xmlns:a16="http://schemas.microsoft.com/office/drawing/2014/main" id="{CFFD66BF-CBD9-7149-AC8D-BB35291D4685}"/>
                </a:ext>
              </a:extLst>
            </p:cNvPr>
            <p:cNvSpPr/>
            <p:nvPr/>
          </p:nvSpPr>
          <p:spPr>
            <a:xfrm>
              <a:off x="6076450" y="3779950"/>
              <a:ext cx="40075" cy="24200"/>
            </a:xfrm>
            <a:custGeom>
              <a:avLst/>
              <a:gdLst/>
              <a:ahLst/>
              <a:cxnLst/>
              <a:rect l="l" t="t" r="r" b="b"/>
              <a:pathLst>
                <a:path w="1603" h="968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57" y="296"/>
                    <a:pt x="466" y="627"/>
                    <a:pt x="46" y="933"/>
                  </a:cubicBezTo>
                  <a:cubicBezTo>
                    <a:pt x="34" y="945"/>
                    <a:pt x="11" y="956"/>
                    <a:pt x="0" y="968"/>
                  </a:cubicBezTo>
                  <a:cubicBezTo>
                    <a:pt x="534" y="672"/>
                    <a:pt x="1069" y="331"/>
                    <a:pt x="1603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62;p59">
              <a:extLst>
                <a:ext uri="{FF2B5EF4-FFF2-40B4-BE49-F238E27FC236}">
                  <a16:creationId xmlns:a16="http://schemas.microsoft.com/office/drawing/2014/main" id="{46040DD7-2685-F948-BE6A-A9C1ECB6C96A}"/>
                </a:ext>
              </a:extLst>
            </p:cNvPr>
            <p:cNvSpPr/>
            <p:nvPr/>
          </p:nvSpPr>
          <p:spPr>
            <a:xfrm>
              <a:off x="5982350" y="3828275"/>
              <a:ext cx="31875" cy="44650"/>
            </a:xfrm>
            <a:custGeom>
              <a:avLst/>
              <a:gdLst/>
              <a:ahLst/>
              <a:cxnLst/>
              <a:rect l="l" t="t" r="r" b="b"/>
              <a:pathLst>
                <a:path w="1275" h="1786" extrusionOk="0">
                  <a:moveTo>
                    <a:pt x="1138" y="1"/>
                  </a:moveTo>
                  <a:lnTo>
                    <a:pt x="1138" y="1"/>
                  </a:lnTo>
                  <a:cubicBezTo>
                    <a:pt x="1127" y="12"/>
                    <a:pt x="1274" y="455"/>
                    <a:pt x="1138" y="910"/>
                  </a:cubicBezTo>
                  <a:cubicBezTo>
                    <a:pt x="1274" y="546"/>
                    <a:pt x="1263" y="171"/>
                    <a:pt x="1251" y="12"/>
                  </a:cubicBezTo>
                  <a:cubicBezTo>
                    <a:pt x="1206" y="12"/>
                    <a:pt x="1172" y="12"/>
                    <a:pt x="1138" y="1"/>
                  </a:cubicBezTo>
                  <a:close/>
                  <a:moveTo>
                    <a:pt x="456" y="1649"/>
                  </a:moveTo>
                  <a:cubicBezTo>
                    <a:pt x="331" y="1706"/>
                    <a:pt x="172" y="1751"/>
                    <a:pt x="1" y="1786"/>
                  </a:cubicBezTo>
                  <a:lnTo>
                    <a:pt x="13" y="1786"/>
                  </a:lnTo>
                  <a:cubicBezTo>
                    <a:pt x="183" y="1751"/>
                    <a:pt x="331" y="1718"/>
                    <a:pt x="456" y="164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63;p59">
              <a:extLst>
                <a:ext uri="{FF2B5EF4-FFF2-40B4-BE49-F238E27FC236}">
                  <a16:creationId xmlns:a16="http://schemas.microsoft.com/office/drawing/2014/main" id="{E16E455C-1FD7-FD40-91FF-0B5CA1FE0D27}"/>
                </a:ext>
              </a:extLst>
            </p:cNvPr>
            <p:cNvSpPr/>
            <p:nvPr/>
          </p:nvSpPr>
          <p:spPr>
            <a:xfrm>
              <a:off x="5982350" y="3760925"/>
              <a:ext cx="172000" cy="140125"/>
            </a:xfrm>
            <a:custGeom>
              <a:avLst/>
              <a:gdLst/>
              <a:ahLst/>
              <a:cxnLst/>
              <a:rect l="l" t="t" r="r" b="b"/>
              <a:pathLst>
                <a:path w="6880" h="5605" extrusionOk="0">
                  <a:moveTo>
                    <a:pt x="6879" y="1"/>
                  </a:moveTo>
                  <a:lnTo>
                    <a:pt x="6879" y="1"/>
                  </a:lnTo>
                  <a:cubicBezTo>
                    <a:pt x="6879" y="1"/>
                    <a:pt x="6162" y="330"/>
                    <a:pt x="5367" y="762"/>
                  </a:cubicBezTo>
                  <a:cubicBezTo>
                    <a:pt x="4833" y="1092"/>
                    <a:pt x="4298" y="1433"/>
                    <a:pt x="3764" y="1729"/>
                  </a:cubicBezTo>
                  <a:cubicBezTo>
                    <a:pt x="2798" y="2399"/>
                    <a:pt x="1865" y="2706"/>
                    <a:pt x="1263" y="2706"/>
                  </a:cubicBezTo>
                  <a:lnTo>
                    <a:pt x="1251" y="2706"/>
                  </a:lnTo>
                  <a:cubicBezTo>
                    <a:pt x="1263" y="2865"/>
                    <a:pt x="1274" y="3240"/>
                    <a:pt x="1138" y="3604"/>
                  </a:cubicBezTo>
                  <a:cubicBezTo>
                    <a:pt x="1059" y="3889"/>
                    <a:pt x="865" y="4172"/>
                    <a:pt x="456" y="4343"/>
                  </a:cubicBezTo>
                  <a:cubicBezTo>
                    <a:pt x="331" y="4412"/>
                    <a:pt x="183" y="4445"/>
                    <a:pt x="13" y="4480"/>
                  </a:cubicBezTo>
                  <a:lnTo>
                    <a:pt x="1" y="4480"/>
                  </a:lnTo>
                  <a:lnTo>
                    <a:pt x="2002" y="5605"/>
                  </a:lnTo>
                  <a:lnTo>
                    <a:pt x="2014" y="5594"/>
                  </a:lnTo>
                  <a:cubicBezTo>
                    <a:pt x="2150" y="5503"/>
                    <a:pt x="2934" y="4923"/>
                    <a:pt x="3548" y="4354"/>
                  </a:cubicBezTo>
                  <a:cubicBezTo>
                    <a:pt x="3787" y="4116"/>
                    <a:pt x="4037" y="3854"/>
                    <a:pt x="4287" y="3525"/>
                  </a:cubicBezTo>
                  <a:cubicBezTo>
                    <a:pt x="4287" y="3513"/>
                    <a:pt x="4298" y="3502"/>
                    <a:pt x="4298" y="3490"/>
                  </a:cubicBezTo>
                  <a:cubicBezTo>
                    <a:pt x="4435" y="3161"/>
                    <a:pt x="4697" y="2649"/>
                    <a:pt x="4969" y="2149"/>
                  </a:cubicBezTo>
                  <a:cubicBezTo>
                    <a:pt x="5094" y="1797"/>
                    <a:pt x="5276" y="1489"/>
                    <a:pt x="5470" y="1239"/>
                  </a:cubicBezTo>
                  <a:cubicBezTo>
                    <a:pt x="5538" y="1115"/>
                    <a:pt x="5594" y="989"/>
                    <a:pt x="5651" y="887"/>
                  </a:cubicBezTo>
                  <a:cubicBezTo>
                    <a:pt x="5844" y="546"/>
                    <a:pt x="6231" y="319"/>
                    <a:pt x="6572" y="183"/>
                  </a:cubicBezTo>
                  <a:cubicBezTo>
                    <a:pt x="6765" y="57"/>
                    <a:pt x="6879" y="1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64;p59">
              <a:extLst>
                <a:ext uri="{FF2B5EF4-FFF2-40B4-BE49-F238E27FC236}">
                  <a16:creationId xmlns:a16="http://schemas.microsoft.com/office/drawing/2014/main" id="{0F84D543-878E-4C42-8B4B-0D4AD526BE88}"/>
                </a:ext>
              </a:extLst>
            </p:cNvPr>
            <p:cNvSpPr/>
            <p:nvPr/>
          </p:nvSpPr>
          <p:spPr>
            <a:xfrm>
              <a:off x="6032675" y="3765475"/>
              <a:ext cx="113975" cy="135300"/>
            </a:xfrm>
            <a:custGeom>
              <a:avLst/>
              <a:gdLst/>
              <a:ahLst/>
              <a:cxnLst/>
              <a:rect l="l" t="t" r="r" b="b"/>
              <a:pathLst>
                <a:path w="4559" h="5412" extrusionOk="0">
                  <a:moveTo>
                    <a:pt x="4559" y="1"/>
                  </a:moveTo>
                  <a:cubicBezTo>
                    <a:pt x="4218" y="137"/>
                    <a:pt x="3831" y="364"/>
                    <a:pt x="3638" y="705"/>
                  </a:cubicBezTo>
                  <a:cubicBezTo>
                    <a:pt x="3581" y="807"/>
                    <a:pt x="3525" y="933"/>
                    <a:pt x="3457" y="1057"/>
                  </a:cubicBezTo>
                  <a:cubicBezTo>
                    <a:pt x="3831" y="546"/>
                    <a:pt x="4275" y="193"/>
                    <a:pt x="4559" y="1"/>
                  </a:cubicBezTo>
                  <a:close/>
                  <a:moveTo>
                    <a:pt x="2956" y="1967"/>
                  </a:moveTo>
                  <a:cubicBezTo>
                    <a:pt x="2951" y="1976"/>
                    <a:pt x="2946" y="1985"/>
                    <a:pt x="2941" y="1995"/>
                  </a:cubicBezTo>
                  <a:lnTo>
                    <a:pt x="2941" y="1995"/>
                  </a:lnTo>
                  <a:cubicBezTo>
                    <a:pt x="2946" y="1986"/>
                    <a:pt x="2951" y="1976"/>
                    <a:pt x="2956" y="1967"/>
                  </a:cubicBezTo>
                  <a:close/>
                  <a:moveTo>
                    <a:pt x="2941" y="1995"/>
                  </a:moveTo>
                  <a:cubicBezTo>
                    <a:pt x="2674" y="2486"/>
                    <a:pt x="2419" y="2985"/>
                    <a:pt x="2285" y="3308"/>
                  </a:cubicBezTo>
                  <a:cubicBezTo>
                    <a:pt x="2285" y="3320"/>
                    <a:pt x="2274" y="3331"/>
                    <a:pt x="2274" y="3343"/>
                  </a:cubicBezTo>
                  <a:cubicBezTo>
                    <a:pt x="2513" y="3013"/>
                    <a:pt x="2740" y="2615"/>
                    <a:pt x="2911" y="2092"/>
                  </a:cubicBezTo>
                  <a:cubicBezTo>
                    <a:pt x="2919" y="2058"/>
                    <a:pt x="2928" y="2024"/>
                    <a:pt x="2941" y="1995"/>
                  </a:cubicBezTo>
                  <a:close/>
                  <a:moveTo>
                    <a:pt x="1535" y="4172"/>
                  </a:moveTo>
                  <a:cubicBezTo>
                    <a:pt x="921" y="4741"/>
                    <a:pt x="137" y="5321"/>
                    <a:pt x="1" y="5412"/>
                  </a:cubicBezTo>
                  <a:cubicBezTo>
                    <a:pt x="148" y="5321"/>
                    <a:pt x="1012" y="4707"/>
                    <a:pt x="1456" y="4252"/>
                  </a:cubicBezTo>
                  <a:lnTo>
                    <a:pt x="1535" y="4172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65;p59">
              <a:extLst>
                <a:ext uri="{FF2B5EF4-FFF2-40B4-BE49-F238E27FC236}">
                  <a16:creationId xmlns:a16="http://schemas.microsoft.com/office/drawing/2014/main" id="{50D6F08C-4CE6-AA47-878E-210D6ECAE4CA}"/>
                </a:ext>
              </a:extLst>
            </p:cNvPr>
            <p:cNvSpPr/>
            <p:nvPr/>
          </p:nvSpPr>
          <p:spPr>
            <a:xfrm>
              <a:off x="5497500" y="3156700"/>
              <a:ext cx="40100" cy="24075"/>
            </a:xfrm>
            <a:custGeom>
              <a:avLst/>
              <a:gdLst/>
              <a:ahLst/>
              <a:cxnLst/>
              <a:rect l="l" t="t" r="r" b="b"/>
              <a:pathLst>
                <a:path w="1604" h="963" extrusionOk="0">
                  <a:moveTo>
                    <a:pt x="0" y="0"/>
                  </a:moveTo>
                  <a:cubicBezTo>
                    <a:pt x="324" y="736"/>
                    <a:pt x="637" y="962"/>
                    <a:pt x="898" y="962"/>
                  </a:cubicBezTo>
                  <a:cubicBezTo>
                    <a:pt x="1316" y="962"/>
                    <a:pt x="1604" y="387"/>
                    <a:pt x="1604" y="387"/>
                  </a:cubicBezTo>
                  <a:lnTo>
                    <a:pt x="1604" y="387"/>
                  </a:lnTo>
                  <a:cubicBezTo>
                    <a:pt x="1478" y="422"/>
                    <a:pt x="1352" y="437"/>
                    <a:pt x="1229" y="437"/>
                  </a:cubicBezTo>
                  <a:cubicBezTo>
                    <a:pt x="567" y="4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66;p59">
              <a:extLst>
                <a:ext uri="{FF2B5EF4-FFF2-40B4-BE49-F238E27FC236}">
                  <a16:creationId xmlns:a16="http://schemas.microsoft.com/office/drawing/2014/main" id="{D6092E13-312B-194C-BA40-113EFABB814C}"/>
                </a:ext>
              </a:extLst>
            </p:cNvPr>
            <p:cNvSpPr/>
            <p:nvPr/>
          </p:nvSpPr>
          <p:spPr>
            <a:xfrm>
              <a:off x="5496075" y="3155125"/>
              <a:ext cx="43225" cy="27175"/>
            </a:xfrm>
            <a:custGeom>
              <a:avLst/>
              <a:gdLst/>
              <a:ahLst/>
              <a:cxnLst/>
              <a:rect l="l" t="t" r="r" b="b"/>
              <a:pathLst>
                <a:path w="1729" h="1087" extrusionOk="0">
                  <a:moveTo>
                    <a:pt x="206" y="233"/>
                  </a:moveTo>
                  <a:cubicBezTo>
                    <a:pt x="434" y="367"/>
                    <a:pt x="831" y="564"/>
                    <a:pt x="1275" y="564"/>
                  </a:cubicBezTo>
                  <a:cubicBezTo>
                    <a:pt x="1360" y="564"/>
                    <a:pt x="1447" y="557"/>
                    <a:pt x="1535" y="541"/>
                  </a:cubicBezTo>
                  <a:lnTo>
                    <a:pt x="1535" y="541"/>
                  </a:lnTo>
                  <a:cubicBezTo>
                    <a:pt x="1436" y="697"/>
                    <a:pt x="1226" y="961"/>
                    <a:pt x="961" y="961"/>
                  </a:cubicBezTo>
                  <a:cubicBezTo>
                    <a:pt x="956" y="961"/>
                    <a:pt x="950" y="961"/>
                    <a:pt x="944" y="961"/>
                  </a:cubicBezTo>
                  <a:cubicBezTo>
                    <a:pt x="694" y="961"/>
                    <a:pt x="444" y="711"/>
                    <a:pt x="206" y="233"/>
                  </a:cubicBezTo>
                  <a:close/>
                  <a:moveTo>
                    <a:pt x="63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29"/>
                    <a:pt x="1" y="63"/>
                    <a:pt x="12" y="86"/>
                  </a:cubicBezTo>
                  <a:cubicBezTo>
                    <a:pt x="297" y="745"/>
                    <a:pt x="603" y="1075"/>
                    <a:pt x="944" y="1086"/>
                  </a:cubicBezTo>
                  <a:lnTo>
                    <a:pt x="956" y="1086"/>
                  </a:lnTo>
                  <a:cubicBezTo>
                    <a:pt x="1411" y="1086"/>
                    <a:pt x="1706" y="506"/>
                    <a:pt x="1717" y="473"/>
                  </a:cubicBezTo>
                  <a:cubicBezTo>
                    <a:pt x="1729" y="461"/>
                    <a:pt x="1729" y="427"/>
                    <a:pt x="1717" y="415"/>
                  </a:cubicBezTo>
                  <a:cubicBezTo>
                    <a:pt x="1700" y="399"/>
                    <a:pt x="1684" y="388"/>
                    <a:pt x="1667" y="388"/>
                  </a:cubicBezTo>
                  <a:cubicBezTo>
                    <a:pt x="1661" y="388"/>
                    <a:pt x="1655" y="390"/>
                    <a:pt x="1649" y="393"/>
                  </a:cubicBezTo>
                  <a:cubicBezTo>
                    <a:pt x="1529" y="426"/>
                    <a:pt x="1410" y="440"/>
                    <a:pt x="1293" y="440"/>
                  </a:cubicBezTo>
                  <a:cubicBezTo>
                    <a:pt x="655" y="440"/>
                    <a:pt x="103" y="18"/>
                    <a:pt x="103" y="18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67;p59">
              <a:extLst>
                <a:ext uri="{FF2B5EF4-FFF2-40B4-BE49-F238E27FC236}">
                  <a16:creationId xmlns:a16="http://schemas.microsoft.com/office/drawing/2014/main" id="{FFC0EB2E-87AD-754A-9F50-610A55E3275A}"/>
                </a:ext>
              </a:extLst>
            </p:cNvPr>
            <p:cNvSpPr/>
            <p:nvPr/>
          </p:nvSpPr>
          <p:spPr>
            <a:xfrm>
              <a:off x="5488700" y="3116325"/>
              <a:ext cx="8825" cy="15400"/>
            </a:xfrm>
            <a:custGeom>
              <a:avLst/>
              <a:gdLst/>
              <a:ahLst/>
              <a:cxnLst/>
              <a:rect l="l" t="t" r="r" b="b"/>
              <a:pathLst>
                <a:path w="353" h="616" extrusionOk="0">
                  <a:moveTo>
                    <a:pt x="147" y="0"/>
                  </a:moveTo>
                  <a:cubicBezTo>
                    <a:pt x="144" y="0"/>
                    <a:pt x="140" y="0"/>
                    <a:pt x="137" y="1"/>
                  </a:cubicBezTo>
                  <a:cubicBezTo>
                    <a:pt x="46" y="12"/>
                    <a:pt x="0" y="160"/>
                    <a:pt x="23" y="330"/>
                  </a:cubicBezTo>
                  <a:cubicBezTo>
                    <a:pt x="45" y="483"/>
                    <a:pt x="119" y="615"/>
                    <a:pt x="206" y="615"/>
                  </a:cubicBezTo>
                  <a:cubicBezTo>
                    <a:pt x="209" y="615"/>
                    <a:pt x="212" y="615"/>
                    <a:pt x="216" y="615"/>
                  </a:cubicBezTo>
                  <a:cubicBezTo>
                    <a:pt x="296" y="603"/>
                    <a:pt x="352" y="456"/>
                    <a:pt x="330" y="285"/>
                  </a:cubicBezTo>
                  <a:cubicBezTo>
                    <a:pt x="308" y="122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68;p59">
              <a:extLst>
                <a:ext uri="{FF2B5EF4-FFF2-40B4-BE49-F238E27FC236}">
                  <a16:creationId xmlns:a16="http://schemas.microsoft.com/office/drawing/2014/main" id="{7534E833-AB3E-E04D-9C90-DE21CE2841E1}"/>
                </a:ext>
              </a:extLst>
            </p:cNvPr>
            <p:cNvSpPr/>
            <p:nvPr/>
          </p:nvSpPr>
          <p:spPr>
            <a:xfrm>
              <a:off x="5531325" y="3108625"/>
              <a:ext cx="8825" cy="15425"/>
            </a:xfrm>
            <a:custGeom>
              <a:avLst/>
              <a:gdLst/>
              <a:ahLst/>
              <a:cxnLst/>
              <a:rect l="l" t="t" r="r" b="b"/>
              <a:pathLst>
                <a:path w="353" h="617" extrusionOk="0">
                  <a:moveTo>
                    <a:pt x="148" y="1"/>
                  </a:moveTo>
                  <a:cubicBezTo>
                    <a:pt x="144" y="1"/>
                    <a:pt x="141" y="1"/>
                    <a:pt x="137" y="2"/>
                  </a:cubicBezTo>
                  <a:cubicBezTo>
                    <a:pt x="57" y="13"/>
                    <a:pt x="1" y="161"/>
                    <a:pt x="23" y="332"/>
                  </a:cubicBezTo>
                  <a:cubicBezTo>
                    <a:pt x="45" y="484"/>
                    <a:pt x="130" y="616"/>
                    <a:pt x="206" y="616"/>
                  </a:cubicBezTo>
                  <a:cubicBezTo>
                    <a:pt x="210" y="616"/>
                    <a:pt x="213" y="616"/>
                    <a:pt x="216" y="615"/>
                  </a:cubicBezTo>
                  <a:cubicBezTo>
                    <a:pt x="307" y="605"/>
                    <a:pt x="353" y="456"/>
                    <a:pt x="330" y="286"/>
                  </a:cubicBezTo>
                  <a:cubicBezTo>
                    <a:pt x="308" y="122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69;p59">
              <a:extLst>
                <a:ext uri="{FF2B5EF4-FFF2-40B4-BE49-F238E27FC236}">
                  <a16:creationId xmlns:a16="http://schemas.microsoft.com/office/drawing/2014/main" id="{933BB44D-8D0A-2D49-8AB6-58568F967732}"/>
                </a:ext>
              </a:extLst>
            </p:cNvPr>
            <p:cNvSpPr/>
            <p:nvPr/>
          </p:nvSpPr>
          <p:spPr>
            <a:xfrm>
              <a:off x="5472475" y="3102675"/>
              <a:ext cx="23075" cy="11125"/>
            </a:xfrm>
            <a:custGeom>
              <a:avLst/>
              <a:gdLst/>
              <a:ahLst/>
              <a:cxnLst/>
              <a:rect l="l" t="t" r="r" b="b"/>
              <a:pathLst>
                <a:path w="923" h="445" extrusionOk="0">
                  <a:moveTo>
                    <a:pt x="606" y="0"/>
                  </a:moveTo>
                  <a:cubicBezTo>
                    <a:pt x="432" y="0"/>
                    <a:pt x="208" y="69"/>
                    <a:pt x="24" y="353"/>
                  </a:cubicBezTo>
                  <a:cubicBezTo>
                    <a:pt x="1" y="376"/>
                    <a:pt x="13" y="411"/>
                    <a:pt x="35" y="433"/>
                  </a:cubicBezTo>
                  <a:cubicBezTo>
                    <a:pt x="46" y="444"/>
                    <a:pt x="58" y="444"/>
                    <a:pt x="69" y="444"/>
                  </a:cubicBezTo>
                  <a:cubicBezTo>
                    <a:pt x="92" y="444"/>
                    <a:pt x="115" y="433"/>
                    <a:pt x="126" y="411"/>
                  </a:cubicBezTo>
                  <a:cubicBezTo>
                    <a:pt x="278" y="174"/>
                    <a:pt x="462" y="118"/>
                    <a:pt x="604" y="118"/>
                  </a:cubicBezTo>
                  <a:cubicBezTo>
                    <a:pt x="728" y="118"/>
                    <a:pt x="821" y="160"/>
                    <a:pt x="831" y="160"/>
                  </a:cubicBezTo>
                  <a:cubicBezTo>
                    <a:pt x="839" y="168"/>
                    <a:pt x="850" y="172"/>
                    <a:pt x="861" y="172"/>
                  </a:cubicBezTo>
                  <a:cubicBezTo>
                    <a:pt x="882" y="172"/>
                    <a:pt x="903" y="160"/>
                    <a:pt x="910" y="138"/>
                  </a:cubicBezTo>
                  <a:cubicBezTo>
                    <a:pt x="922" y="115"/>
                    <a:pt x="910" y="69"/>
                    <a:pt x="888" y="58"/>
                  </a:cubicBezTo>
                  <a:cubicBezTo>
                    <a:pt x="882" y="58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70;p59">
              <a:extLst>
                <a:ext uri="{FF2B5EF4-FFF2-40B4-BE49-F238E27FC236}">
                  <a16:creationId xmlns:a16="http://schemas.microsoft.com/office/drawing/2014/main" id="{871DF4DB-7C94-A448-AE37-11113CF03A94}"/>
                </a:ext>
              </a:extLst>
            </p:cNvPr>
            <p:cNvSpPr/>
            <p:nvPr/>
          </p:nvSpPr>
          <p:spPr>
            <a:xfrm>
              <a:off x="5521675" y="3091500"/>
              <a:ext cx="22450" cy="7625"/>
            </a:xfrm>
            <a:custGeom>
              <a:avLst/>
              <a:gdLst/>
              <a:ahLst/>
              <a:cxnLst/>
              <a:rect l="l" t="t" r="r" b="b"/>
              <a:pathLst>
                <a:path w="898" h="305" extrusionOk="0">
                  <a:moveTo>
                    <a:pt x="510" y="1"/>
                  </a:moveTo>
                  <a:cubicBezTo>
                    <a:pt x="259" y="1"/>
                    <a:pt x="33" y="187"/>
                    <a:pt x="23" y="198"/>
                  </a:cubicBezTo>
                  <a:cubicBezTo>
                    <a:pt x="0" y="221"/>
                    <a:pt x="0" y="255"/>
                    <a:pt x="11" y="277"/>
                  </a:cubicBezTo>
                  <a:cubicBezTo>
                    <a:pt x="24" y="296"/>
                    <a:pt x="43" y="305"/>
                    <a:pt x="62" y="305"/>
                  </a:cubicBezTo>
                  <a:cubicBezTo>
                    <a:pt x="77" y="305"/>
                    <a:pt x="92" y="299"/>
                    <a:pt x="102" y="289"/>
                  </a:cubicBezTo>
                  <a:cubicBezTo>
                    <a:pt x="102" y="289"/>
                    <a:pt x="305" y="116"/>
                    <a:pt x="510" y="116"/>
                  </a:cubicBezTo>
                  <a:cubicBezTo>
                    <a:pt x="522" y="116"/>
                    <a:pt x="534" y="117"/>
                    <a:pt x="546" y="118"/>
                  </a:cubicBezTo>
                  <a:cubicBezTo>
                    <a:pt x="637" y="130"/>
                    <a:pt x="716" y="186"/>
                    <a:pt x="773" y="277"/>
                  </a:cubicBezTo>
                  <a:cubicBezTo>
                    <a:pt x="784" y="300"/>
                    <a:pt x="807" y="300"/>
                    <a:pt x="830" y="300"/>
                  </a:cubicBezTo>
                  <a:cubicBezTo>
                    <a:pt x="841" y="300"/>
                    <a:pt x="852" y="300"/>
                    <a:pt x="864" y="289"/>
                  </a:cubicBezTo>
                  <a:cubicBezTo>
                    <a:pt x="887" y="277"/>
                    <a:pt x="898" y="232"/>
                    <a:pt x="875" y="209"/>
                  </a:cubicBezTo>
                  <a:cubicBezTo>
                    <a:pt x="796" y="84"/>
                    <a:pt x="693" y="16"/>
                    <a:pt x="569" y="4"/>
                  </a:cubicBezTo>
                  <a:cubicBezTo>
                    <a:pt x="549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71;p59">
              <a:extLst>
                <a:ext uri="{FF2B5EF4-FFF2-40B4-BE49-F238E27FC236}">
                  <a16:creationId xmlns:a16="http://schemas.microsoft.com/office/drawing/2014/main" id="{EF677800-50F7-DA46-B132-2E818C208B52}"/>
                </a:ext>
              </a:extLst>
            </p:cNvPr>
            <p:cNvSpPr/>
            <p:nvPr/>
          </p:nvSpPr>
          <p:spPr>
            <a:xfrm>
              <a:off x="5428450" y="3132250"/>
              <a:ext cx="40950" cy="48900"/>
            </a:xfrm>
            <a:custGeom>
              <a:avLst/>
              <a:gdLst/>
              <a:ahLst/>
              <a:cxnLst/>
              <a:rect l="l" t="t" r="r" b="b"/>
              <a:pathLst>
                <a:path w="1638" h="1956" extrusionOk="0">
                  <a:moveTo>
                    <a:pt x="468" y="0"/>
                  </a:moveTo>
                  <a:cubicBezTo>
                    <a:pt x="464" y="0"/>
                    <a:pt x="459" y="0"/>
                    <a:pt x="455" y="1"/>
                  </a:cubicBezTo>
                  <a:cubicBezTo>
                    <a:pt x="341" y="11"/>
                    <a:pt x="239" y="69"/>
                    <a:pt x="159" y="171"/>
                  </a:cubicBezTo>
                  <a:cubicBezTo>
                    <a:pt x="34" y="342"/>
                    <a:pt x="0" y="648"/>
                    <a:pt x="79" y="956"/>
                  </a:cubicBezTo>
                  <a:cubicBezTo>
                    <a:pt x="182" y="1365"/>
                    <a:pt x="625" y="1956"/>
                    <a:pt x="1012" y="1956"/>
                  </a:cubicBezTo>
                  <a:lnTo>
                    <a:pt x="1069" y="1956"/>
                  </a:lnTo>
                  <a:cubicBezTo>
                    <a:pt x="1284" y="1921"/>
                    <a:pt x="1478" y="1820"/>
                    <a:pt x="1615" y="1649"/>
                  </a:cubicBezTo>
                  <a:cubicBezTo>
                    <a:pt x="1637" y="1626"/>
                    <a:pt x="1625" y="1580"/>
                    <a:pt x="1603" y="1558"/>
                  </a:cubicBezTo>
                  <a:cubicBezTo>
                    <a:pt x="1593" y="1553"/>
                    <a:pt x="1580" y="1551"/>
                    <a:pt x="1567" y="1551"/>
                  </a:cubicBezTo>
                  <a:cubicBezTo>
                    <a:pt x="1549" y="1551"/>
                    <a:pt x="1530" y="1556"/>
                    <a:pt x="1524" y="1569"/>
                  </a:cubicBezTo>
                  <a:cubicBezTo>
                    <a:pt x="1398" y="1717"/>
                    <a:pt x="1239" y="1808"/>
                    <a:pt x="1046" y="1830"/>
                  </a:cubicBezTo>
                  <a:cubicBezTo>
                    <a:pt x="1034" y="1832"/>
                    <a:pt x="1022" y="1833"/>
                    <a:pt x="1010" y="1833"/>
                  </a:cubicBezTo>
                  <a:cubicBezTo>
                    <a:pt x="715" y="1833"/>
                    <a:pt x="302" y="1325"/>
                    <a:pt x="193" y="921"/>
                  </a:cubicBezTo>
                  <a:cubicBezTo>
                    <a:pt x="125" y="660"/>
                    <a:pt x="148" y="387"/>
                    <a:pt x="261" y="239"/>
                  </a:cubicBezTo>
                  <a:cubicBezTo>
                    <a:pt x="307" y="171"/>
                    <a:pt x="375" y="125"/>
                    <a:pt x="455" y="125"/>
                  </a:cubicBezTo>
                  <a:lnTo>
                    <a:pt x="478" y="125"/>
                  </a:lnTo>
                  <a:cubicBezTo>
                    <a:pt x="739" y="125"/>
                    <a:pt x="1012" y="512"/>
                    <a:pt x="1012" y="524"/>
                  </a:cubicBezTo>
                  <a:cubicBezTo>
                    <a:pt x="1026" y="537"/>
                    <a:pt x="1044" y="547"/>
                    <a:pt x="1061" y="547"/>
                  </a:cubicBezTo>
                  <a:cubicBezTo>
                    <a:pt x="1072" y="547"/>
                    <a:pt x="1083" y="543"/>
                    <a:pt x="1092" y="534"/>
                  </a:cubicBezTo>
                  <a:cubicBezTo>
                    <a:pt x="1125" y="524"/>
                    <a:pt x="1137" y="478"/>
                    <a:pt x="1114" y="455"/>
                  </a:cubicBezTo>
                  <a:cubicBezTo>
                    <a:pt x="1103" y="433"/>
                    <a:pt x="804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72;p59">
              <a:extLst>
                <a:ext uri="{FF2B5EF4-FFF2-40B4-BE49-F238E27FC236}">
                  <a16:creationId xmlns:a16="http://schemas.microsoft.com/office/drawing/2014/main" id="{EDC69AB5-668F-A746-BD55-41BDA960598C}"/>
                </a:ext>
              </a:extLst>
            </p:cNvPr>
            <p:cNvSpPr/>
            <p:nvPr/>
          </p:nvSpPr>
          <p:spPr>
            <a:xfrm>
              <a:off x="5484725" y="3059750"/>
              <a:ext cx="79300" cy="163475"/>
            </a:xfrm>
            <a:custGeom>
              <a:avLst/>
              <a:gdLst/>
              <a:ahLst/>
              <a:cxnLst/>
              <a:rect l="l" t="t" r="r" b="b"/>
              <a:pathLst>
                <a:path w="3172" h="6539" extrusionOk="0">
                  <a:moveTo>
                    <a:pt x="1638" y="0"/>
                  </a:moveTo>
                  <a:cubicBezTo>
                    <a:pt x="1618" y="0"/>
                    <a:pt x="1598" y="10"/>
                    <a:pt x="1592" y="24"/>
                  </a:cubicBezTo>
                  <a:cubicBezTo>
                    <a:pt x="1569" y="47"/>
                    <a:pt x="1569" y="81"/>
                    <a:pt x="1592" y="104"/>
                  </a:cubicBezTo>
                  <a:cubicBezTo>
                    <a:pt x="1887" y="354"/>
                    <a:pt x="2262" y="661"/>
                    <a:pt x="2421" y="1059"/>
                  </a:cubicBezTo>
                  <a:cubicBezTo>
                    <a:pt x="2501" y="1241"/>
                    <a:pt x="2547" y="1434"/>
                    <a:pt x="2592" y="1615"/>
                  </a:cubicBezTo>
                  <a:cubicBezTo>
                    <a:pt x="2638" y="1786"/>
                    <a:pt x="2671" y="1968"/>
                    <a:pt x="2740" y="2138"/>
                  </a:cubicBezTo>
                  <a:lnTo>
                    <a:pt x="2762" y="2184"/>
                  </a:lnTo>
                  <a:cubicBezTo>
                    <a:pt x="2899" y="2537"/>
                    <a:pt x="3035" y="2901"/>
                    <a:pt x="3047" y="3275"/>
                  </a:cubicBezTo>
                  <a:cubicBezTo>
                    <a:pt x="3047" y="3651"/>
                    <a:pt x="2990" y="4015"/>
                    <a:pt x="2899" y="4378"/>
                  </a:cubicBezTo>
                  <a:cubicBezTo>
                    <a:pt x="2853" y="4697"/>
                    <a:pt x="2785" y="5003"/>
                    <a:pt x="2683" y="5299"/>
                  </a:cubicBezTo>
                  <a:cubicBezTo>
                    <a:pt x="2535" y="5685"/>
                    <a:pt x="2285" y="5958"/>
                    <a:pt x="1842" y="6175"/>
                  </a:cubicBezTo>
                  <a:cubicBezTo>
                    <a:pt x="1526" y="6336"/>
                    <a:pt x="1271" y="6417"/>
                    <a:pt x="1073" y="6417"/>
                  </a:cubicBezTo>
                  <a:cubicBezTo>
                    <a:pt x="964" y="6417"/>
                    <a:pt x="872" y="6393"/>
                    <a:pt x="796" y="6345"/>
                  </a:cubicBezTo>
                  <a:cubicBezTo>
                    <a:pt x="660" y="6243"/>
                    <a:pt x="409" y="5970"/>
                    <a:pt x="125" y="5572"/>
                  </a:cubicBezTo>
                  <a:cubicBezTo>
                    <a:pt x="111" y="5558"/>
                    <a:pt x="93" y="5548"/>
                    <a:pt x="73" y="5548"/>
                  </a:cubicBezTo>
                  <a:cubicBezTo>
                    <a:pt x="60" y="5548"/>
                    <a:pt x="47" y="5552"/>
                    <a:pt x="34" y="5561"/>
                  </a:cubicBezTo>
                  <a:cubicBezTo>
                    <a:pt x="11" y="5584"/>
                    <a:pt x="0" y="5617"/>
                    <a:pt x="23" y="5640"/>
                  </a:cubicBezTo>
                  <a:cubicBezTo>
                    <a:pt x="238" y="5936"/>
                    <a:pt x="534" y="6311"/>
                    <a:pt x="739" y="6448"/>
                  </a:cubicBezTo>
                  <a:cubicBezTo>
                    <a:pt x="841" y="6516"/>
                    <a:pt x="955" y="6538"/>
                    <a:pt x="1080" y="6538"/>
                  </a:cubicBezTo>
                  <a:cubicBezTo>
                    <a:pt x="1410" y="6538"/>
                    <a:pt x="1762" y="6357"/>
                    <a:pt x="1898" y="6288"/>
                  </a:cubicBezTo>
                  <a:cubicBezTo>
                    <a:pt x="2365" y="6049"/>
                    <a:pt x="2638" y="5754"/>
                    <a:pt x="2797" y="5344"/>
                  </a:cubicBezTo>
                  <a:cubicBezTo>
                    <a:pt x="2899" y="5038"/>
                    <a:pt x="2979" y="4720"/>
                    <a:pt x="3024" y="4401"/>
                  </a:cubicBezTo>
                  <a:cubicBezTo>
                    <a:pt x="3115" y="4037"/>
                    <a:pt x="3161" y="3662"/>
                    <a:pt x="3172" y="3275"/>
                  </a:cubicBezTo>
                  <a:cubicBezTo>
                    <a:pt x="3161" y="2878"/>
                    <a:pt x="3012" y="2502"/>
                    <a:pt x="2876" y="2138"/>
                  </a:cubicBezTo>
                  <a:lnTo>
                    <a:pt x="2853" y="2093"/>
                  </a:lnTo>
                  <a:cubicBezTo>
                    <a:pt x="2797" y="1934"/>
                    <a:pt x="2751" y="1764"/>
                    <a:pt x="2706" y="1593"/>
                  </a:cubicBezTo>
                  <a:cubicBezTo>
                    <a:pt x="2660" y="1400"/>
                    <a:pt x="2615" y="1206"/>
                    <a:pt x="2535" y="1013"/>
                  </a:cubicBezTo>
                  <a:cubicBezTo>
                    <a:pt x="2365" y="581"/>
                    <a:pt x="1978" y="263"/>
                    <a:pt x="1671" y="13"/>
                  </a:cubicBezTo>
                  <a:cubicBezTo>
                    <a:pt x="1662" y="4"/>
                    <a:pt x="1650" y="0"/>
                    <a:pt x="1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73;p59">
              <a:extLst>
                <a:ext uri="{FF2B5EF4-FFF2-40B4-BE49-F238E27FC236}">
                  <a16:creationId xmlns:a16="http://schemas.microsoft.com/office/drawing/2014/main" id="{5061BD23-1119-A34B-A33F-0651518F0C28}"/>
                </a:ext>
              </a:extLst>
            </p:cNvPr>
            <p:cNvSpPr/>
            <p:nvPr/>
          </p:nvSpPr>
          <p:spPr>
            <a:xfrm>
              <a:off x="5453150" y="3177900"/>
              <a:ext cx="16525" cy="57525"/>
            </a:xfrm>
            <a:custGeom>
              <a:avLst/>
              <a:gdLst/>
              <a:ahLst/>
              <a:cxnLst/>
              <a:rect l="l" t="t" r="r" b="b"/>
              <a:pathLst>
                <a:path w="661" h="2301" extrusionOk="0">
                  <a:moveTo>
                    <a:pt x="71" y="0"/>
                  </a:moveTo>
                  <a:cubicBezTo>
                    <a:pt x="63" y="0"/>
                    <a:pt x="55" y="2"/>
                    <a:pt x="46" y="4"/>
                  </a:cubicBezTo>
                  <a:cubicBezTo>
                    <a:pt x="24" y="16"/>
                    <a:pt x="1" y="62"/>
                    <a:pt x="24" y="84"/>
                  </a:cubicBezTo>
                  <a:cubicBezTo>
                    <a:pt x="24" y="95"/>
                    <a:pt x="536" y="1358"/>
                    <a:pt x="410" y="2233"/>
                  </a:cubicBezTo>
                  <a:cubicBezTo>
                    <a:pt x="410" y="2267"/>
                    <a:pt x="433" y="2290"/>
                    <a:pt x="456" y="2301"/>
                  </a:cubicBezTo>
                  <a:lnTo>
                    <a:pt x="467" y="2301"/>
                  </a:lnTo>
                  <a:cubicBezTo>
                    <a:pt x="501" y="2301"/>
                    <a:pt x="524" y="2278"/>
                    <a:pt x="536" y="2244"/>
                  </a:cubicBezTo>
                  <a:cubicBezTo>
                    <a:pt x="660" y="1346"/>
                    <a:pt x="149" y="95"/>
                    <a:pt x="126" y="39"/>
                  </a:cubicBezTo>
                  <a:cubicBezTo>
                    <a:pt x="117" y="13"/>
                    <a:pt x="9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74;p59">
              <a:extLst>
                <a:ext uri="{FF2B5EF4-FFF2-40B4-BE49-F238E27FC236}">
                  <a16:creationId xmlns:a16="http://schemas.microsoft.com/office/drawing/2014/main" id="{E0A71CBD-8737-B443-BAFB-6FB8EAE65FB7}"/>
                </a:ext>
              </a:extLst>
            </p:cNvPr>
            <p:cNvSpPr/>
            <p:nvPr/>
          </p:nvSpPr>
          <p:spPr>
            <a:xfrm>
              <a:off x="5389800" y="3006525"/>
              <a:ext cx="159750" cy="162400"/>
            </a:xfrm>
            <a:custGeom>
              <a:avLst/>
              <a:gdLst/>
              <a:ahLst/>
              <a:cxnLst/>
              <a:rect l="l" t="t" r="r" b="b"/>
              <a:pathLst>
                <a:path w="6390" h="6496" extrusionOk="0">
                  <a:moveTo>
                    <a:pt x="5460" y="1"/>
                  </a:moveTo>
                  <a:cubicBezTo>
                    <a:pt x="4979" y="1"/>
                    <a:pt x="4355" y="461"/>
                    <a:pt x="3854" y="528"/>
                  </a:cubicBezTo>
                  <a:cubicBezTo>
                    <a:pt x="3183" y="619"/>
                    <a:pt x="773" y="1005"/>
                    <a:pt x="387" y="1937"/>
                  </a:cubicBezTo>
                  <a:cubicBezTo>
                    <a:pt x="0" y="2858"/>
                    <a:pt x="591" y="3188"/>
                    <a:pt x="614" y="4075"/>
                  </a:cubicBezTo>
                  <a:cubicBezTo>
                    <a:pt x="624" y="4922"/>
                    <a:pt x="625" y="6495"/>
                    <a:pt x="1785" y="6495"/>
                  </a:cubicBezTo>
                  <a:cubicBezTo>
                    <a:pt x="1839" y="6495"/>
                    <a:pt x="1896" y="6492"/>
                    <a:pt x="1956" y="6485"/>
                  </a:cubicBezTo>
                  <a:cubicBezTo>
                    <a:pt x="1956" y="6485"/>
                    <a:pt x="1455" y="5848"/>
                    <a:pt x="1796" y="5189"/>
                  </a:cubicBezTo>
                  <a:cubicBezTo>
                    <a:pt x="1859" y="5114"/>
                    <a:pt x="1936" y="5086"/>
                    <a:pt x="2015" y="5086"/>
                  </a:cubicBezTo>
                  <a:cubicBezTo>
                    <a:pt x="2238" y="5086"/>
                    <a:pt x="2478" y="5302"/>
                    <a:pt x="2478" y="5302"/>
                  </a:cubicBezTo>
                  <a:cubicBezTo>
                    <a:pt x="2615" y="5200"/>
                    <a:pt x="2694" y="5030"/>
                    <a:pt x="2671" y="4848"/>
                  </a:cubicBezTo>
                  <a:cubicBezTo>
                    <a:pt x="2660" y="4654"/>
                    <a:pt x="2524" y="4472"/>
                    <a:pt x="2547" y="4279"/>
                  </a:cubicBezTo>
                  <a:cubicBezTo>
                    <a:pt x="2569" y="4188"/>
                    <a:pt x="2603" y="4097"/>
                    <a:pt x="2649" y="4006"/>
                  </a:cubicBezTo>
                  <a:cubicBezTo>
                    <a:pt x="2797" y="3676"/>
                    <a:pt x="2774" y="3302"/>
                    <a:pt x="2592" y="2994"/>
                  </a:cubicBezTo>
                  <a:lnTo>
                    <a:pt x="2592" y="2994"/>
                  </a:lnTo>
                  <a:cubicBezTo>
                    <a:pt x="2592" y="2994"/>
                    <a:pt x="2671" y="2997"/>
                    <a:pt x="2802" y="2997"/>
                  </a:cubicBezTo>
                  <a:cubicBezTo>
                    <a:pt x="3270" y="2997"/>
                    <a:pt x="4409" y="2956"/>
                    <a:pt x="5013" y="2574"/>
                  </a:cubicBezTo>
                  <a:cubicBezTo>
                    <a:pt x="5798" y="2085"/>
                    <a:pt x="6389" y="823"/>
                    <a:pt x="5912" y="220"/>
                  </a:cubicBezTo>
                  <a:cubicBezTo>
                    <a:pt x="5788" y="61"/>
                    <a:pt x="5633" y="1"/>
                    <a:pt x="5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75;p59">
              <a:extLst>
                <a:ext uri="{FF2B5EF4-FFF2-40B4-BE49-F238E27FC236}">
                  <a16:creationId xmlns:a16="http://schemas.microsoft.com/office/drawing/2014/main" id="{716FF479-03FF-DE4D-808D-A85093049F79}"/>
                </a:ext>
              </a:extLst>
            </p:cNvPr>
            <p:cNvSpPr/>
            <p:nvPr/>
          </p:nvSpPr>
          <p:spPr>
            <a:xfrm>
              <a:off x="5512575" y="3038175"/>
              <a:ext cx="71350" cy="103475"/>
            </a:xfrm>
            <a:custGeom>
              <a:avLst/>
              <a:gdLst/>
              <a:ahLst/>
              <a:cxnLst/>
              <a:rect l="l" t="t" r="r" b="b"/>
              <a:pathLst>
                <a:path w="2854" h="4139" extrusionOk="0">
                  <a:moveTo>
                    <a:pt x="807" y="0"/>
                  </a:moveTo>
                  <a:lnTo>
                    <a:pt x="0" y="558"/>
                  </a:lnTo>
                  <a:cubicBezTo>
                    <a:pt x="0" y="558"/>
                    <a:pt x="1034" y="1399"/>
                    <a:pt x="1228" y="1637"/>
                  </a:cubicBezTo>
                  <a:cubicBezTo>
                    <a:pt x="1421" y="1887"/>
                    <a:pt x="1569" y="2592"/>
                    <a:pt x="1694" y="2979"/>
                  </a:cubicBezTo>
                  <a:cubicBezTo>
                    <a:pt x="1807" y="3354"/>
                    <a:pt x="2001" y="4138"/>
                    <a:pt x="2001" y="4138"/>
                  </a:cubicBezTo>
                  <a:cubicBezTo>
                    <a:pt x="2853" y="3411"/>
                    <a:pt x="1671" y="2115"/>
                    <a:pt x="1603" y="1455"/>
                  </a:cubicBezTo>
                  <a:cubicBezTo>
                    <a:pt x="1546" y="876"/>
                    <a:pt x="1262" y="353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76;p59">
              <a:extLst>
                <a:ext uri="{FF2B5EF4-FFF2-40B4-BE49-F238E27FC236}">
                  <a16:creationId xmlns:a16="http://schemas.microsoft.com/office/drawing/2014/main" id="{35B0D44C-135F-7C4F-832C-531F8C15057A}"/>
                </a:ext>
              </a:extLst>
            </p:cNvPr>
            <p:cNvSpPr/>
            <p:nvPr/>
          </p:nvSpPr>
          <p:spPr>
            <a:xfrm>
              <a:off x="5437250" y="3212275"/>
              <a:ext cx="85850" cy="87125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1051" y="1"/>
                  </a:moveTo>
                  <a:cubicBezTo>
                    <a:pt x="1042" y="1"/>
                    <a:pt x="1033" y="2"/>
                    <a:pt x="1023" y="5"/>
                  </a:cubicBezTo>
                  <a:cubicBezTo>
                    <a:pt x="990" y="16"/>
                    <a:pt x="182" y="403"/>
                    <a:pt x="91" y="824"/>
                  </a:cubicBezTo>
                  <a:cubicBezTo>
                    <a:pt x="0" y="1221"/>
                    <a:pt x="330" y="2120"/>
                    <a:pt x="341" y="2154"/>
                  </a:cubicBezTo>
                  <a:lnTo>
                    <a:pt x="364" y="2176"/>
                  </a:lnTo>
                  <a:cubicBezTo>
                    <a:pt x="1626" y="3348"/>
                    <a:pt x="3354" y="3484"/>
                    <a:pt x="3365" y="3484"/>
                  </a:cubicBezTo>
                  <a:lnTo>
                    <a:pt x="3377" y="3484"/>
                  </a:lnTo>
                  <a:cubicBezTo>
                    <a:pt x="3388" y="3484"/>
                    <a:pt x="3411" y="3484"/>
                    <a:pt x="3423" y="3472"/>
                  </a:cubicBezTo>
                  <a:cubicBezTo>
                    <a:pt x="3433" y="3462"/>
                    <a:pt x="3433" y="3439"/>
                    <a:pt x="3433" y="3427"/>
                  </a:cubicBezTo>
                  <a:lnTo>
                    <a:pt x="3252" y="1392"/>
                  </a:lnTo>
                  <a:cubicBezTo>
                    <a:pt x="3252" y="1358"/>
                    <a:pt x="3229" y="1335"/>
                    <a:pt x="3195" y="1335"/>
                  </a:cubicBezTo>
                  <a:cubicBezTo>
                    <a:pt x="1717" y="1312"/>
                    <a:pt x="910" y="789"/>
                    <a:pt x="899" y="789"/>
                  </a:cubicBezTo>
                  <a:cubicBezTo>
                    <a:pt x="886" y="781"/>
                    <a:pt x="873" y="777"/>
                    <a:pt x="861" y="777"/>
                  </a:cubicBezTo>
                  <a:cubicBezTo>
                    <a:pt x="840" y="777"/>
                    <a:pt x="822" y="787"/>
                    <a:pt x="808" y="801"/>
                  </a:cubicBezTo>
                  <a:cubicBezTo>
                    <a:pt x="796" y="835"/>
                    <a:pt x="808" y="869"/>
                    <a:pt x="831" y="880"/>
                  </a:cubicBezTo>
                  <a:cubicBezTo>
                    <a:pt x="864" y="903"/>
                    <a:pt x="1660" y="1415"/>
                    <a:pt x="3138" y="1449"/>
                  </a:cubicBezTo>
                  <a:lnTo>
                    <a:pt x="3309" y="3359"/>
                  </a:lnTo>
                  <a:cubicBezTo>
                    <a:pt x="2979" y="3313"/>
                    <a:pt x="1546" y="3098"/>
                    <a:pt x="455" y="2097"/>
                  </a:cubicBezTo>
                  <a:cubicBezTo>
                    <a:pt x="409" y="1984"/>
                    <a:pt x="126" y="1188"/>
                    <a:pt x="205" y="847"/>
                  </a:cubicBezTo>
                  <a:cubicBezTo>
                    <a:pt x="273" y="551"/>
                    <a:pt x="864" y="221"/>
                    <a:pt x="1081" y="119"/>
                  </a:cubicBezTo>
                  <a:cubicBezTo>
                    <a:pt x="1114" y="96"/>
                    <a:pt x="1126" y="62"/>
                    <a:pt x="1114" y="28"/>
                  </a:cubicBezTo>
                  <a:cubicBezTo>
                    <a:pt x="1098" y="12"/>
                    <a:pt x="1075" y="1"/>
                    <a:pt x="1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77;p59">
              <a:extLst>
                <a:ext uri="{FF2B5EF4-FFF2-40B4-BE49-F238E27FC236}">
                  <a16:creationId xmlns:a16="http://schemas.microsoft.com/office/drawing/2014/main" id="{1D961F65-8E31-154A-BE30-C83D5170FE15}"/>
                </a:ext>
              </a:extLst>
            </p:cNvPr>
            <p:cNvSpPr/>
            <p:nvPr/>
          </p:nvSpPr>
          <p:spPr>
            <a:xfrm>
              <a:off x="5515675" y="3205225"/>
              <a:ext cx="58025" cy="88750"/>
            </a:xfrm>
            <a:custGeom>
              <a:avLst/>
              <a:gdLst/>
              <a:ahLst/>
              <a:cxnLst/>
              <a:rect l="l" t="t" r="r" b="b"/>
              <a:pathLst>
                <a:path w="2321" h="3550" extrusionOk="0">
                  <a:moveTo>
                    <a:pt x="1143" y="0"/>
                  </a:moveTo>
                  <a:cubicBezTo>
                    <a:pt x="1116" y="0"/>
                    <a:pt x="1092" y="20"/>
                    <a:pt x="1092" y="48"/>
                  </a:cubicBezTo>
                  <a:cubicBezTo>
                    <a:pt x="1081" y="83"/>
                    <a:pt x="1104" y="117"/>
                    <a:pt x="1138" y="117"/>
                  </a:cubicBezTo>
                  <a:cubicBezTo>
                    <a:pt x="1331" y="151"/>
                    <a:pt x="1865" y="287"/>
                    <a:pt x="2014" y="492"/>
                  </a:cubicBezTo>
                  <a:cubicBezTo>
                    <a:pt x="2173" y="708"/>
                    <a:pt x="2195" y="1424"/>
                    <a:pt x="2195" y="1674"/>
                  </a:cubicBezTo>
                  <a:cubicBezTo>
                    <a:pt x="2105" y="2448"/>
                    <a:pt x="1251" y="3198"/>
                    <a:pt x="1024" y="3391"/>
                  </a:cubicBezTo>
                  <a:lnTo>
                    <a:pt x="149" y="1708"/>
                  </a:lnTo>
                  <a:cubicBezTo>
                    <a:pt x="558" y="1549"/>
                    <a:pt x="945" y="1299"/>
                    <a:pt x="1251" y="981"/>
                  </a:cubicBezTo>
                  <a:cubicBezTo>
                    <a:pt x="1263" y="958"/>
                    <a:pt x="1263" y="947"/>
                    <a:pt x="1263" y="935"/>
                  </a:cubicBezTo>
                  <a:lnTo>
                    <a:pt x="1218" y="207"/>
                  </a:lnTo>
                  <a:cubicBezTo>
                    <a:pt x="1218" y="174"/>
                    <a:pt x="1183" y="151"/>
                    <a:pt x="1150" y="151"/>
                  </a:cubicBezTo>
                  <a:cubicBezTo>
                    <a:pt x="1115" y="151"/>
                    <a:pt x="1092" y="174"/>
                    <a:pt x="1092" y="207"/>
                  </a:cubicBezTo>
                  <a:lnTo>
                    <a:pt x="1138" y="912"/>
                  </a:lnTo>
                  <a:cubicBezTo>
                    <a:pt x="831" y="1231"/>
                    <a:pt x="456" y="1470"/>
                    <a:pt x="35" y="1617"/>
                  </a:cubicBezTo>
                  <a:lnTo>
                    <a:pt x="1" y="1652"/>
                  </a:lnTo>
                  <a:lnTo>
                    <a:pt x="1" y="1708"/>
                  </a:lnTo>
                  <a:lnTo>
                    <a:pt x="956" y="3516"/>
                  </a:lnTo>
                  <a:lnTo>
                    <a:pt x="990" y="3550"/>
                  </a:lnTo>
                  <a:lnTo>
                    <a:pt x="1013" y="3550"/>
                  </a:lnTo>
                  <a:cubicBezTo>
                    <a:pt x="1024" y="3550"/>
                    <a:pt x="1036" y="3539"/>
                    <a:pt x="1047" y="3539"/>
                  </a:cubicBezTo>
                  <a:cubicBezTo>
                    <a:pt x="1092" y="3493"/>
                    <a:pt x="2195" y="2629"/>
                    <a:pt x="2309" y="1674"/>
                  </a:cubicBezTo>
                  <a:cubicBezTo>
                    <a:pt x="2309" y="1640"/>
                    <a:pt x="2320" y="708"/>
                    <a:pt x="2115" y="424"/>
                  </a:cubicBezTo>
                  <a:cubicBezTo>
                    <a:pt x="1900" y="139"/>
                    <a:pt x="1195" y="3"/>
                    <a:pt x="1160" y="3"/>
                  </a:cubicBezTo>
                  <a:cubicBezTo>
                    <a:pt x="1155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78;p59">
              <a:extLst>
                <a:ext uri="{FF2B5EF4-FFF2-40B4-BE49-F238E27FC236}">
                  <a16:creationId xmlns:a16="http://schemas.microsoft.com/office/drawing/2014/main" id="{03ECFCE7-3DBB-FB4D-893F-44573ADD76D1}"/>
                </a:ext>
              </a:extLst>
            </p:cNvPr>
            <p:cNvSpPr/>
            <p:nvPr/>
          </p:nvSpPr>
          <p:spPr>
            <a:xfrm>
              <a:off x="5427875" y="3018850"/>
              <a:ext cx="98925" cy="52600"/>
            </a:xfrm>
            <a:custGeom>
              <a:avLst/>
              <a:gdLst/>
              <a:ahLst/>
              <a:cxnLst/>
              <a:rect l="l" t="t" r="r" b="b"/>
              <a:pathLst>
                <a:path w="3957" h="2104" extrusionOk="0">
                  <a:moveTo>
                    <a:pt x="3889" y="0"/>
                  </a:moveTo>
                  <a:cubicBezTo>
                    <a:pt x="3866" y="0"/>
                    <a:pt x="3843" y="23"/>
                    <a:pt x="3831" y="46"/>
                  </a:cubicBezTo>
                  <a:cubicBezTo>
                    <a:pt x="3729" y="478"/>
                    <a:pt x="3457" y="841"/>
                    <a:pt x="3081" y="1069"/>
                  </a:cubicBezTo>
                  <a:cubicBezTo>
                    <a:pt x="2706" y="1296"/>
                    <a:pt x="2274" y="1422"/>
                    <a:pt x="1830" y="1433"/>
                  </a:cubicBezTo>
                  <a:lnTo>
                    <a:pt x="1717" y="1433"/>
                  </a:lnTo>
                  <a:cubicBezTo>
                    <a:pt x="1638" y="1433"/>
                    <a:pt x="1569" y="1433"/>
                    <a:pt x="1501" y="1422"/>
                  </a:cubicBezTo>
                  <a:lnTo>
                    <a:pt x="1285" y="1422"/>
                  </a:lnTo>
                  <a:cubicBezTo>
                    <a:pt x="1137" y="1422"/>
                    <a:pt x="989" y="1433"/>
                    <a:pt x="842" y="1455"/>
                  </a:cubicBezTo>
                  <a:cubicBezTo>
                    <a:pt x="534" y="1501"/>
                    <a:pt x="160" y="1672"/>
                    <a:pt x="23" y="2024"/>
                  </a:cubicBezTo>
                  <a:cubicBezTo>
                    <a:pt x="1" y="2058"/>
                    <a:pt x="23" y="2092"/>
                    <a:pt x="46" y="2104"/>
                  </a:cubicBezTo>
                  <a:lnTo>
                    <a:pt x="69" y="2104"/>
                  </a:lnTo>
                  <a:cubicBezTo>
                    <a:pt x="102" y="2104"/>
                    <a:pt x="125" y="2092"/>
                    <a:pt x="125" y="2069"/>
                  </a:cubicBezTo>
                  <a:cubicBezTo>
                    <a:pt x="251" y="1763"/>
                    <a:pt x="580" y="1614"/>
                    <a:pt x="865" y="1569"/>
                  </a:cubicBezTo>
                  <a:cubicBezTo>
                    <a:pt x="1001" y="1546"/>
                    <a:pt x="1137" y="1546"/>
                    <a:pt x="1285" y="1546"/>
                  </a:cubicBezTo>
                  <a:lnTo>
                    <a:pt x="1830" y="1546"/>
                  </a:lnTo>
                  <a:cubicBezTo>
                    <a:pt x="2297" y="1546"/>
                    <a:pt x="2752" y="1422"/>
                    <a:pt x="3149" y="1172"/>
                  </a:cubicBezTo>
                  <a:cubicBezTo>
                    <a:pt x="3547" y="932"/>
                    <a:pt x="3843" y="535"/>
                    <a:pt x="3945" y="80"/>
                  </a:cubicBezTo>
                  <a:cubicBezTo>
                    <a:pt x="3957" y="46"/>
                    <a:pt x="3934" y="12"/>
                    <a:pt x="3899" y="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79;p59">
              <a:extLst>
                <a:ext uri="{FF2B5EF4-FFF2-40B4-BE49-F238E27FC236}">
                  <a16:creationId xmlns:a16="http://schemas.microsoft.com/office/drawing/2014/main" id="{0CB146AC-5462-EA48-8025-FF2E1F4D2AE3}"/>
                </a:ext>
              </a:extLst>
            </p:cNvPr>
            <p:cNvSpPr/>
            <p:nvPr/>
          </p:nvSpPr>
          <p:spPr>
            <a:xfrm>
              <a:off x="5408550" y="3028500"/>
              <a:ext cx="86125" cy="41525"/>
            </a:xfrm>
            <a:custGeom>
              <a:avLst/>
              <a:gdLst/>
              <a:ahLst/>
              <a:cxnLst/>
              <a:rect l="l" t="t" r="r" b="b"/>
              <a:pathLst>
                <a:path w="3445" h="1661" extrusionOk="0">
                  <a:moveTo>
                    <a:pt x="3376" y="1"/>
                  </a:moveTo>
                  <a:cubicBezTo>
                    <a:pt x="3366" y="1"/>
                    <a:pt x="3343" y="12"/>
                    <a:pt x="3331" y="35"/>
                  </a:cubicBezTo>
                  <a:cubicBezTo>
                    <a:pt x="3195" y="251"/>
                    <a:pt x="2911" y="410"/>
                    <a:pt x="2547" y="455"/>
                  </a:cubicBezTo>
                  <a:cubicBezTo>
                    <a:pt x="2421" y="467"/>
                    <a:pt x="2297" y="467"/>
                    <a:pt x="2160" y="467"/>
                  </a:cubicBezTo>
                  <a:lnTo>
                    <a:pt x="1910" y="467"/>
                  </a:lnTo>
                  <a:cubicBezTo>
                    <a:pt x="1797" y="467"/>
                    <a:pt x="1694" y="467"/>
                    <a:pt x="1580" y="478"/>
                  </a:cubicBezTo>
                  <a:cubicBezTo>
                    <a:pt x="966" y="535"/>
                    <a:pt x="239" y="887"/>
                    <a:pt x="11" y="1581"/>
                  </a:cubicBezTo>
                  <a:cubicBezTo>
                    <a:pt x="0" y="1615"/>
                    <a:pt x="11" y="1650"/>
                    <a:pt x="46" y="1660"/>
                  </a:cubicBezTo>
                  <a:lnTo>
                    <a:pt x="69" y="1660"/>
                  </a:lnTo>
                  <a:cubicBezTo>
                    <a:pt x="91" y="1660"/>
                    <a:pt x="114" y="1638"/>
                    <a:pt x="125" y="1615"/>
                  </a:cubicBezTo>
                  <a:cubicBezTo>
                    <a:pt x="330" y="978"/>
                    <a:pt x="1012" y="649"/>
                    <a:pt x="1592" y="604"/>
                  </a:cubicBezTo>
                  <a:cubicBezTo>
                    <a:pt x="1694" y="592"/>
                    <a:pt x="1797" y="592"/>
                    <a:pt x="1910" y="592"/>
                  </a:cubicBezTo>
                  <a:lnTo>
                    <a:pt x="2171" y="592"/>
                  </a:lnTo>
                  <a:cubicBezTo>
                    <a:pt x="2297" y="592"/>
                    <a:pt x="2433" y="592"/>
                    <a:pt x="2558" y="569"/>
                  </a:cubicBezTo>
                  <a:cubicBezTo>
                    <a:pt x="2956" y="524"/>
                    <a:pt x="3275" y="354"/>
                    <a:pt x="3434" y="92"/>
                  </a:cubicBezTo>
                  <a:cubicBezTo>
                    <a:pt x="3445" y="69"/>
                    <a:pt x="3445" y="23"/>
                    <a:pt x="3411" y="12"/>
                  </a:cubicBezTo>
                  <a:cubicBezTo>
                    <a:pt x="3399" y="1"/>
                    <a:pt x="3388" y="1"/>
                    <a:pt x="3376" y="1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80;p59">
              <a:extLst>
                <a:ext uri="{FF2B5EF4-FFF2-40B4-BE49-F238E27FC236}">
                  <a16:creationId xmlns:a16="http://schemas.microsoft.com/office/drawing/2014/main" id="{32B9F356-883C-EF47-9824-1F3064D954E6}"/>
                </a:ext>
              </a:extLst>
            </p:cNvPr>
            <p:cNvSpPr/>
            <p:nvPr/>
          </p:nvSpPr>
          <p:spPr>
            <a:xfrm>
              <a:off x="5308200" y="3248825"/>
              <a:ext cx="136175" cy="323125"/>
            </a:xfrm>
            <a:custGeom>
              <a:avLst/>
              <a:gdLst/>
              <a:ahLst/>
              <a:cxnLst/>
              <a:rect l="l" t="t" r="r" b="b"/>
              <a:pathLst>
                <a:path w="5447" h="12925" extrusionOk="0">
                  <a:moveTo>
                    <a:pt x="5374" y="0"/>
                  </a:moveTo>
                  <a:cubicBezTo>
                    <a:pt x="5364" y="0"/>
                    <a:pt x="5354" y="3"/>
                    <a:pt x="5344" y="10"/>
                  </a:cubicBezTo>
                  <a:cubicBezTo>
                    <a:pt x="5321" y="10"/>
                    <a:pt x="3048" y="1033"/>
                    <a:pt x="1968" y="1692"/>
                  </a:cubicBezTo>
                  <a:cubicBezTo>
                    <a:pt x="900" y="2341"/>
                    <a:pt x="501" y="2432"/>
                    <a:pt x="501" y="2432"/>
                  </a:cubicBezTo>
                  <a:cubicBezTo>
                    <a:pt x="478" y="2442"/>
                    <a:pt x="456" y="2465"/>
                    <a:pt x="456" y="2488"/>
                  </a:cubicBezTo>
                  <a:cubicBezTo>
                    <a:pt x="445" y="2522"/>
                    <a:pt x="1" y="5910"/>
                    <a:pt x="183" y="7877"/>
                  </a:cubicBezTo>
                  <a:cubicBezTo>
                    <a:pt x="251" y="8593"/>
                    <a:pt x="217" y="9195"/>
                    <a:pt x="183" y="9741"/>
                  </a:cubicBezTo>
                  <a:cubicBezTo>
                    <a:pt x="137" y="10696"/>
                    <a:pt x="104" y="11390"/>
                    <a:pt x="683" y="11856"/>
                  </a:cubicBezTo>
                  <a:cubicBezTo>
                    <a:pt x="809" y="11946"/>
                    <a:pt x="933" y="12049"/>
                    <a:pt x="1047" y="12151"/>
                  </a:cubicBezTo>
                  <a:cubicBezTo>
                    <a:pt x="1513" y="12560"/>
                    <a:pt x="1945" y="12924"/>
                    <a:pt x="2570" y="12924"/>
                  </a:cubicBezTo>
                  <a:cubicBezTo>
                    <a:pt x="2900" y="12924"/>
                    <a:pt x="3287" y="12822"/>
                    <a:pt x="3764" y="12583"/>
                  </a:cubicBezTo>
                  <a:cubicBezTo>
                    <a:pt x="3798" y="12560"/>
                    <a:pt x="3810" y="12527"/>
                    <a:pt x="3787" y="12492"/>
                  </a:cubicBezTo>
                  <a:cubicBezTo>
                    <a:pt x="3778" y="12475"/>
                    <a:pt x="3758" y="12465"/>
                    <a:pt x="3734" y="12465"/>
                  </a:cubicBezTo>
                  <a:cubicBezTo>
                    <a:pt x="3725" y="12465"/>
                    <a:pt x="3716" y="12467"/>
                    <a:pt x="3707" y="12469"/>
                  </a:cubicBezTo>
                  <a:cubicBezTo>
                    <a:pt x="3258" y="12702"/>
                    <a:pt x="2895" y="12796"/>
                    <a:pt x="2584" y="12796"/>
                  </a:cubicBezTo>
                  <a:cubicBezTo>
                    <a:pt x="1982" y="12796"/>
                    <a:pt x="1577" y="12443"/>
                    <a:pt x="1127" y="12060"/>
                  </a:cubicBezTo>
                  <a:cubicBezTo>
                    <a:pt x="1013" y="11958"/>
                    <a:pt x="888" y="11856"/>
                    <a:pt x="763" y="11754"/>
                  </a:cubicBezTo>
                  <a:cubicBezTo>
                    <a:pt x="228" y="11333"/>
                    <a:pt x="263" y="10696"/>
                    <a:pt x="308" y="9741"/>
                  </a:cubicBezTo>
                  <a:cubicBezTo>
                    <a:pt x="331" y="9207"/>
                    <a:pt x="365" y="8593"/>
                    <a:pt x="297" y="7866"/>
                  </a:cubicBezTo>
                  <a:cubicBezTo>
                    <a:pt x="126" y="6024"/>
                    <a:pt x="524" y="2932"/>
                    <a:pt x="569" y="2545"/>
                  </a:cubicBezTo>
                  <a:cubicBezTo>
                    <a:pt x="695" y="2500"/>
                    <a:pt x="1127" y="2341"/>
                    <a:pt x="2025" y="1795"/>
                  </a:cubicBezTo>
                  <a:cubicBezTo>
                    <a:pt x="3093" y="1136"/>
                    <a:pt x="5379" y="123"/>
                    <a:pt x="5401" y="112"/>
                  </a:cubicBezTo>
                  <a:cubicBezTo>
                    <a:pt x="5424" y="101"/>
                    <a:pt x="5447" y="67"/>
                    <a:pt x="5424" y="32"/>
                  </a:cubicBezTo>
                  <a:cubicBezTo>
                    <a:pt x="5416" y="16"/>
                    <a:pt x="5397" y="0"/>
                    <a:pt x="5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81;p59">
              <a:extLst>
                <a:ext uri="{FF2B5EF4-FFF2-40B4-BE49-F238E27FC236}">
                  <a16:creationId xmlns:a16="http://schemas.microsoft.com/office/drawing/2014/main" id="{2B9D8C09-0B79-CD4A-AF5D-3BC08D38C20C}"/>
                </a:ext>
              </a:extLst>
            </p:cNvPr>
            <p:cNvSpPr/>
            <p:nvPr/>
          </p:nvSpPr>
          <p:spPr>
            <a:xfrm>
              <a:off x="5349700" y="3464775"/>
              <a:ext cx="92675" cy="47775"/>
            </a:xfrm>
            <a:custGeom>
              <a:avLst/>
              <a:gdLst/>
              <a:ahLst/>
              <a:cxnLst/>
              <a:rect l="l" t="t" r="r" b="b"/>
              <a:pathLst>
                <a:path w="3707" h="1911" extrusionOk="0">
                  <a:moveTo>
                    <a:pt x="2633" y="0"/>
                  </a:moveTo>
                  <a:cubicBezTo>
                    <a:pt x="2101" y="0"/>
                    <a:pt x="881" y="192"/>
                    <a:pt x="23" y="1831"/>
                  </a:cubicBezTo>
                  <a:cubicBezTo>
                    <a:pt x="1" y="1853"/>
                    <a:pt x="13" y="1888"/>
                    <a:pt x="46" y="1911"/>
                  </a:cubicBezTo>
                  <a:lnTo>
                    <a:pt x="69" y="1911"/>
                  </a:lnTo>
                  <a:cubicBezTo>
                    <a:pt x="92" y="1911"/>
                    <a:pt x="114" y="1899"/>
                    <a:pt x="126" y="1888"/>
                  </a:cubicBezTo>
                  <a:cubicBezTo>
                    <a:pt x="943" y="341"/>
                    <a:pt x="2064" y="123"/>
                    <a:pt x="2597" y="123"/>
                  </a:cubicBezTo>
                  <a:cubicBezTo>
                    <a:pt x="2628" y="123"/>
                    <a:pt x="2657" y="124"/>
                    <a:pt x="2684" y="125"/>
                  </a:cubicBezTo>
                  <a:cubicBezTo>
                    <a:pt x="3332" y="137"/>
                    <a:pt x="3570" y="887"/>
                    <a:pt x="3582" y="887"/>
                  </a:cubicBezTo>
                  <a:cubicBezTo>
                    <a:pt x="3591" y="915"/>
                    <a:pt x="3608" y="936"/>
                    <a:pt x="3634" y="936"/>
                  </a:cubicBezTo>
                  <a:cubicBezTo>
                    <a:pt x="3639" y="936"/>
                    <a:pt x="3645" y="935"/>
                    <a:pt x="3650" y="933"/>
                  </a:cubicBezTo>
                  <a:cubicBezTo>
                    <a:pt x="3684" y="921"/>
                    <a:pt x="3707" y="887"/>
                    <a:pt x="3696" y="853"/>
                  </a:cubicBezTo>
                  <a:cubicBezTo>
                    <a:pt x="3696" y="842"/>
                    <a:pt x="3423" y="23"/>
                    <a:pt x="2684" y="1"/>
                  </a:cubicBezTo>
                  <a:cubicBezTo>
                    <a:pt x="2667" y="0"/>
                    <a:pt x="2650" y="0"/>
                    <a:pt x="2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782;p59">
              <a:extLst>
                <a:ext uri="{FF2B5EF4-FFF2-40B4-BE49-F238E27FC236}">
                  <a16:creationId xmlns:a16="http://schemas.microsoft.com/office/drawing/2014/main" id="{355C1633-235E-5C4E-B008-94786585A0DC}"/>
                </a:ext>
              </a:extLst>
            </p:cNvPr>
            <p:cNvSpPr/>
            <p:nvPr/>
          </p:nvSpPr>
          <p:spPr>
            <a:xfrm>
              <a:off x="5362500" y="3458300"/>
              <a:ext cx="51750" cy="8200"/>
            </a:xfrm>
            <a:custGeom>
              <a:avLst/>
              <a:gdLst/>
              <a:ahLst/>
              <a:cxnLst/>
              <a:rect l="l" t="t" r="r" b="b"/>
              <a:pathLst>
                <a:path w="2070" h="328" extrusionOk="0">
                  <a:moveTo>
                    <a:pt x="843" y="0"/>
                  </a:moveTo>
                  <a:cubicBezTo>
                    <a:pt x="580" y="0"/>
                    <a:pt x="317" y="33"/>
                    <a:pt x="57" y="101"/>
                  </a:cubicBezTo>
                  <a:cubicBezTo>
                    <a:pt x="24" y="111"/>
                    <a:pt x="1" y="146"/>
                    <a:pt x="12" y="180"/>
                  </a:cubicBezTo>
                  <a:cubicBezTo>
                    <a:pt x="21" y="198"/>
                    <a:pt x="46" y="217"/>
                    <a:pt x="73" y="217"/>
                  </a:cubicBezTo>
                  <a:cubicBezTo>
                    <a:pt x="79" y="217"/>
                    <a:pt x="86" y="216"/>
                    <a:pt x="92" y="214"/>
                  </a:cubicBezTo>
                  <a:cubicBezTo>
                    <a:pt x="339" y="151"/>
                    <a:pt x="594" y="119"/>
                    <a:pt x="848" y="119"/>
                  </a:cubicBezTo>
                  <a:cubicBezTo>
                    <a:pt x="1188" y="119"/>
                    <a:pt x="1528" y="176"/>
                    <a:pt x="1853" y="293"/>
                  </a:cubicBezTo>
                  <a:cubicBezTo>
                    <a:pt x="1899" y="316"/>
                    <a:pt x="1956" y="328"/>
                    <a:pt x="2002" y="328"/>
                  </a:cubicBezTo>
                  <a:lnTo>
                    <a:pt x="2013" y="328"/>
                  </a:lnTo>
                  <a:cubicBezTo>
                    <a:pt x="2035" y="328"/>
                    <a:pt x="2070" y="305"/>
                    <a:pt x="2070" y="271"/>
                  </a:cubicBezTo>
                  <a:cubicBezTo>
                    <a:pt x="2070" y="248"/>
                    <a:pt x="2047" y="214"/>
                    <a:pt x="2013" y="214"/>
                  </a:cubicBezTo>
                  <a:cubicBezTo>
                    <a:pt x="1979" y="214"/>
                    <a:pt x="1933" y="202"/>
                    <a:pt x="1899" y="180"/>
                  </a:cubicBezTo>
                  <a:cubicBezTo>
                    <a:pt x="1558" y="62"/>
                    <a:pt x="1201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783;p59">
              <a:extLst>
                <a:ext uri="{FF2B5EF4-FFF2-40B4-BE49-F238E27FC236}">
                  <a16:creationId xmlns:a16="http://schemas.microsoft.com/office/drawing/2014/main" id="{932A5F8E-3B50-2640-B3BE-8DEA4F9C3D98}"/>
                </a:ext>
              </a:extLst>
            </p:cNvPr>
            <p:cNvSpPr/>
            <p:nvPr/>
          </p:nvSpPr>
          <p:spPr>
            <a:xfrm>
              <a:off x="5352550" y="3336725"/>
              <a:ext cx="65675" cy="130625"/>
            </a:xfrm>
            <a:custGeom>
              <a:avLst/>
              <a:gdLst/>
              <a:ahLst/>
              <a:cxnLst/>
              <a:rect l="l" t="t" r="r" b="b"/>
              <a:pathLst>
                <a:path w="2627" h="5225" extrusionOk="0">
                  <a:moveTo>
                    <a:pt x="69" y="1"/>
                  </a:moveTo>
                  <a:cubicBezTo>
                    <a:pt x="52" y="1"/>
                    <a:pt x="35" y="6"/>
                    <a:pt x="23" y="18"/>
                  </a:cubicBezTo>
                  <a:cubicBezTo>
                    <a:pt x="0" y="41"/>
                    <a:pt x="0" y="75"/>
                    <a:pt x="23" y="98"/>
                  </a:cubicBezTo>
                  <a:cubicBezTo>
                    <a:pt x="1319" y="1530"/>
                    <a:pt x="1945" y="3474"/>
                    <a:pt x="2501" y="5191"/>
                  </a:cubicBezTo>
                  <a:cubicBezTo>
                    <a:pt x="2513" y="5214"/>
                    <a:pt x="2536" y="5225"/>
                    <a:pt x="2559" y="5225"/>
                  </a:cubicBezTo>
                  <a:lnTo>
                    <a:pt x="2582" y="5225"/>
                  </a:lnTo>
                  <a:cubicBezTo>
                    <a:pt x="2615" y="5214"/>
                    <a:pt x="2627" y="5179"/>
                    <a:pt x="2627" y="5145"/>
                  </a:cubicBezTo>
                  <a:cubicBezTo>
                    <a:pt x="2059" y="3428"/>
                    <a:pt x="1422" y="1473"/>
                    <a:pt x="114" y="18"/>
                  </a:cubicBezTo>
                  <a:cubicBezTo>
                    <a:pt x="103" y="6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784;p59">
              <a:extLst>
                <a:ext uri="{FF2B5EF4-FFF2-40B4-BE49-F238E27FC236}">
                  <a16:creationId xmlns:a16="http://schemas.microsoft.com/office/drawing/2014/main" id="{0DBE17F3-F8F0-BB40-8542-FF1981B050A9}"/>
                </a:ext>
              </a:extLst>
            </p:cNvPr>
            <p:cNvSpPr/>
            <p:nvPr/>
          </p:nvSpPr>
          <p:spPr>
            <a:xfrm>
              <a:off x="5570250" y="3241025"/>
              <a:ext cx="128225" cy="47275"/>
            </a:xfrm>
            <a:custGeom>
              <a:avLst/>
              <a:gdLst/>
              <a:ahLst/>
              <a:cxnLst/>
              <a:rect l="l" t="t" r="r" b="b"/>
              <a:pathLst>
                <a:path w="5129" h="1891" extrusionOk="0">
                  <a:moveTo>
                    <a:pt x="64" y="0"/>
                  </a:moveTo>
                  <a:cubicBezTo>
                    <a:pt x="39" y="0"/>
                    <a:pt x="22" y="21"/>
                    <a:pt x="12" y="49"/>
                  </a:cubicBezTo>
                  <a:cubicBezTo>
                    <a:pt x="1" y="83"/>
                    <a:pt x="23" y="106"/>
                    <a:pt x="58" y="117"/>
                  </a:cubicBezTo>
                  <a:cubicBezTo>
                    <a:pt x="81" y="129"/>
                    <a:pt x="2400" y="674"/>
                    <a:pt x="3525" y="811"/>
                  </a:cubicBezTo>
                  <a:cubicBezTo>
                    <a:pt x="4469" y="913"/>
                    <a:pt x="4742" y="1038"/>
                    <a:pt x="4798" y="1072"/>
                  </a:cubicBezTo>
                  <a:lnTo>
                    <a:pt x="5003" y="1845"/>
                  </a:lnTo>
                  <a:cubicBezTo>
                    <a:pt x="5015" y="1868"/>
                    <a:pt x="5037" y="1890"/>
                    <a:pt x="5060" y="1890"/>
                  </a:cubicBezTo>
                  <a:lnTo>
                    <a:pt x="5083" y="1890"/>
                  </a:lnTo>
                  <a:cubicBezTo>
                    <a:pt x="5106" y="1880"/>
                    <a:pt x="5128" y="1845"/>
                    <a:pt x="5116" y="1811"/>
                  </a:cubicBezTo>
                  <a:lnTo>
                    <a:pt x="4912" y="1016"/>
                  </a:lnTo>
                  <a:lnTo>
                    <a:pt x="4889" y="993"/>
                  </a:lnTo>
                  <a:cubicBezTo>
                    <a:pt x="4866" y="970"/>
                    <a:pt x="4662" y="811"/>
                    <a:pt x="3537" y="685"/>
                  </a:cubicBezTo>
                  <a:cubicBezTo>
                    <a:pt x="2423" y="561"/>
                    <a:pt x="103" y="3"/>
                    <a:pt x="81" y="3"/>
                  </a:cubicBezTo>
                  <a:cubicBezTo>
                    <a:pt x="75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85;p59">
              <a:extLst>
                <a:ext uri="{FF2B5EF4-FFF2-40B4-BE49-F238E27FC236}">
                  <a16:creationId xmlns:a16="http://schemas.microsoft.com/office/drawing/2014/main" id="{D43F826B-33D8-0848-850F-6EEFE903D041}"/>
                </a:ext>
              </a:extLst>
            </p:cNvPr>
            <p:cNvSpPr/>
            <p:nvPr/>
          </p:nvSpPr>
          <p:spPr>
            <a:xfrm>
              <a:off x="5628800" y="3276900"/>
              <a:ext cx="227400" cy="211200"/>
            </a:xfrm>
            <a:custGeom>
              <a:avLst/>
              <a:gdLst/>
              <a:ahLst/>
              <a:cxnLst/>
              <a:rect l="l" t="t" r="r" b="b"/>
              <a:pathLst>
                <a:path w="9096" h="8448" extrusionOk="0">
                  <a:moveTo>
                    <a:pt x="8561" y="1"/>
                  </a:moveTo>
                  <a:lnTo>
                    <a:pt x="649" y="308"/>
                  </a:lnTo>
                  <a:lnTo>
                    <a:pt x="1" y="8448"/>
                  </a:lnTo>
                  <a:lnTo>
                    <a:pt x="1354" y="8448"/>
                  </a:lnTo>
                  <a:lnTo>
                    <a:pt x="8231" y="6913"/>
                  </a:lnTo>
                  <a:lnTo>
                    <a:pt x="9095" y="194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86;p59">
              <a:extLst>
                <a:ext uri="{FF2B5EF4-FFF2-40B4-BE49-F238E27FC236}">
                  <a16:creationId xmlns:a16="http://schemas.microsoft.com/office/drawing/2014/main" id="{F4F86675-CAC7-E44A-B792-5703E0AA9ABC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1" y="8299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87;p59">
              <a:extLst>
                <a:ext uri="{FF2B5EF4-FFF2-40B4-BE49-F238E27FC236}">
                  <a16:creationId xmlns:a16="http://schemas.microsoft.com/office/drawing/2014/main" id="{38A553BB-BC5A-CA49-BE7D-EFD9151931EB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251" y="8061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B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88;p59">
              <a:extLst>
                <a:ext uri="{FF2B5EF4-FFF2-40B4-BE49-F238E27FC236}">
                  <a16:creationId xmlns:a16="http://schemas.microsoft.com/office/drawing/2014/main" id="{98F7A25B-4C43-6D4F-ABDE-E2AC2644D5D1}"/>
                </a:ext>
              </a:extLst>
            </p:cNvPr>
            <p:cNvSpPr/>
            <p:nvPr/>
          </p:nvSpPr>
          <p:spPr>
            <a:xfrm>
              <a:off x="5637325" y="3280325"/>
              <a:ext cx="220300" cy="209775"/>
            </a:xfrm>
            <a:custGeom>
              <a:avLst/>
              <a:gdLst/>
              <a:ahLst/>
              <a:cxnLst/>
              <a:rect l="l" t="t" r="r" b="b"/>
              <a:pathLst>
                <a:path w="8812" h="8391" extrusionOk="0">
                  <a:moveTo>
                    <a:pt x="8686" y="126"/>
                  </a:moveTo>
                  <a:lnTo>
                    <a:pt x="7834" y="6719"/>
                  </a:lnTo>
                  <a:lnTo>
                    <a:pt x="137" y="8265"/>
                  </a:lnTo>
                  <a:lnTo>
                    <a:pt x="819" y="535"/>
                  </a:lnTo>
                  <a:lnTo>
                    <a:pt x="8686" y="126"/>
                  </a:lnTo>
                  <a:close/>
                  <a:moveTo>
                    <a:pt x="8754" y="0"/>
                  </a:moveTo>
                  <a:lnTo>
                    <a:pt x="763" y="421"/>
                  </a:lnTo>
                  <a:cubicBezTo>
                    <a:pt x="728" y="421"/>
                    <a:pt x="705" y="444"/>
                    <a:pt x="705" y="478"/>
                  </a:cubicBezTo>
                  <a:lnTo>
                    <a:pt x="12" y="8334"/>
                  </a:lnTo>
                  <a:cubicBezTo>
                    <a:pt x="1" y="8345"/>
                    <a:pt x="12" y="8367"/>
                    <a:pt x="23" y="8379"/>
                  </a:cubicBezTo>
                  <a:cubicBezTo>
                    <a:pt x="35" y="8390"/>
                    <a:pt x="58" y="8390"/>
                    <a:pt x="69" y="8390"/>
                  </a:cubicBezTo>
                  <a:lnTo>
                    <a:pt x="81" y="8390"/>
                  </a:lnTo>
                  <a:lnTo>
                    <a:pt x="7902" y="6833"/>
                  </a:lnTo>
                  <a:cubicBezTo>
                    <a:pt x="7925" y="6833"/>
                    <a:pt x="7948" y="6810"/>
                    <a:pt x="7948" y="6776"/>
                  </a:cubicBezTo>
                  <a:lnTo>
                    <a:pt x="8812" y="68"/>
                  </a:lnTo>
                  <a:cubicBezTo>
                    <a:pt x="8812" y="46"/>
                    <a:pt x="8812" y="35"/>
                    <a:pt x="8800" y="23"/>
                  </a:cubicBezTo>
                  <a:cubicBezTo>
                    <a:pt x="8789" y="0"/>
                    <a:pt x="8766" y="0"/>
                    <a:pt x="8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89;p59">
              <a:extLst>
                <a:ext uri="{FF2B5EF4-FFF2-40B4-BE49-F238E27FC236}">
                  <a16:creationId xmlns:a16="http://schemas.microsoft.com/office/drawing/2014/main" id="{85CECA65-E9C7-BE44-950C-33EB5F8ACBDA}"/>
                </a:ext>
              </a:extLst>
            </p:cNvPr>
            <p:cNvSpPr/>
            <p:nvPr/>
          </p:nvSpPr>
          <p:spPr>
            <a:xfrm>
              <a:off x="5747025" y="3353900"/>
              <a:ext cx="26175" cy="43325"/>
            </a:xfrm>
            <a:custGeom>
              <a:avLst/>
              <a:gdLst/>
              <a:ahLst/>
              <a:cxnLst/>
              <a:rect l="l" t="t" r="r" b="b"/>
              <a:pathLst>
                <a:path w="1047" h="1733" extrusionOk="0">
                  <a:moveTo>
                    <a:pt x="602" y="1"/>
                  </a:moveTo>
                  <a:cubicBezTo>
                    <a:pt x="349" y="1"/>
                    <a:pt x="102" y="346"/>
                    <a:pt x="46" y="821"/>
                  </a:cubicBezTo>
                  <a:cubicBezTo>
                    <a:pt x="1" y="1298"/>
                    <a:pt x="160" y="1707"/>
                    <a:pt x="422" y="1730"/>
                  </a:cubicBezTo>
                  <a:cubicBezTo>
                    <a:pt x="433" y="1731"/>
                    <a:pt x="444" y="1732"/>
                    <a:pt x="456" y="1732"/>
                  </a:cubicBezTo>
                  <a:cubicBezTo>
                    <a:pt x="705" y="1732"/>
                    <a:pt x="947" y="1379"/>
                    <a:pt x="990" y="922"/>
                  </a:cubicBezTo>
                  <a:cubicBezTo>
                    <a:pt x="1047" y="445"/>
                    <a:pt x="888" y="36"/>
                    <a:pt x="627" y="2"/>
                  </a:cubicBezTo>
                  <a:cubicBezTo>
                    <a:pt x="619" y="1"/>
                    <a:pt x="610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90;p59">
              <a:extLst>
                <a:ext uri="{FF2B5EF4-FFF2-40B4-BE49-F238E27FC236}">
                  <a16:creationId xmlns:a16="http://schemas.microsoft.com/office/drawing/2014/main" id="{089AF4A7-5334-7544-AD12-CE5A34E3A9A0}"/>
                </a:ext>
              </a:extLst>
            </p:cNvPr>
            <p:cNvSpPr/>
            <p:nvPr/>
          </p:nvSpPr>
          <p:spPr>
            <a:xfrm>
              <a:off x="5670300" y="3449600"/>
              <a:ext cx="329700" cy="346025"/>
            </a:xfrm>
            <a:custGeom>
              <a:avLst/>
              <a:gdLst/>
              <a:ahLst/>
              <a:cxnLst/>
              <a:rect l="l" t="t" r="r" b="b"/>
              <a:pathLst>
                <a:path w="13188" h="13841" extrusionOk="0">
                  <a:moveTo>
                    <a:pt x="7012" y="0"/>
                  </a:moveTo>
                  <a:cubicBezTo>
                    <a:pt x="6738" y="0"/>
                    <a:pt x="6571" y="5"/>
                    <a:pt x="6571" y="5"/>
                  </a:cubicBezTo>
                  <a:lnTo>
                    <a:pt x="0" y="1323"/>
                  </a:lnTo>
                  <a:cubicBezTo>
                    <a:pt x="2127" y="1995"/>
                    <a:pt x="3365" y="4018"/>
                    <a:pt x="3365" y="4018"/>
                  </a:cubicBezTo>
                  <a:cubicBezTo>
                    <a:pt x="4091" y="4246"/>
                    <a:pt x="5410" y="4300"/>
                    <a:pt x="6495" y="4300"/>
                  </a:cubicBezTo>
                  <a:cubicBezTo>
                    <a:pt x="7469" y="4300"/>
                    <a:pt x="8254" y="4257"/>
                    <a:pt x="8254" y="4257"/>
                  </a:cubicBezTo>
                  <a:lnTo>
                    <a:pt x="8254" y="4257"/>
                  </a:lnTo>
                  <a:cubicBezTo>
                    <a:pt x="7549" y="6110"/>
                    <a:pt x="8845" y="10850"/>
                    <a:pt x="8845" y="10850"/>
                  </a:cubicBezTo>
                  <a:lnTo>
                    <a:pt x="11494" y="13841"/>
                  </a:lnTo>
                  <a:cubicBezTo>
                    <a:pt x="11494" y="13841"/>
                    <a:pt x="12869" y="9225"/>
                    <a:pt x="13029" y="7212"/>
                  </a:cubicBezTo>
                  <a:cubicBezTo>
                    <a:pt x="13188" y="5201"/>
                    <a:pt x="12517" y="1414"/>
                    <a:pt x="11369" y="653"/>
                  </a:cubicBezTo>
                  <a:cubicBezTo>
                    <a:pt x="10475" y="63"/>
                    <a:pt x="8020" y="0"/>
                    <a:pt x="70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91;p59">
              <a:extLst>
                <a:ext uri="{FF2B5EF4-FFF2-40B4-BE49-F238E27FC236}">
                  <a16:creationId xmlns:a16="http://schemas.microsoft.com/office/drawing/2014/main" id="{69D3B440-96C4-ED4A-B784-666C1F1BBF00}"/>
                </a:ext>
              </a:extLst>
            </p:cNvPr>
            <p:cNvSpPr/>
            <p:nvPr/>
          </p:nvSpPr>
          <p:spPr>
            <a:xfrm>
              <a:off x="5464825" y="3475950"/>
              <a:ext cx="723900" cy="433350"/>
            </a:xfrm>
            <a:custGeom>
              <a:avLst/>
              <a:gdLst/>
              <a:ahLst/>
              <a:cxnLst/>
              <a:rect l="l" t="t" r="r" b="b"/>
              <a:pathLst>
                <a:path w="28956" h="17334" extrusionOk="0">
                  <a:moveTo>
                    <a:pt x="7552" y="113"/>
                  </a:moveTo>
                  <a:cubicBezTo>
                    <a:pt x="8093" y="113"/>
                    <a:pt x="8659" y="242"/>
                    <a:pt x="9243" y="554"/>
                  </a:cubicBezTo>
                  <a:cubicBezTo>
                    <a:pt x="10255" y="1100"/>
                    <a:pt x="10811" y="1964"/>
                    <a:pt x="11346" y="2805"/>
                  </a:cubicBezTo>
                  <a:cubicBezTo>
                    <a:pt x="11766" y="3453"/>
                    <a:pt x="12198" y="4124"/>
                    <a:pt x="12847" y="4647"/>
                  </a:cubicBezTo>
                  <a:cubicBezTo>
                    <a:pt x="14745" y="6204"/>
                    <a:pt x="16473" y="8103"/>
                    <a:pt x="17701" y="9990"/>
                  </a:cubicBezTo>
                  <a:cubicBezTo>
                    <a:pt x="18440" y="11047"/>
                    <a:pt x="19292" y="12036"/>
                    <a:pt x="20224" y="12911"/>
                  </a:cubicBezTo>
                  <a:cubicBezTo>
                    <a:pt x="20736" y="13355"/>
                    <a:pt x="21305" y="13752"/>
                    <a:pt x="21896" y="14083"/>
                  </a:cubicBezTo>
                  <a:lnTo>
                    <a:pt x="21919" y="14094"/>
                  </a:lnTo>
                  <a:cubicBezTo>
                    <a:pt x="21964" y="14099"/>
                    <a:pt x="22012" y="14102"/>
                    <a:pt x="22061" y="14102"/>
                  </a:cubicBezTo>
                  <a:cubicBezTo>
                    <a:pt x="22926" y="14102"/>
                    <a:pt x="24295" y="13268"/>
                    <a:pt x="25511" y="12525"/>
                  </a:cubicBezTo>
                  <a:cubicBezTo>
                    <a:pt x="26181" y="12115"/>
                    <a:pt x="26818" y="11729"/>
                    <a:pt x="27285" y="11547"/>
                  </a:cubicBezTo>
                  <a:cubicBezTo>
                    <a:pt x="27413" y="11491"/>
                    <a:pt x="27555" y="11469"/>
                    <a:pt x="27700" y="11469"/>
                  </a:cubicBezTo>
                  <a:cubicBezTo>
                    <a:pt x="28147" y="11469"/>
                    <a:pt x="28619" y="11680"/>
                    <a:pt x="28773" y="11774"/>
                  </a:cubicBezTo>
                  <a:cubicBezTo>
                    <a:pt x="28763" y="11786"/>
                    <a:pt x="28740" y="11786"/>
                    <a:pt x="28728" y="11797"/>
                  </a:cubicBezTo>
                  <a:cubicBezTo>
                    <a:pt x="28558" y="11843"/>
                    <a:pt x="28228" y="11945"/>
                    <a:pt x="27887" y="12138"/>
                  </a:cubicBezTo>
                  <a:cubicBezTo>
                    <a:pt x="27227" y="12491"/>
                    <a:pt x="26648" y="13128"/>
                    <a:pt x="26148" y="14094"/>
                  </a:cubicBezTo>
                  <a:cubicBezTo>
                    <a:pt x="25898" y="14571"/>
                    <a:pt x="25727" y="14867"/>
                    <a:pt x="25636" y="14992"/>
                  </a:cubicBezTo>
                  <a:cubicBezTo>
                    <a:pt x="24954" y="15970"/>
                    <a:pt x="23226" y="17038"/>
                    <a:pt x="22965" y="17186"/>
                  </a:cubicBezTo>
                  <a:lnTo>
                    <a:pt x="21043" y="16015"/>
                  </a:lnTo>
                  <a:cubicBezTo>
                    <a:pt x="20395" y="15617"/>
                    <a:pt x="19815" y="15265"/>
                    <a:pt x="19304" y="14980"/>
                  </a:cubicBezTo>
                  <a:cubicBezTo>
                    <a:pt x="19224" y="14947"/>
                    <a:pt x="19133" y="14889"/>
                    <a:pt x="19031" y="14821"/>
                  </a:cubicBezTo>
                  <a:cubicBezTo>
                    <a:pt x="18860" y="14719"/>
                    <a:pt x="18678" y="14606"/>
                    <a:pt x="18463" y="14480"/>
                  </a:cubicBezTo>
                  <a:cubicBezTo>
                    <a:pt x="17792" y="14139"/>
                    <a:pt x="16859" y="13730"/>
                    <a:pt x="15871" y="13287"/>
                  </a:cubicBezTo>
                  <a:cubicBezTo>
                    <a:pt x="14393" y="12627"/>
                    <a:pt x="12710" y="11877"/>
                    <a:pt x="11334" y="11115"/>
                  </a:cubicBezTo>
                  <a:cubicBezTo>
                    <a:pt x="9470" y="10081"/>
                    <a:pt x="8572" y="8591"/>
                    <a:pt x="7913" y="7489"/>
                  </a:cubicBezTo>
                  <a:cubicBezTo>
                    <a:pt x="7572" y="6931"/>
                    <a:pt x="7299" y="6477"/>
                    <a:pt x="7003" y="6272"/>
                  </a:cubicBezTo>
                  <a:cubicBezTo>
                    <a:pt x="6821" y="6147"/>
                    <a:pt x="6594" y="6090"/>
                    <a:pt x="6344" y="6090"/>
                  </a:cubicBezTo>
                  <a:cubicBezTo>
                    <a:pt x="5957" y="6090"/>
                    <a:pt x="5503" y="6216"/>
                    <a:pt x="4991" y="6340"/>
                  </a:cubicBezTo>
                  <a:cubicBezTo>
                    <a:pt x="4381" y="6495"/>
                    <a:pt x="3699" y="6672"/>
                    <a:pt x="3008" y="6672"/>
                  </a:cubicBezTo>
                  <a:cubicBezTo>
                    <a:pt x="2835" y="6672"/>
                    <a:pt x="2662" y="6661"/>
                    <a:pt x="2490" y="6636"/>
                  </a:cubicBezTo>
                  <a:cubicBezTo>
                    <a:pt x="898" y="6386"/>
                    <a:pt x="251" y="4488"/>
                    <a:pt x="148" y="4147"/>
                  </a:cubicBezTo>
                  <a:cubicBezTo>
                    <a:pt x="432" y="4021"/>
                    <a:pt x="1888" y="3374"/>
                    <a:pt x="2752" y="2793"/>
                  </a:cubicBezTo>
                  <a:cubicBezTo>
                    <a:pt x="2933" y="2669"/>
                    <a:pt x="3161" y="2464"/>
                    <a:pt x="3434" y="2237"/>
                  </a:cubicBezTo>
                  <a:cubicBezTo>
                    <a:pt x="4391" y="1391"/>
                    <a:pt x="5847" y="113"/>
                    <a:pt x="7552" y="113"/>
                  </a:cubicBezTo>
                  <a:close/>
                  <a:moveTo>
                    <a:pt x="7571" y="0"/>
                  </a:moveTo>
                  <a:cubicBezTo>
                    <a:pt x="5796" y="0"/>
                    <a:pt x="4272" y="1340"/>
                    <a:pt x="3354" y="2146"/>
                  </a:cubicBezTo>
                  <a:cubicBezTo>
                    <a:pt x="3081" y="2373"/>
                    <a:pt x="2853" y="2578"/>
                    <a:pt x="2683" y="2691"/>
                  </a:cubicBezTo>
                  <a:cubicBezTo>
                    <a:pt x="1728" y="3328"/>
                    <a:pt x="69" y="4056"/>
                    <a:pt x="46" y="4067"/>
                  </a:cubicBezTo>
                  <a:lnTo>
                    <a:pt x="0" y="4078"/>
                  </a:lnTo>
                  <a:lnTo>
                    <a:pt x="11" y="4135"/>
                  </a:lnTo>
                  <a:cubicBezTo>
                    <a:pt x="23" y="4157"/>
                    <a:pt x="660" y="6477"/>
                    <a:pt x="2479" y="6749"/>
                  </a:cubicBezTo>
                  <a:cubicBezTo>
                    <a:pt x="2666" y="6778"/>
                    <a:pt x="2853" y="6791"/>
                    <a:pt x="3038" y="6791"/>
                  </a:cubicBezTo>
                  <a:cubicBezTo>
                    <a:pt x="3731" y="6791"/>
                    <a:pt x="4406" y="6615"/>
                    <a:pt x="5025" y="6454"/>
                  </a:cubicBezTo>
                  <a:cubicBezTo>
                    <a:pt x="5513" y="6328"/>
                    <a:pt x="5963" y="6216"/>
                    <a:pt x="6335" y="6216"/>
                  </a:cubicBezTo>
                  <a:cubicBezTo>
                    <a:pt x="6569" y="6216"/>
                    <a:pt x="6772" y="6261"/>
                    <a:pt x="6935" y="6375"/>
                  </a:cubicBezTo>
                  <a:cubicBezTo>
                    <a:pt x="7208" y="6568"/>
                    <a:pt x="7469" y="7000"/>
                    <a:pt x="7810" y="7557"/>
                  </a:cubicBezTo>
                  <a:cubicBezTo>
                    <a:pt x="8469" y="8659"/>
                    <a:pt x="9379" y="10172"/>
                    <a:pt x="11278" y="11218"/>
                  </a:cubicBezTo>
                  <a:cubicBezTo>
                    <a:pt x="12665" y="11979"/>
                    <a:pt x="14336" y="12729"/>
                    <a:pt x="15825" y="13389"/>
                  </a:cubicBezTo>
                  <a:cubicBezTo>
                    <a:pt x="16814" y="13832"/>
                    <a:pt x="17746" y="14253"/>
                    <a:pt x="18405" y="14594"/>
                  </a:cubicBezTo>
                  <a:cubicBezTo>
                    <a:pt x="18622" y="14707"/>
                    <a:pt x="18804" y="14821"/>
                    <a:pt x="18963" y="14924"/>
                  </a:cubicBezTo>
                  <a:cubicBezTo>
                    <a:pt x="19065" y="14992"/>
                    <a:pt x="19156" y="15048"/>
                    <a:pt x="19247" y="15094"/>
                  </a:cubicBezTo>
                  <a:cubicBezTo>
                    <a:pt x="19759" y="15367"/>
                    <a:pt x="20338" y="15720"/>
                    <a:pt x="20975" y="16117"/>
                  </a:cubicBezTo>
                  <a:lnTo>
                    <a:pt x="22965" y="17334"/>
                  </a:lnTo>
                  <a:lnTo>
                    <a:pt x="22998" y="17311"/>
                  </a:lnTo>
                  <a:cubicBezTo>
                    <a:pt x="23078" y="17266"/>
                    <a:pt x="24988" y="16129"/>
                    <a:pt x="25739" y="15060"/>
                  </a:cubicBezTo>
                  <a:cubicBezTo>
                    <a:pt x="25830" y="14935"/>
                    <a:pt x="26000" y="14628"/>
                    <a:pt x="26250" y="14151"/>
                  </a:cubicBezTo>
                  <a:cubicBezTo>
                    <a:pt x="26750" y="13207"/>
                    <a:pt x="27307" y="12582"/>
                    <a:pt x="27944" y="12241"/>
                  </a:cubicBezTo>
                  <a:cubicBezTo>
                    <a:pt x="28273" y="12059"/>
                    <a:pt x="28592" y="11968"/>
                    <a:pt x="28763" y="11911"/>
                  </a:cubicBezTo>
                  <a:cubicBezTo>
                    <a:pt x="28899" y="11865"/>
                    <a:pt x="28922" y="11854"/>
                    <a:pt x="28933" y="11820"/>
                  </a:cubicBezTo>
                  <a:lnTo>
                    <a:pt x="28955" y="11797"/>
                  </a:lnTo>
                  <a:lnTo>
                    <a:pt x="28933" y="11763"/>
                  </a:lnTo>
                  <a:cubicBezTo>
                    <a:pt x="28888" y="11665"/>
                    <a:pt x="28278" y="11350"/>
                    <a:pt x="27699" y="11350"/>
                  </a:cubicBezTo>
                  <a:cubicBezTo>
                    <a:pt x="27539" y="11350"/>
                    <a:pt x="27382" y="11374"/>
                    <a:pt x="27239" y="11433"/>
                  </a:cubicBezTo>
                  <a:cubicBezTo>
                    <a:pt x="26762" y="11627"/>
                    <a:pt x="26125" y="12014"/>
                    <a:pt x="25443" y="12423"/>
                  </a:cubicBezTo>
                  <a:cubicBezTo>
                    <a:pt x="24242" y="13158"/>
                    <a:pt x="22899" y="13976"/>
                    <a:pt x="22075" y="13976"/>
                  </a:cubicBezTo>
                  <a:cubicBezTo>
                    <a:pt x="22033" y="13976"/>
                    <a:pt x="21992" y="13973"/>
                    <a:pt x="21952" y="13969"/>
                  </a:cubicBezTo>
                  <a:cubicBezTo>
                    <a:pt x="21361" y="13651"/>
                    <a:pt x="20816" y="13264"/>
                    <a:pt x="20304" y="12820"/>
                  </a:cubicBezTo>
                  <a:cubicBezTo>
                    <a:pt x="19372" y="11945"/>
                    <a:pt x="18531" y="10979"/>
                    <a:pt x="17803" y="9933"/>
                  </a:cubicBezTo>
                  <a:cubicBezTo>
                    <a:pt x="16576" y="8023"/>
                    <a:pt x="14836" y="6113"/>
                    <a:pt x="12926" y="4556"/>
                  </a:cubicBezTo>
                  <a:cubicBezTo>
                    <a:pt x="12289" y="4044"/>
                    <a:pt x="11857" y="3384"/>
                    <a:pt x="11448" y="2737"/>
                  </a:cubicBezTo>
                  <a:cubicBezTo>
                    <a:pt x="10902" y="1884"/>
                    <a:pt x="10346" y="1009"/>
                    <a:pt x="9300" y="451"/>
                  </a:cubicBezTo>
                  <a:cubicBezTo>
                    <a:pt x="8706" y="132"/>
                    <a:pt x="8126" y="0"/>
                    <a:pt x="7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92;p59">
              <a:extLst>
                <a:ext uri="{FF2B5EF4-FFF2-40B4-BE49-F238E27FC236}">
                  <a16:creationId xmlns:a16="http://schemas.microsoft.com/office/drawing/2014/main" id="{88819D1E-E1B2-7146-8F85-29C492C02DCA}"/>
                </a:ext>
              </a:extLst>
            </p:cNvPr>
            <p:cNvSpPr/>
            <p:nvPr/>
          </p:nvSpPr>
          <p:spPr>
            <a:xfrm>
              <a:off x="5466525" y="3477525"/>
              <a:ext cx="505050" cy="361875"/>
            </a:xfrm>
            <a:custGeom>
              <a:avLst/>
              <a:gdLst/>
              <a:ahLst/>
              <a:cxnLst/>
              <a:rect l="l" t="t" r="r" b="b"/>
              <a:pathLst>
                <a:path w="20202" h="14475" extrusionOk="0">
                  <a:moveTo>
                    <a:pt x="7360" y="1"/>
                  </a:moveTo>
                  <a:cubicBezTo>
                    <a:pt x="5023" y="1"/>
                    <a:pt x="3426" y="2165"/>
                    <a:pt x="2649" y="2685"/>
                  </a:cubicBezTo>
                  <a:cubicBezTo>
                    <a:pt x="1683" y="3321"/>
                    <a:pt x="1" y="4049"/>
                    <a:pt x="1" y="4049"/>
                  </a:cubicBezTo>
                  <a:cubicBezTo>
                    <a:pt x="1" y="4049"/>
                    <a:pt x="625" y="6357"/>
                    <a:pt x="2422" y="6630"/>
                  </a:cubicBezTo>
                  <a:cubicBezTo>
                    <a:pt x="2604" y="6658"/>
                    <a:pt x="2787" y="6670"/>
                    <a:pt x="2969" y="6670"/>
                  </a:cubicBezTo>
                  <a:cubicBezTo>
                    <a:pt x="4225" y="6670"/>
                    <a:pt x="5444" y="6093"/>
                    <a:pt x="6287" y="6093"/>
                  </a:cubicBezTo>
                  <a:cubicBezTo>
                    <a:pt x="6524" y="6093"/>
                    <a:pt x="6731" y="6138"/>
                    <a:pt x="6901" y="6254"/>
                  </a:cubicBezTo>
                  <a:cubicBezTo>
                    <a:pt x="7765" y="6857"/>
                    <a:pt x="8401" y="9529"/>
                    <a:pt x="11244" y="11097"/>
                  </a:cubicBezTo>
                  <a:cubicBezTo>
                    <a:pt x="13563" y="12383"/>
                    <a:pt x="16735" y="13633"/>
                    <a:pt x="18360" y="14474"/>
                  </a:cubicBezTo>
                  <a:cubicBezTo>
                    <a:pt x="18542" y="14020"/>
                    <a:pt x="19020" y="13280"/>
                    <a:pt x="20202" y="12803"/>
                  </a:cubicBezTo>
                  <a:cubicBezTo>
                    <a:pt x="19259" y="11928"/>
                    <a:pt x="18418" y="10961"/>
                    <a:pt x="17690" y="9904"/>
                  </a:cubicBezTo>
                  <a:cubicBezTo>
                    <a:pt x="16405" y="7926"/>
                    <a:pt x="14631" y="6027"/>
                    <a:pt x="12812" y="4549"/>
                  </a:cubicBezTo>
                  <a:cubicBezTo>
                    <a:pt x="11346" y="3356"/>
                    <a:pt x="11062" y="1332"/>
                    <a:pt x="9209" y="446"/>
                  </a:cubicBezTo>
                  <a:cubicBezTo>
                    <a:pt x="8549" y="130"/>
                    <a:pt x="7933" y="1"/>
                    <a:pt x="7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93;p59">
              <a:extLst>
                <a:ext uri="{FF2B5EF4-FFF2-40B4-BE49-F238E27FC236}">
                  <a16:creationId xmlns:a16="http://schemas.microsoft.com/office/drawing/2014/main" id="{C19E3761-9769-5E4E-B346-94D8F597A93A}"/>
                </a:ext>
              </a:extLst>
            </p:cNvPr>
            <p:cNvSpPr/>
            <p:nvPr/>
          </p:nvSpPr>
          <p:spPr>
            <a:xfrm>
              <a:off x="5689350" y="3484375"/>
              <a:ext cx="62550" cy="58000"/>
            </a:xfrm>
            <a:custGeom>
              <a:avLst/>
              <a:gdLst/>
              <a:ahLst/>
              <a:cxnLst/>
              <a:rect l="l" t="t" r="r" b="b"/>
              <a:pathLst>
                <a:path w="2502" h="2320" extrusionOk="0">
                  <a:moveTo>
                    <a:pt x="91" y="1"/>
                  </a:moveTo>
                  <a:cubicBezTo>
                    <a:pt x="57" y="1"/>
                    <a:pt x="23" y="12"/>
                    <a:pt x="11" y="46"/>
                  </a:cubicBezTo>
                  <a:cubicBezTo>
                    <a:pt x="0" y="81"/>
                    <a:pt x="23" y="114"/>
                    <a:pt x="57" y="126"/>
                  </a:cubicBezTo>
                  <a:cubicBezTo>
                    <a:pt x="1467" y="467"/>
                    <a:pt x="2365" y="2274"/>
                    <a:pt x="2376" y="2286"/>
                  </a:cubicBezTo>
                  <a:cubicBezTo>
                    <a:pt x="2388" y="2309"/>
                    <a:pt x="2411" y="2320"/>
                    <a:pt x="2433" y="2320"/>
                  </a:cubicBezTo>
                  <a:lnTo>
                    <a:pt x="2456" y="2320"/>
                  </a:lnTo>
                  <a:cubicBezTo>
                    <a:pt x="2490" y="2297"/>
                    <a:pt x="2502" y="2263"/>
                    <a:pt x="2490" y="2241"/>
                  </a:cubicBezTo>
                  <a:cubicBezTo>
                    <a:pt x="2444" y="2161"/>
                    <a:pt x="1547" y="36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94;p59">
              <a:extLst>
                <a:ext uri="{FF2B5EF4-FFF2-40B4-BE49-F238E27FC236}">
                  <a16:creationId xmlns:a16="http://schemas.microsoft.com/office/drawing/2014/main" id="{FE61399E-4138-E445-ABCB-7B260F80DD8E}"/>
                </a:ext>
              </a:extLst>
            </p:cNvPr>
            <p:cNvSpPr/>
            <p:nvPr/>
          </p:nvSpPr>
          <p:spPr>
            <a:xfrm>
              <a:off x="5394350" y="3447000"/>
              <a:ext cx="246150" cy="133200"/>
            </a:xfrm>
            <a:custGeom>
              <a:avLst/>
              <a:gdLst/>
              <a:ahLst/>
              <a:cxnLst/>
              <a:rect l="l" t="t" r="r" b="b"/>
              <a:pathLst>
                <a:path w="9846" h="5328" extrusionOk="0">
                  <a:moveTo>
                    <a:pt x="9213" y="1"/>
                  </a:moveTo>
                  <a:cubicBezTo>
                    <a:pt x="8720" y="1"/>
                    <a:pt x="8221" y="250"/>
                    <a:pt x="7810" y="450"/>
                  </a:cubicBezTo>
                  <a:cubicBezTo>
                    <a:pt x="7503" y="599"/>
                    <a:pt x="7234" y="733"/>
                    <a:pt x="7052" y="733"/>
                  </a:cubicBezTo>
                  <a:cubicBezTo>
                    <a:pt x="7012" y="733"/>
                    <a:pt x="6977" y="726"/>
                    <a:pt x="6946" y="712"/>
                  </a:cubicBezTo>
                  <a:cubicBezTo>
                    <a:pt x="6911" y="697"/>
                    <a:pt x="6875" y="690"/>
                    <a:pt x="6839" y="690"/>
                  </a:cubicBezTo>
                  <a:cubicBezTo>
                    <a:pt x="6490" y="690"/>
                    <a:pt x="6071" y="1319"/>
                    <a:pt x="5968" y="1473"/>
                  </a:cubicBezTo>
                  <a:cubicBezTo>
                    <a:pt x="5255" y="1571"/>
                    <a:pt x="4528" y="1621"/>
                    <a:pt x="3803" y="1621"/>
                  </a:cubicBezTo>
                  <a:cubicBezTo>
                    <a:pt x="3604" y="1621"/>
                    <a:pt x="3405" y="1617"/>
                    <a:pt x="3206" y="1609"/>
                  </a:cubicBezTo>
                  <a:cubicBezTo>
                    <a:pt x="3033" y="1598"/>
                    <a:pt x="2870" y="1592"/>
                    <a:pt x="2718" y="1592"/>
                  </a:cubicBezTo>
                  <a:cubicBezTo>
                    <a:pt x="1691" y="1592"/>
                    <a:pt x="1118" y="1867"/>
                    <a:pt x="682" y="2531"/>
                  </a:cubicBezTo>
                  <a:lnTo>
                    <a:pt x="682" y="2542"/>
                  </a:lnTo>
                  <a:lnTo>
                    <a:pt x="11" y="4304"/>
                  </a:lnTo>
                  <a:cubicBezTo>
                    <a:pt x="0" y="4327"/>
                    <a:pt x="11" y="4361"/>
                    <a:pt x="23" y="4372"/>
                  </a:cubicBezTo>
                  <a:cubicBezTo>
                    <a:pt x="46" y="4383"/>
                    <a:pt x="1114" y="5327"/>
                    <a:pt x="2478" y="5327"/>
                  </a:cubicBezTo>
                  <a:cubicBezTo>
                    <a:pt x="2876" y="5327"/>
                    <a:pt x="3297" y="5247"/>
                    <a:pt x="3729" y="5043"/>
                  </a:cubicBezTo>
                  <a:cubicBezTo>
                    <a:pt x="4456" y="4679"/>
                    <a:pt x="5263" y="4065"/>
                    <a:pt x="6116" y="3406"/>
                  </a:cubicBezTo>
                  <a:cubicBezTo>
                    <a:pt x="7400" y="2405"/>
                    <a:pt x="8742" y="1371"/>
                    <a:pt x="9777" y="1371"/>
                  </a:cubicBezTo>
                  <a:lnTo>
                    <a:pt x="9788" y="1371"/>
                  </a:lnTo>
                  <a:cubicBezTo>
                    <a:pt x="9822" y="1371"/>
                    <a:pt x="9845" y="1348"/>
                    <a:pt x="9845" y="1314"/>
                  </a:cubicBezTo>
                  <a:cubicBezTo>
                    <a:pt x="9845" y="1280"/>
                    <a:pt x="9822" y="1257"/>
                    <a:pt x="9788" y="1257"/>
                  </a:cubicBezTo>
                  <a:cubicBezTo>
                    <a:pt x="9782" y="1257"/>
                    <a:pt x="9776" y="1257"/>
                    <a:pt x="9770" y="1257"/>
                  </a:cubicBezTo>
                  <a:cubicBezTo>
                    <a:pt x="8693" y="1257"/>
                    <a:pt x="7348" y="2309"/>
                    <a:pt x="6036" y="3315"/>
                  </a:cubicBezTo>
                  <a:cubicBezTo>
                    <a:pt x="5195" y="3963"/>
                    <a:pt x="4399" y="4577"/>
                    <a:pt x="3672" y="4929"/>
                  </a:cubicBezTo>
                  <a:cubicBezTo>
                    <a:pt x="3260" y="5132"/>
                    <a:pt x="2853" y="5211"/>
                    <a:pt x="2470" y="5211"/>
                  </a:cubicBezTo>
                  <a:cubicBezTo>
                    <a:pt x="1286" y="5211"/>
                    <a:pt x="325" y="4461"/>
                    <a:pt x="136" y="4315"/>
                  </a:cubicBezTo>
                  <a:lnTo>
                    <a:pt x="784" y="2599"/>
                  </a:lnTo>
                  <a:cubicBezTo>
                    <a:pt x="1213" y="1962"/>
                    <a:pt x="1745" y="1708"/>
                    <a:pt x="2741" y="1708"/>
                  </a:cubicBezTo>
                  <a:cubicBezTo>
                    <a:pt x="2883" y="1708"/>
                    <a:pt x="3033" y="1713"/>
                    <a:pt x="3194" y="1723"/>
                  </a:cubicBezTo>
                  <a:cubicBezTo>
                    <a:pt x="3430" y="1734"/>
                    <a:pt x="3666" y="1740"/>
                    <a:pt x="3902" y="1740"/>
                  </a:cubicBezTo>
                  <a:cubicBezTo>
                    <a:pt x="4609" y="1740"/>
                    <a:pt x="5314" y="1689"/>
                    <a:pt x="6013" y="1587"/>
                  </a:cubicBezTo>
                  <a:cubicBezTo>
                    <a:pt x="6036" y="1587"/>
                    <a:pt x="6048" y="1576"/>
                    <a:pt x="6059" y="1564"/>
                  </a:cubicBezTo>
                  <a:cubicBezTo>
                    <a:pt x="6245" y="1254"/>
                    <a:pt x="6601" y="812"/>
                    <a:pt x="6826" y="812"/>
                  </a:cubicBezTo>
                  <a:cubicBezTo>
                    <a:pt x="6849" y="812"/>
                    <a:pt x="6870" y="816"/>
                    <a:pt x="6889" y="825"/>
                  </a:cubicBezTo>
                  <a:cubicBezTo>
                    <a:pt x="6938" y="847"/>
                    <a:pt x="6991" y="857"/>
                    <a:pt x="7049" y="857"/>
                  </a:cubicBezTo>
                  <a:cubicBezTo>
                    <a:pt x="7261" y="857"/>
                    <a:pt x="7534" y="724"/>
                    <a:pt x="7855" y="563"/>
                  </a:cubicBezTo>
                  <a:cubicBezTo>
                    <a:pt x="8260" y="361"/>
                    <a:pt x="8747" y="118"/>
                    <a:pt x="9218" y="118"/>
                  </a:cubicBezTo>
                  <a:cubicBezTo>
                    <a:pt x="9302" y="118"/>
                    <a:pt x="9387" y="126"/>
                    <a:pt x="9470" y="143"/>
                  </a:cubicBezTo>
                  <a:cubicBezTo>
                    <a:pt x="9475" y="145"/>
                    <a:pt x="9481" y="146"/>
                    <a:pt x="9486" y="146"/>
                  </a:cubicBezTo>
                  <a:cubicBezTo>
                    <a:pt x="9512" y="146"/>
                    <a:pt x="9529" y="126"/>
                    <a:pt x="9538" y="98"/>
                  </a:cubicBezTo>
                  <a:cubicBezTo>
                    <a:pt x="9550" y="75"/>
                    <a:pt x="9527" y="41"/>
                    <a:pt x="9492" y="30"/>
                  </a:cubicBezTo>
                  <a:cubicBezTo>
                    <a:pt x="9400" y="10"/>
                    <a:pt x="9306" y="1"/>
                    <a:pt x="9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95;p59">
              <a:extLst>
                <a:ext uri="{FF2B5EF4-FFF2-40B4-BE49-F238E27FC236}">
                  <a16:creationId xmlns:a16="http://schemas.microsoft.com/office/drawing/2014/main" id="{F790E518-4B41-E647-A0DF-86659498BF1C}"/>
                </a:ext>
              </a:extLst>
            </p:cNvPr>
            <p:cNvSpPr/>
            <p:nvPr/>
          </p:nvSpPr>
          <p:spPr>
            <a:xfrm>
              <a:off x="5980375" y="3825725"/>
              <a:ext cx="36125" cy="47475"/>
            </a:xfrm>
            <a:custGeom>
              <a:avLst/>
              <a:gdLst/>
              <a:ahLst/>
              <a:cxnLst/>
              <a:rect l="l" t="t" r="r" b="b"/>
              <a:pathLst>
                <a:path w="1445" h="1899" extrusionOk="0">
                  <a:moveTo>
                    <a:pt x="1320" y="1"/>
                  </a:moveTo>
                  <a:lnTo>
                    <a:pt x="1194" y="23"/>
                  </a:lnTo>
                  <a:cubicBezTo>
                    <a:pt x="1320" y="648"/>
                    <a:pt x="1251" y="1115"/>
                    <a:pt x="978" y="1410"/>
                  </a:cubicBezTo>
                  <a:cubicBezTo>
                    <a:pt x="681" y="1745"/>
                    <a:pt x="223" y="1776"/>
                    <a:pt x="60" y="1776"/>
                  </a:cubicBezTo>
                  <a:cubicBezTo>
                    <a:pt x="24" y="1776"/>
                    <a:pt x="3" y="1774"/>
                    <a:pt x="1" y="1774"/>
                  </a:cubicBezTo>
                  <a:lnTo>
                    <a:pt x="1" y="1899"/>
                  </a:lnTo>
                  <a:lnTo>
                    <a:pt x="69" y="1899"/>
                  </a:lnTo>
                  <a:cubicBezTo>
                    <a:pt x="251" y="1899"/>
                    <a:pt x="739" y="1865"/>
                    <a:pt x="1069" y="1489"/>
                  </a:cubicBezTo>
                  <a:cubicBezTo>
                    <a:pt x="1365" y="1160"/>
                    <a:pt x="1444" y="660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96;p59">
              <a:extLst>
                <a:ext uri="{FF2B5EF4-FFF2-40B4-BE49-F238E27FC236}">
                  <a16:creationId xmlns:a16="http://schemas.microsoft.com/office/drawing/2014/main" id="{47C09645-6501-4845-8803-59908AFBC2DA}"/>
                </a:ext>
              </a:extLst>
            </p:cNvPr>
            <p:cNvSpPr/>
            <p:nvPr/>
          </p:nvSpPr>
          <p:spPr>
            <a:xfrm>
              <a:off x="6100875" y="3770875"/>
              <a:ext cx="92125" cy="90950"/>
            </a:xfrm>
            <a:custGeom>
              <a:avLst/>
              <a:gdLst/>
              <a:ahLst/>
              <a:cxnLst/>
              <a:rect l="l" t="t" r="r" b="b"/>
              <a:pathLst>
                <a:path w="3685" h="3638" extrusionOk="0">
                  <a:moveTo>
                    <a:pt x="3445" y="0"/>
                  </a:moveTo>
                  <a:cubicBezTo>
                    <a:pt x="1740" y="227"/>
                    <a:pt x="853" y="2001"/>
                    <a:pt x="512" y="2638"/>
                  </a:cubicBezTo>
                  <a:cubicBezTo>
                    <a:pt x="365" y="2933"/>
                    <a:pt x="1" y="3615"/>
                    <a:pt x="1" y="3638"/>
                  </a:cubicBezTo>
                  <a:cubicBezTo>
                    <a:pt x="1297" y="2513"/>
                    <a:pt x="2798" y="1228"/>
                    <a:pt x="2922" y="990"/>
                  </a:cubicBezTo>
                  <a:cubicBezTo>
                    <a:pt x="2922" y="990"/>
                    <a:pt x="3684" y="148"/>
                    <a:pt x="3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97;p59">
              <a:extLst>
                <a:ext uri="{FF2B5EF4-FFF2-40B4-BE49-F238E27FC236}">
                  <a16:creationId xmlns:a16="http://schemas.microsoft.com/office/drawing/2014/main" id="{9FC3C530-2FB1-7E46-9BE4-37C51D704968}"/>
                </a:ext>
              </a:extLst>
            </p:cNvPr>
            <p:cNvSpPr/>
            <p:nvPr/>
          </p:nvSpPr>
          <p:spPr>
            <a:xfrm>
              <a:off x="6031550" y="3759800"/>
              <a:ext cx="126475" cy="144675"/>
            </a:xfrm>
            <a:custGeom>
              <a:avLst/>
              <a:gdLst/>
              <a:ahLst/>
              <a:cxnLst/>
              <a:rect l="l" t="t" r="r" b="b"/>
              <a:pathLst>
                <a:path w="5059" h="5787" extrusionOk="0">
                  <a:moveTo>
                    <a:pt x="5036" y="0"/>
                  </a:moveTo>
                  <a:cubicBezTo>
                    <a:pt x="3740" y="250"/>
                    <a:pt x="3183" y="1534"/>
                    <a:pt x="2739" y="2558"/>
                  </a:cubicBezTo>
                  <a:cubicBezTo>
                    <a:pt x="2592" y="2921"/>
                    <a:pt x="2444" y="3252"/>
                    <a:pt x="2285" y="3502"/>
                  </a:cubicBezTo>
                  <a:cubicBezTo>
                    <a:pt x="1683" y="4422"/>
                    <a:pt x="11" y="5684"/>
                    <a:pt x="0" y="5695"/>
                  </a:cubicBezTo>
                  <a:lnTo>
                    <a:pt x="68" y="5786"/>
                  </a:lnTo>
                  <a:cubicBezTo>
                    <a:pt x="137" y="5741"/>
                    <a:pt x="1774" y="4502"/>
                    <a:pt x="2387" y="3570"/>
                  </a:cubicBezTo>
                  <a:cubicBezTo>
                    <a:pt x="2547" y="3320"/>
                    <a:pt x="2694" y="2967"/>
                    <a:pt x="2853" y="2603"/>
                  </a:cubicBezTo>
                  <a:cubicBezTo>
                    <a:pt x="3285" y="1603"/>
                    <a:pt x="3831" y="364"/>
                    <a:pt x="5059" y="114"/>
                  </a:cubicBezTo>
                  <a:lnTo>
                    <a:pt x="50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98;p59">
              <a:extLst>
                <a:ext uri="{FF2B5EF4-FFF2-40B4-BE49-F238E27FC236}">
                  <a16:creationId xmlns:a16="http://schemas.microsoft.com/office/drawing/2014/main" id="{BE758EAF-C261-6546-BE37-BB4BCD5A78AB}"/>
                </a:ext>
              </a:extLst>
            </p:cNvPr>
            <p:cNvSpPr/>
            <p:nvPr/>
          </p:nvSpPr>
          <p:spPr>
            <a:xfrm>
              <a:off x="5861275" y="3807800"/>
              <a:ext cx="156925" cy="133350"/>
            </a:xfrm>
            <a:custGeom>
              <a:avLst/>
              <a:gdLst/>
              <a:ahLst/>
              <a:cxnLst/>
              <a:rect l="l" t="t" r="r" b="b"/>
              <a:pathLst>
                <a:path w="6277" h="5334" extrusionOk="0">
                  <a:moveTo>
                    <a:pt x="956" y="1"/>
                  </a:moveTo>
                  <a:lnTo>
                    <a:pt x="1" y="1297"/>
                  </a:lnTo>
                  <a:lnTo>
                    <a:pt x="740" y="3605"/>
                  </a:lnTo>
                  <a:lnTo>
                    <a:pt x="763" y="3616"/>
                  </a:lnTo>
                  <a:cubicBezTo>
                    <a:pt x="786" y="3628"/>
                    <a:pt x="3230" y="4924"/>
                    <a:pt x="5640" y="5321"/>
                  </a:cubicBezTo>
                  <a:lnTo>
                    <a:pt x="5674" y="5333"/>
                  </a:lnTo>
                  <a:lnTo>
                    <a:pt x="5697" y="5299"/>
                  </a:lnTo>
                  <a:cubicBezTo>
                    <a:pt x="5811" y="5129"/>
                    <a:pt x="5902" y="4947"/>
                    <a:pt x="5970" y="4753"/>
                  </a:cubicBezTo>
                  <a:cubicBezTo>
                    <a:pt x="6106" y="4435"/>
                    <a:pt x="6276" y="3798"/>
                    <a:pt x="5970" y="3230"/>
                  </a:cubicBezTo>
                  <a:lnTo>
                    <a:pt x="5867" y="3287"/>
                  </a:lnTo>
                  <a:cubicBezTo>
                    <a:pt x="6152" y="3810"/>
                    <a:pt x="5981" y="4401"/>
                    <a:pt x="5856" y="4719"/>
                  </a:cubicBezTo>
                  <a:cubicBezTo>
                    <a:pt x="5799" y="4879"/>
                    <a:pt x="5708" y="5049"/>
                    <a:pt x="5617" y="5197"/>
                  </a:cubicBezTo>
                  <a:cubicBezTo>
                    <a:pt x="3355" y="4821"/>
                    <a:pt x="1081" y="3651"/>
                    <a:pt x="842" y="3514"/>
                  </a:cubicBezTo>
                  <a:lnTo>
                    <a:pt x="126" y="1320"/>
                  </a:lnTo>
                  <a:lnTo>
                    <a:pt x="1059" y="81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99;p59">
              <a:extLst>
                <a:ext uri="{FF2B5EF4-FFF2-40B4-BE49-F238E27FC236}">
                  <a16:creationId xmlns:a16="http://schemas.microsoft.com/office/drawing/2014/main" id="{E8091AFA-5ADD-EB4A-BFCD-D9A2467031AE}"/>
                </a:ext>
              </a:extLst>
            </p:cNvPr>
            <p:cNvSpPr/>
            <p:nvPr/>
          </p:nvSpPr>
          <p:spPr>
            <a:xfrm>
              <a:off x="5865275" y="3848475"/>
              <a:ext cx="143825" cy="90975"/>
            </a:xfrm>
            <a:custGeom>
              <a:avLst/>
              <a:gdLst/>
              <a:ahLst/>
              <a:cxnLst/>
              <a:rect l="l" t="t" r="r" b="b"/>
              <a:pathLst>
                <a:path w="5753" h="3639" extrusionOk="0">
                  <a:moveTo>
                    <a:pt x="0" y="0"/>
                  </a:moveTo>
                  <a:lnTo>
                    <a:pt x="626" y="1933"/>
                  </a:lnTo>
                  <a:cubicBezTo>
                    <a:pt x="626" y="1933"/>
                    <a:pt x="3059" y="3240"/>
                    <a:pt x="5492" y="3638"/>
                  </a:cubicBezTo>
                  <a:cubicBezTo>
                    <a:pt x="5593" y="3467"/>
                    <a:pt x="5684" y="3297"/>
                    <a:pt x="5753" y="3115"/>
                  </a:cubicBezTo>
                  <a:cubicBezTo>
                    <a:pt x="5139" y="1978"/>
                    <a:pt x="2956" y="1592"/>
                    <a:pt x="1774" y="1251"/>
                  </a:cubicBezTo>
                  <a:cubicBezTo>
                    <a:pt x="899" y="1001"/>
                    <a:pt x="318" y="4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00;p59">
              <a:extLst>
                <a:ext uri="{FF2B5EF4-FFF2-40B4-BE49-F238E27FC236}">
                  <a16:creationId xmlns:a16="http://schemas.microsoft.com/office/drawing/2014/main" id="{34038409-1B1B-0B46-8802-54E25C9E7F14}"/>
                </a:ext>
              </a:extLst>
            </p:cNvPr>
            <p:cNvSpPr/>
            <p:nvPr/>
          </p:nvSpPr>
          <p:spPr>
            <a:xfrm>
              <a:off x="5627100" y="3275500"/>
              <a:ext cx="230800" cy="207200"/>
            </a:xfrm>
            <a:custGeom>
              <a:avLst/>
              <a:gdLst/>
              <a:ahLst/>
              <a:cxnLst/>
              <a:rect l="l" t="t" r="r" b="b"/>
              <a:pathLst>
                <a:path w="9232" h="8288" extrusionOk="0">
                  <a:moveTo>
                    <a:pt x="8629" y="0"/>
                  </a:moveTo>
                  <a:lnTo>
                    <a:pt x="705" y="307"/>
                  </a:lnTo>
                  <a:cubicBezTo>
                    <a:pt x="682" y="307"/>
                    <a:pt x="649" y="330"/>
                    <a:pt x="649" y="352"/>
                  </a:cubicBezTo>
                  <a:lnTo>
                    <a:pt x="0" y="8219"/>
                  </a:lnTo>
                  <a:cubicBezTo>
                    <a:pt x="0" y="8254"/>
                    <a:pt x="23" y="8277"/>
                    <a:pt x="58" y="8287"/>
                  </a:cubicBezTo>
                  <a:lnTo>
                    <a:pt x="69" y="8287"/>
                  </a:lnTo>
                  <a:cubicBezTo>
                    <a:pt x="91" y="8287"/>
                    <a:pt x="126" y="8254"/>
                    <a:pt x="126" y="8231"/>
                  </a:cubicBezTo>
                  <a:lnTo>
                    <a:pt x="762" y="420"/>
                  </a:lnTo>
                  <a:lnTo>
                    <a:pt x="8618" y="114"/>
                  </a:lnTo>
                  <a:lnTo>
                    <a:pt x="9141" y="307"/>
                  </a:lnTo>
                  <a:cubicBezTo>
                    <a:pt x="9149" y="310"/>
                    <a:pt x="9158" y="311"/>
                    <a:pt x="9166" y="311"/>
                  </a:cubicBezTo>
                  <a:cubicBezTo>
                    <a:pt x="9191" y="311"/>
                    <a:pt x="9212" y="298"/>
                    <a:pt x="9221" y="273"/>
                  </a:cubicBezTo>
                  <a:cubicBezTo>
                    <a:pt x="9232" y="239"/>
                    <a:pt x="9209" y="205"/>
                    <a:pt x="9186" y="193"/>
                  </a:cubicBezTo>
                  <a:lnTo>
                    <a:pt x="86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01;p59">
              <a:extLst>
                <a:ext uri="{FF2B5EF4-FFF2-40B4-BE49-F238E27FC236}">
                  <a16:creationId xmlns:a16="http://schemas.microsoft.com/office/drawing/2014/main" id="{FF8F3AE7-C483-5F43-A52E-27AAA6CC426D}"/>
                </a:ext>
              </a:extLst>
            </p:cNvPr>
            <p:cNvSpPr/>
            <p:nvPr/>
          </p:nvSpPr>
          <p:spPr>
            <a:xfrm>
              <a:off x="6011350" y="3779675"/>
              <a:ext cx="103475" cy="70800"/>
            </a:xfrm>
            <a:custGeom>
              <a:avLst/>
              <a:gdLst/>
              <a:ahLst/>
              <a:cxnLst/>
              <a:rect l="l" t="t" r="r" b="b"/>
              <a:pathLst>
                <a:path w="4139" h="2832" extrusionOk="0">
                  <a:moveTo>
                    <a:pt x="4048" y="1"/>
                  </a:moveTo>
                  <a:cubicBezTo>
                    <a:pt x="4037" y="12"/>
                    <a:pt x="2706" y="1535"/>
                    <a:pt x="1888" y="2206"/>
                  </a:cubicBezTo>
                  <a:cubicBezTo>
                    <a:pt x="1359" y="2631"/>
                    <a:pt x="727" y="2704"/>
                    <a:pt x="351" y="2704"/>
                  </a:cubicBezTo>
                  <a:cubicBezTo>
                    <a:pt x="154" y="2704"/>
                    <a:pt x="27" y="2684"/>
                    <a:pt x="23" y="2684"/>
                  </a:cubicBezTo>
                  <a:lnTo>
                    <a:pt x="0" y="2798"/>
                  </a:lnTo>
                  <a:cubicBezTo>
                    <a:pt x="12" y="2798"/>
                    <a:pt x="160" y="2831"/>
                    <a:pt x="376" y="2831"/>
                  </a:cubicBezTo>
                  <a:cubicBezTo>
                    <a:pt x="774" y="2831"/>
                    <a:pt x="1422" y="2740"/>
                    <a:pt x="1956" y="2297"/>
                  </a:cubicBezTo>
                  <a:cubicBezTo>
                    <a:pt x="2786" y="1626"/>
                    <a:pt x="4128" y="92"/>
                    <a:pt x="4139" y="80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02;p59">
              <a:extLst>
                <a:ext uri="{FF2B5EF4-FFF2-40B4-BE49-F238E27FC236}">
                  <a16:creationId xmlns:a16="http://schemas.microsoft.com/office/drawing/2014/main" id="{944E1416-65E9-3744-BEF3-91D5EE611AC0}"/>
                </a:ext>
              </a:extLst>
            </p:cNvPr>
            <p:cNvSpPr/>
            <p:nvPr/>
          </p:nvSpPr>
          <p:spPr>
            <a:xfrm>
              <a:off x="6030975" y="3822275"/>
              <a:ext cx="9950" cy="32475"/>
            </a:xfrm>
            <a:custGeom>
              <a:avLst/>
              <a:gdLst/>
              <a:ahLst/>
              <a:cxnLst/>
              <a:rect l="l" t="t" r="r" b="b"/>
              <a:pathLst>
                <a:path w="398" h="1299" extrusionOk="0">
                  <a:moveTo>
                    <a:pt x="326" y="1"/>
                  </a:moveTo>
                  <a:cubicBezTo>
                    <a:pt x="306" y="1"/>
                    <a:pt x="287" y="11"/>
                    <a:pt x="273" y="25"/>
                  </a:cubicBezTo>
                  <a:cubicBezTo>
                    <a:pt x="261" y="48"/>
                    <a:pt x="0" y="457"/>
                    <a:pt x="273" y="1264"/>
                  </a:cubicBezTo>
                  <a:cubicBezTo>
                    <a:pt x="273" y="1286"/>
                    <a:pt x="296" y="1298"/>
                    <a:pt x="330" y="1298"/>
                  </a:cubicBezTo>
                  <a:lnTo>
                    <a:pt x="341" y="1298"/>
                  </a:lnTo>
                  <a:cubicBezTo>
                    <a:pt x="375" y="1286"/>
                    <a:pt x="398" y="1253"/>
                    <a:pt x="387" y="1218"/>
                  </a:cubicBezTo>
                  <a:cubicBezTo>
                    <a:pt x="137" y="480"/>
                    <a:pt x="375" y="104"/>
                    <a:pt x="375" y="93"/>
                  </a:cubicBezTo>
                  <a:cubicBezTo>
                    <a:pt x="398" y="59"/>
                    <a:pt x="387" y="25"/>
                    <a:pt x="364" y="13"/>
                  </a:cubicBezTo>
                  <a:cubicBezTo>
                    <a:pt x="351" y="5"/>
                    <a:pt x="33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03;p59">
              <a:extLst>
                <a:ext uri="{FF2B5EF4-FFF2-40B4-BE49-F238E27FC236}">
                  <a16:creationId xmlns:a16="http://schemas.microsoft.com/office/drawing/2014/main" id="{CD12286F-14E4-D640-B342-693D42ABDCDC}"/>
                </a:ext>
              </a:extLst>
            </p:cNvPr>
            <p:cNvSpPr/>
            <p:nvPr/>
          </p:nvSpPr>
          <p:spPr>
            <a:xfrm>
              <a:off x="6053700" y="3812825"/>
              <a:ext cx="8825" cy="32525"/>
            </a:xfrm>
            <a:custGeom>
              <a:avLst/>
              <a:gdLst/>
              <a:ahLst/>
              <a:cxnLst/>
              <a:rect l="l" t="t" r="r" b="b"/>
              <a:pathLst>
                <a:path w="353" h="1301" extrusionOk="0">
                  <a:moveTo>
                    <a:pt x="180" y="1"/>
                  </a:moveTo>
                  <a:cubicBezTo>
                    <a:pt x="156" y="1"/>
                    <a:pt x="134" y="13"/>
                    <a:pt x="125" y="39"/>
                  </a:cubicBezTo>
                  <a:cubicBezTo>
                    <a:pt x="1" y="448"/>
                    <a:pt x="34" y="891"/>
                    <a:pt x="228" y="1267"/>
                  </a:cubicBezTo>
                  <a:cubicBezTo>
                    <a:pt x="239" y="1290"/>
                    <a:pt x="262" y="1301"/>
                    <a:pt x="285" y="1301"/>
                  </a:cubicBezTo>
                  <a:lnTo>
                    <a:pt x="307" y="1301"/>
                  </a:lnTo>
                  <a:cubicBezTo>
                    <a:pt x="342" y="1278"/>
                    <a:pt x="353" y="1244"/>
                    <a:pt x="342" y="1222"/>
                  </a:cubicBezTo>
                  <a:cubicBezTo>
                    <a:pt x="160" y="858"/>
                    <a:pt x="125" y="459"/>
                    <a:pt x="239" y="73"/>
                  </a:cubicBezTo>
                  <a:cubicBezTo>
                    <a:pt x="251" y="50"/>
                    <a:pt x="228" y="16"/>
                    <a:pt x="205" y="5"/>
                  </a:cubicBezTo>
                  <a:cubicBezTo>
                    <a:pt x="197" y="2"/>
                    <a:pt x="188" y="1"/>
                    <a:pt x="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04;p59">
              <a:extLst>
                <a:ext uri="{FF2B5EF4-FFF2-40B4-BE49-F238E27FC236}">
                  <a16:creationId xmlns:a16="http://schemas.microsoft.com/office/drawing/2014/main" id="{664185E0-0DCB-BD42-8BDC-EDFE683BF7DD}"/>
                </a:ext>
              </a:extLst>
            </p:cNvPr>
            <p:cNvSpPr/>
            <p:nvPr/>
          </p:nvSpPr>
          <p:spPr>
            <a:xfrm>
              <a:off x="6074175" y="3799500"/>
              <a:ext cx="8825" cy="33925"/>
            </a:xfrm>
            <a:custGeom>
              <a:avLst/>
              <a:gdLst/>
              <a:ahLst/>
              <a:cxnLst/>
              <a:rect l="l" t="t" r="r" b="b"/>
              <a:pathLst>
                <a:path w="353" h="1357" extrusionOk="0">
                  <a:moveTo>
                    <a:pt x="278" y="1"/>
                  </a:moveTo>
                  <a:cubicBezTo>
                    <a:pt x="253" y="1"/>
                    <a:pt x="237" y="19"/>
                    <a:pt x="228" y="37"/>
                  </a:cubicBezTo>
                  <a:cubicBezTo>
                    <a:pt x="216" y="72"/>
                    <a:pt x="0" y="731"/>
                    <a:pt x="228" y="1322"/>
                  </a:cubicBezTo>
                  <a:cubicBezTo>
                    <a:pt x="228" y="1345"/>
                    <a:pt x="250" y="1356"/>
                    <a:pt x="284" y="1356"/>
                  </a:cubicBezTo>
                  <a:lnTo>
                    <a:pt x="307" y="1356"/>
                  </a:lnTo>
                  <a:cubicBezTo>
                    <a:pt x="330" y="1345"/>
                    <a:pt x="352" y="1311"/>
                    <a:pt x="341" y="1277"/>
                  </a:cubicBezTo>
                  <a:cubicBezTo>
                    <a:pt x="125" y="731"/>
                    <a:pt x="341" y="83"/>
                    <a:pt x="341" y="83"/>
                  </a:cubicBezTo>
                  <a:cubicBezTo>
                    <a:pt x="352" y="49"/>
                    <a:pt x="330" y="15"/>
                    <a:pt x="296" y="4"/>
                  </a:cubicBezTo>
                  <a:cubicBezTo>
                    <a:pt x="289" y="2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05;p59">
              <a:extLst>
                <a:ext uri="{FF2B5EF4-FFF2-40B4-BE49-F238E27FC236}">
                  <a16:creationId xmlns:a16="http://schemas.microsoft.com/office/drawing/2014/main" id="{9DDBB9CD-61E0-3349-B4D9-466132B203FA}"/>
                </a:ext>
              </a:extLst>
            </p:cNvPr>
            <p:cNvSpPr/>
            <p:nvPr/>
          </p:nvSpPr>
          <p:spPr>
            <a:xfrm>
              <a:off x="5868100" y="3803825"/>
              <a:ext cx="146675" cy="106050"/>
            </a:xfrm>
            <a:custGeom>
              <a:avLst/>
              <a:gdLst/>
              <a:ahLst/>
              <a:cxnLst/>
              <a:rect l="l" t="t" r="r" b="b"/>
              <a:pathLst>
                <a:path w="5867" h="4242" extrusionOk="0">
                  <a:moveTo>
                    <a:pt x="899" y="1"/>
                  </a:moveTo>
                  <a:lnTo>
                    <a:pt x="1" y="1081"/>
                  </a:lnTo>
                  <a:lnTo>
                    <a:pt x="35" y="1127"/>
                  </a:lnTo>
                  <a:cubicBezTo>
                    <a:pt x="46" y="1138"/>
                    <a:pt x="933" y="2093"/>
                    <a:pt x="2173" y="2491"/>
                  </a:cubicBezTo>
                  <a:lnTo>
                    <a:pt x="2343" y="2547"/>
                  </a:lnTo>
                  <a:cubicBezTo>
                    <a:pt x="3560" y="2934"/>
                    <a:pt x="5583" y="3593"/>
                    <a:pt x="5753" y="4242"/>
                  </a:cubicBezTo>
                  <a:lnTo>
                    <a:pt x="5867" y="4207"/>
                  </a:lnTo>
                  <a:cubicBezTo>
                    <a:pt x="5685" y="3491"/>
                    <a:pt x="3696" y="2855"/>
                    <a:pt x="2388" y="2434"/>
                  </a:cubicBezTo>
                  <a:lnTo>
                    <a:pt x="2206" y="2377"/>
                  </a:lnTo>
                  <a:cubicBezTo>
                    <a:pt x="1138" y="2036"/>
                    <a:pt x="342" y="1263"/>
                    <a:pt x="160" y="1081"/>
                  </a:cubicBezTo>
                  <a:lnTo>
                    <a:pt x="990" y="8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06;p59">
              <a:extLst>
                <a:ext uri="{FF2B5EF4-FFF2-40B4-BE49-F238E27FC236}">
                  <a16:creationId xmlns:a16="http://schemas.microsoft.com/office/drawing/2014/main" id="{243FFA52-4716-9441-86D7-EBCD32FDBCA2}"/>
                </a:ext>
              </a:extLst>
            </p:cNvPr>
            <p:cNvSpPr/>
            <p:nvPr/>
          </p:nvSpPr>
          <p:spPr>
            <a:xfrm>
              <a:off x="5811000" y="3108950"/>
              <a:ext cx="38375" cy="84425"/>
            </a:xfrm>
            <a:custGeom>
              <a:avLst/>
              <a:gdLst/>
              <a:ahLst/>
              <a:cxnLst/>
              <a:rect l="l" t="t" r="r" b="b"/>
              <a:pathLst>
                <a:path w="1535" h="3377" extrusionOk="0">
                  <a:moveTo>
                    <a:pt x="409" y="0"/>
                  </a:moveTo>
                  <a:lnTo>
                    <a:pt x="284" y="887"/>
                  </a:lnTo>
                  <a:cubicBezTo>
                    <a:pt x="455" y="1024"/>
                    <a:pt x="569" y="1183"/>
                    <a:pt x="614" y="1365"/>
                  </a:cubicBezTo>
                  <a:cubicBezTo>
                    <a:pt x="625" y="1398"/>
                    <a:pt x="625" y="1421"/>
                    <a:pt x="637" y="1456"/>
                  </a:cubicBezTo>
                  <a:cubicBezTo>
                    <a:pt x="660" y="1615"/>
                    <a:pt x="625" y="1774"/>
                    <a:pt x="523" y="1910"/>
                  </a:cubicBezTo>
                  <a:cubicBezTo>
                    <a:pt x="432" y="2035"/>
                    <a:pt x="284" y="2126"/>
                    <a:pt x="125" y="2149"/>
                  </a:cubicBezTo>
                  <a:lnTo>
                    <a:pt x="114" y="2149"/>
                  </a:lnTo>
                  <a:lnTo>
                    <a:pt x="0" y="3002"/>
                  </a:lnTo>
                  <a:lnTo>
                    <a:pt x="91" y="3376"/>
                  </a:lnTo>
                  <a:lnTo>
                    <a:pt x="739" y="3217"/>
                  </a:lnTo>
                  <a:lnTo>
                    <a:pt x="625" y="2762"/>
                  </a:lnTo>
                  <a:lnTo>
                    <a:pt x="670" y="2740"/>
                  </a:lnTo>
                  <a:cubicBezTo>
                    <a:pt x="1262" y="2444"/>
                    <a:pt x="1534" y="1819"/>
                    <a:pt x="1364" y="1137"/>
                  </a:cubicBezTo>
                  <a:cubicBezTo>
                    <a:pt x="1228" y="614"/>
                    <a:pt x="852" y="273"/>
                    <a:pt x="409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F1FA-50ED-534A-B8F5-83CDB16C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250" y="253511"/>
            <a:ext cx="5485500" cy="137910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3782-7300-BC48-B729-C127377D770C}"/>
              </a:ext>
            </a:extLst>
          </p:cNvPr>
          <p:cNvSpPr txBox="1"/>
          <p:nvPr/>
        </p:nvSpPr>
        <p:spPr>
          <a:xfrm>
            <a:off x="763325" y="1741335"/>
            <a:ext cx="761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 action="ppaction://hlinksldjump"/>
              </a:rPr>
              <a:t>Model Confusion Matrix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075C842-87F7-EA4C-8424-1D963D4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4" y="2002945"/>
            <a:ext cx="3330783" cy="28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ML?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42" y="3814189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0DAF-49E9-2F4C-A307-68128D3BA3F0}"/>
              </a:ext>
            </a:extLst>
          </p:cNvPr>
          <p:cNvSpPr txBox="1"/>
          <p:nvPr/>
        </p:nvSpPr>
        <p:spPr>
          <a:xfrm>
            <a:off x="1273112" y="310101"/>
            <a:ext cx="65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How banks benefit as the end-user…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A78AB-F8EB-DC48-A3C0-F86BD465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53523"/>
              </p:ext>
            </p:extLst>
          </p:nvPr>
        </p:nvGraphicFramePr>
        <p:xfrm>
          <a:off x="1523999" y="800850"/>
          <a:ext cx="6096000" cy="354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Prediction Pipeline using ML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7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F752AD-BA85-9846-AFFF-47F64DE87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847585"/>
              </p:ext>
            </p:extLst>
          </p:nvPr>
        </p:nvGraphicFramePr>
        <p:xfrm>
          <a:off x="401781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126EA2-F9A6-E741-8BA8-0E3250AD6070}"/>
              </a:ext>
            </a:extLst>
          </p:cNvPr>
          <p:cNvSpPr txBox="1"/>
          <p:nvPr/>
        </p:nvSpPr>
        <p:spPr>
          <a:xfrm>
            <a:off x="972589" y="100197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Classification Model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E06322-CC96-1648-A802-05D180849284}"/>
              </a:ext>
            </a:extLst>
          </p:cNvPr>
          <p:cNvCxnSpPr>
            <a:cxnSpLocks/>
          </p:cNvCxnSpPr>
          <p:nvPr/>
        </p:nvCxnSpPr>
        <p:spPr>
          <a:xfrm flipV="1">
            <a:off x="2788920" y="1562793"/>
            <a:ext cx="3043846" cy="2209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B3A2-2DD6-E64C-938C-52161B62AB9B}"/>
              </a:ext>
            </a:extLst>
          </p:cNvPr>
          <p:cNvSpPr txBox="1"/>
          <p:nvPr/>
        </p:nvSpPr>
        <p:spPr>
          <a:xfrm>
            <a:off x="5367250" y="1001975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Linear Regression Model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E974F26-86D3-FE46-92C2-772F1376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04369"/>
              </p:ext>
            </p:extLst>
          </p:nvPr>
        </p:nvGraphicFramePr>
        <p:xfrm>
          <a:off x="5081847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E97D7E-7149-654B-8CDA-D6A0DF99353D}"/>
              </a:ext>
            </a:extLst>
          </p:cNvPr>
          <p:cNvSpPr txBox="1"/>
          <p:nvPr/>
        </p:nvSpPr>
        <p:spPr>
          <a:xfrm>
            <a:off x="1778923" y="241069"/>
            <a:ext cx="55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 pipeline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15155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2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1111629" y="812529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2"/>
          </p:nvPr>
        </p:nvSpPr>
        <p:spPr>
          <a:xfrm>
            <a:off x="1111629" y="1240205"/>
            <a:ext cx="1689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 dirty="0"/>
              <a:t>~100k loans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3"/>
          </p:nvPr>
        </p:nvSpPr>
        <p:spPr>
          <a:xfrm>
            <a:off x="6539643" y="815929"/>
            <a:ext cx="1840200" cy="441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4"/>
          </p:nvPr>
        </p:nvSpPr>
        <p:spPr>
          <a:xfrm>
            <a:off x="6539643" y="1257043"/>
            <a:ext cx="1689600" cy="380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loss: 0-100%</a:t>
            </a:r>
            <a:endParaRPr dirty="0"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5"/>
          </p:nvPr>
        </p:nvSpPr>
        <p:spPr>
          <a:xfrm>
            <a:off x="3825636" y="787611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6"/>
          </p:nvPr>
        </p:nvSpPr>
        <p:spPr>
          <a:xfrm>
            <a:off x="3825636" y="1240256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770 anonymized, numerical columns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15"/>
          </p:nvPr>
        </p:nvSpPr>
        <p:spPr>
          <a:xfrm>
            <a:off x="416087" y="181031"/>
            <a:ext cx="8311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Portfolio</a:t>
            </a:r>
            <a:endParaRPr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8CB7AC-4DE6-F744-9D0E-6EEDD0A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63" y="2280010"/>
            <a:ext cx="4094280" cy="2682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65690E-39C3-2541-96B1-9F217AD6E0AC}"/>
              </a:ext>
            </a:extLst>
          </p:cNvPr>
          <p:cNvSpPr txBox="1"/>
          <p:nvPr/>
        </p:nvSpPr>
        <p:spPr>
          <a:xfrm>
            <a:off x="3411848" y="1958260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Target</a:t>
            </a:r>
          </a:p>
        </p:txBody>
      </p:sp>
    </p:spTree>
    <p:extLst>
      <p:ext uri="{BB962C8B-B14F-4D97-AF65-F5344CB8AC3E}">
        <p14:creationId xmlns:p14="http://schemas.microsoft.com/office/powerpoint/2010/main" val="26465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cleaning, </a:t>
            </a:r>
            <a:r>
              <a:rPr lang="en" dirty="0" err="1"/>
              <a:t>NaNs</a:t>
            </a:r>
            <a:r>
              <a:rPr lang="en" dirty="0"/>
              <a:t>, data formatting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subTitle" idx="3"/>
          </p:nvPr>
        </p:nvSpPr>
        <p:spPr>
          <a:xfrm>
            <a:off x="586290" y="3646899"/>
            <a:ext cx="1848695" cy="104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Undersampling, hyperparameter tuning, feature engineering 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subTitle" idx="7"/>
          </p:nvPr>
        </p:nvSpPr>
        <p:spPr>
          <a:xfrm>
            <a:off x="6635037" y="26781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XGBoost for both classification, regression</a:t>
            </a:r>
            <a:endParaRPr dirty="0"/>
          </a:p>
        </p:txBody>
      </p:sp>
      <p:sp>
        <p:nvSpPr>
          <p:cNvPr id="885" name="Google Shape;885;p37"/>
          <p:cNvSpPr txBox="1">
            <a:spLocks noGrp="1"/>
          </p:cNvSpPr>
          <p:nvPr>
            <p:ph type="title" idx="8"/>
          </p:nvPr>
        </p:nvSpPr>
        <p:spPr>
          <a:xfrm>
            <a:off x="6827699" y="1928553"/>
            <a:ext cx="1596300" cy="71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Prediction Pipeline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298448" y="1713363"/>
            <a:ext cx="2410216" cy="2452011"/>
            <a:chOff x="3164738" y="1524875"/>
            <a:chExt cx="2410216" cy="2452011"/>
          </a:xfrm>
        </p:grpSpPr>
        <p:sp>
          <p:nvSpPr>
            <p:cNvPr id="888" name="Google Shape;888;p37"/>
            <p:cNvSpPr/>
            <p:nvPr/>
          </p:nvSpPr>
          <p:spPr>
            <a:xfrm>
              <a:off x="4248248" y="2057605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711885" y="3298873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0" name="Google Shape;900;p37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37"/>
          <p:cNvCxnSpPr>
            <a:cxnSpLocks/>
          </p:cNvCxnSpPr>
          <p:nvPr/>
        </p:nvCxnSpPr>
        <p:spPr>
          <a:xfrm rot="10800000" flipV="1">
            <a:off x="5666537" y="2849932"/>
            <a:ext cx="900519" cy="411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238</Words>
  <Application>Microsoft Macintosh PowerPoint</Application>
  <PresentationFormat>On-screen Show (16:9)</PresentationFormat>
  <Paragraphs>91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Arial</vt:lpstr>
      <vt:lpstr>Kulim Park</vt:lpstr>
      <vt:lpstr>Enriqueta Medium</vt:lpstr>
      <vt:lpstr>Darker Grotesque Medium</vt:lpstr>
      <vt:lpstr>SEO Audit Proposal by Slidesgo</vt:lpstr>
      <vt:lpstr>Loan Portfolio Risk using ML</vt:lpstr>
      <vt:lpstr>Why ML?</vt:lpstr>
      <vt:lpstr>PowerPoint Presentation</vt:lpstr>
      <vt:lpstr>Prediction Pipeline using ML</vt:lpstr>
      <vt:lpstr>PowerPoint Presentation</vt:lpstr>
      <vt:lpstr>Data</vt:lpstr>
      <vt:lpstr>Loan Portfolio</vt:lpstr>
      <vt:lpstr>Methodology</vt:lpstr>
      <vt:lpstr>Methodology</vt:lpstr>
      <vt:lpstr>Results</vt:lpstr>
      <vt:lpstr>PowerPoint Presentation</vt:lpstr>
      <vt:lpstr>PowerPoint Presentation</vt:lpstr>
      <vt:lpstr>PowerPoint Presentation</vt:lpstr>
      <vt:lpstr>Next Steps</vt:lpstr>
      <vt:lpstr>PowerPoint Presentation</vt:lpstr>
      <vt:lpstr>Acknowledgements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 Audit Proposal</dc:title>
  <cp:lastModifiedBy>Marcos Dominguez</cp:lastModifiedBy>
  <cp:revision>110</cp:revision>
  <dcterms:modified xsi:type="dcterms:W3CDTF">2020-12-08T04:56:50Z</dcterms:modified>
</cp:coreProperties>
</file>