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loan-default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7373-F4A8-C748-8246-C405E5AC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t">
            <a:noAutofit/>
          </a:bodyPr>
          <a:lstStyle/>
          <a:p>
            <a:r>
              <a:rPr lang="en-US" sz="5400" dirty="0">
                <a:latin typeface="Sanskrit Text" panose="020B0604020202020204" pitchFamily="34" charset="0"/>
                <a:cs typeface="Sanskrit Text" panose="020B0604020202020204" pitchFamily="34" charset="0"/>
              </a:rPr>
              <a:t>Loan Decision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EEF2-4B35-D54F-9662-6441CB98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By Marcos Dominguez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B769E5-0392-414D-9960-A3DEC270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9" r="204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5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33D3-62E2-874A-95AE-2926D8F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BC65-115C-6348-BAA8-ECE3F2CD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Predicting credit default risk of loan applicant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Features: 771 columns of anonamized, numerical data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Target: 0-100, default amount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0 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 no to very low loan loss: approve loan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&gt;0  some to very high loan loss: decline loan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6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DFE9-01DC-2744-B4BD-B45BC362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Workflow of data collection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A199-AB3F-C24B-AF02-EB1C5046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size: 100k x 771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dataframe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Kaggle competition: Loan Default Prediction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Imperial College of London</a:t>
            </a:r>
            <a:endParaRPr lang="en-US" b="1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hlinkClick r:id="rId2"/>
              </a:rPr>
              <a:t>Kaggle Dataset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Classification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binary outcome to approve or decline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Regression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amount to optimize portfolio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Minimize RMSE</a:t>
            </a:r>
          </a:p>
          <a:p>
            <a:pPr marL="457200" lvl="1" indent="0">
              <a:buNone/>
            </a:pP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0F6-CAD5-8643-9714-2AD884D9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Initial Results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BFFA-08A9-8447-9CF1-D97B060E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Best classification model:</a:t>
            </a:r>
          </a:p>
          <a:p>
            <a:pPr lvl="1"/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XGBoost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Currently overfit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Best linear Model: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R-squared of 0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Horrible at explaining variance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Working on reducing features through p-value and coefficient</a:t>
            </a:r>
          </a:p>
          <a:p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4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1AC1-5569-244B-8A35-C750AB4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Visualization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952566-D0C4-A346-AC16-B273EA7C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939" y="1928813"/>
            <a:ext cx="5862121" cy="4252912"/>
          </a:xfrm>
        </p:spPr>
      </p:pic>
    </p:spTree>
    <p:extLst>
      <p:ext uri="{BB962C8B-B14F-4D97-AF65-F5344CB8AC3E}">
        <p14:creationId xmlns:p14="http://schemas.microsoft.com/office/powerpoint/2010/main" val="3011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B82-8B22-264A-B3C9-564083C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4D86-4BAF-7447-8F43-45C8DDFA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Improve R-squared of multiple regression model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Create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streamlit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app containing process and results</a:t>
            </a:r>
          </a:p>
        </p:txBody>
      </p:sp>
    </p:spTree>
    <p:extLst>
      <p:ext uri="{BB962C8B-B14F-4D97-AF65-F5344CB8AC3E}">
        <p14:creationId xmlns:p14="http://schemas.microsoft.com/office/powerpoint/2010/main" val="2850634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143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Modern Love</vt:lpstr>
      <vt:lpstr>Sanskrit Text</vt:lpstr>
      <vt:lpstr>The Hand</vt:lpstr>
      <vt:lpstr>SketchyVTI</vt:lpstr>
      <vt:lpstr>Loan Decision Modeling</vt:lpstr>
      <vt:lpstr>Project Idea</vt:lpstr>
      <vt:lpstr>Workflow of data collection and modeling</vt:lpstr>
      <vt:lpstr>Initial Results and Takeaways</vt:lpstr>
      <vt:lpstr>Visualization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Dominguez</dc:creator>
  <cp:lastModifiedBy>Marcos Dominguez</cp:lastModifiedBy>
  <cp:revision>16</cp:revision>
  <dcterms:created xsi:type="dcterms:W3CDTF">2020-11-30T19:33:21Z</dcterms:created>
  <dcterms:modified xsi:type="dcterms:W3CDTF">2020-12-01T18:06:22Z</dcterms:modified>
</cp:coreProperties>
</file>