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7" r:id="rId4"/>
    <p:sldId id="258" r:id="rId5"/>
    <p:sldId id="260" r:id="rId6"/>
    <p:sldId id="263" r:id="rId7"/>
    <p:sldId id="265" r:id="rId8"/>
    <p:sldId id="270" r:id="rId9"/>
    <p:sldId id="272" r:id="rId10"/>
    <p:sldId id="273" r:id="rId11"/>
    <p:sldId id="264" r:id="rId12"/>
    <p:sldId id="268" r:id="rId13"/>
    <p:sldId id="26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3"/>
    <p:restoredTop sz="94679"/>
  </p:normalViewPr>
  <p:slideViewPr>
    <p:cSldViewPr snapToGrid="0" snapToObjects="1">
      <p:cViewPr varScale="1">
        <p:scale>
          <a:sx n="61" d="100"/>
          <a:sy n="61" d="100"/>
        </p:scale>
        <p:origin x="240" y="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2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834 0 24575,'-6'0'0,"1"0"0,-1 0 0,1 0 0,-1 0 0,0 0 0,0 0 0,1 0 0,-1 0 0,0 0 0,0 0 0,0 0 0,0 0 0,0 0 0,0 0 0,0 0 0,0 0 0,1 0 0,-1 0 0,0 0 0,0 0 0,0 0 0,0 0 0,0 0 0,0 0 0,0 0 0,0 0 0,0 0 0,0 0 0,0 0 0,1 0 0,-1 0 0,0 0 0,1 0 0,-1 0 0,0 0 0,0 0 0,0 0 0,1 0 0,-4 0 0,2 0 0,-5 0 0,2 0 0,0 0 0,-2 0 0,5 0 0,-2 0 0,0 0 0,2 0 0,-2 0 0,4 0 0,-1 0 0,0 0 0,1 0 0,-1 0 0,0 0 0,0 0 0,0 0 0,0 0 0,0 0 0,0 0 0,1 0 0,-1 0 0,0 0 0,0 0 0,0 0 0,0 0 0,0 3 0,1-2 0,-5 1 0,4-2 0,-3 3 0,0-3 0,2 3 0,-2-3 0,3 0 0,-3 0 0,2 3 0,-2-3 0,0 3 0,-1 0 0,-3-3 0,3 6 0,-2-6 0,2 6 0,0-5 0,1 4 0,0-4 0,2 1 0,-2 1 0,3-2 0,0 1 0,1-2 0,1 3 0,-1-3 0,2 6 0,-3-6 0,0 5 0,0-2 0,0 1 0,1 1 0,-1-2 0,0 3 0,0-1 0,0-1 0,0 1 0,0-2 0,0 3 0,0-3 0,0 2 0,1-1 0,-1 1 0,0 1 0,0-3 0,3 2 0,-2-4 0,4 4 0,-4-5 0,4 6 0,-2-3 0,1 0 0,1 2 0,-2-2 0,1 0 0,1 3 0,-4-3 0,4 3 0,-4-1 0,5 1 0,-3-1 0,1 1 0,1 0 0,-2 0 0,3 0 0,-2-1 0,1 1 0,-2 0 0,3 0 0,0 3 0,0 1 0,0 2 0,0 1 0,0 0 0,0 0 0,0 0 0,0 0 0,0 0 0,0 0 0,-2 0 0,1 0 0,-2-3 0,0 2 0,2-2 0,-2 2 0,3-2 0,0 2 0,0-2 0,-2 0 0,1-1 0,-2 0 0,3-2 0,0 2 0,0-4 0,0 4 0,0-2 0,0 2 0,0-3 0,0 0 0,0 0 0,0-1 0,0 1 0,0 0 0,0-1 0,0 1 0,0 0 0,0 0 0,0-1 0,0 1 0,0 0 0,0-1 0,0 1 0,0 0 0,0 0 0,0 0 0,0-1 0,0 1 0,0 0 0,0-1 0,0 1 0,0 0 0,3-3 0,-2 2 0,4-2 0,-5 3 0,5-3 0,-4 2 0,4-4 0,-4 4 0,4-2 0,-2 1 0,0 1 0,3-2 0,-3 0 0,3 3 0,0-3 0,-1 3 0,1-3 0,0 2 0,0-2 0,-1 0 0,1 0 0,0-1 0,0-1 0,0 4 0,0-4 0,-1 4 0,1-4 0,0 4 0,0-4 0,0 4 0,0-5 0,-1 6 0,1-6 0,0 3 0,-1-1 0,1-1 0,-3 4 0,2-4 0,-2 2 0,0-1 0,2-1 0,-2 1 0,3-2 0,-3 2 0,2-1 0,-2 2 0,3-3 0,-1 2 0,1 1 0,-1 0 0,-2 2 0,2-5 0,-4 5 0,4-4 0,-2 4 0,3-4 0,0 4 0,-1-4 0,-2 4 0,2-5 0,-2 3 0,1-1 0,0-1 0,0 2 0,1-1 0,1-1 0,-3 4 0,2-5 0,-2 3 0,2-3 0,1 0 0,-1 2 0,1-1 0,-1 2 0,1-3 0,-1 0 0,1 0 0,0 0 0,-1 0 0,-2 2 0,2-1 0,-1 1 0,1-2 0,1 3 0,-1-3 0,1 3 0,-1-3 0,1 0 0,-1 0 0,1 0 0,-1 0 0,1 0 0,-1 0 0,-2 2 0,2-1 0,-2 1 0,3-2 0,-1 0 0,1 3 0,-1-3 0,1 3 0,0-1 0,-1-1 0,0 1 0,-2 1 0,2-2 0,-2 4 0,3-5 0,-3 5 0,2-4 0,-2 1 0,0 1 0,2-2 0,-2 1 0,3-2 0,-3 3 0,2-3 0,-2 5 0,2-4 0,1 4 0,0-4 0,-1 1 0,1-2 0,0 0 0,-1 3 0,1-3 0,0 3 0,0-3 0,-3 3 0,2-3 0,-2 3 0,3-1 0,-1-1 0,1 1 0,-1 1 0,0-3 0,1 3 0,-1-1 0,1-1 0,-1 1 0,1-2 0,-1 0 0,1 0 0,-1 0 0,1 0 0,-1 0 0,0 0 0,1 0 0,-1 0 0,1 0 0,-1 0 0,1 0 0,-1 0 0,1 0 0,-1 0 0,1 0 0,-1 0 0,1 0 0,-1 0 0,1 0 0,-1 0 0,1 3 0,0-2 0,-1 1 0,1-2 0,-1 0 0,1 0 0,-1 0 0,0 0 0,1 3 0,0-3 0,-1 3 0,1-3 0,-1 0 0,1 0 0,0 0 0,-3 3 0,2-3 0,-2 3 0,3-3 0,-1 0 0,1 0 0,-1 0 0,1 0 0,-1 2 0,0-1 0,1 1 0,-1-2 0,1 0 0,-1 0 0,1 0 0,-1 0 0,1 0 0,-1 0 0,1 0 0,0 0 0,-1 0 0,1 0 0,3 0 0,-2 0 0,5 0 0,-5 0 0,2 0 0,-3 0 0,-1 0 0,1 0 0,0 0 0,0 0 0,0 0 0,-1 0 0,1 0 0,-1 0 0,1 0 0,-1 0 0,0 0 0,1 0 0,-1 0 0,0 0 0,1 0 0,-3 3 0,2-3 0,-2 3 0,2-3 0,1 0 0,-1 0 0,1 0 0,-1 0 0,0 0 0,1 0 0,-1 0 0,1 0 0,0 0 0,0 0 0,-1 0 0,1 0 0,0 0 0,0 0 0,0 0 0,0 0 0,-1 0 0,1 0 0,0 0 0,0 0 0,0 0 0,0 0 0,-1 0 0,1 0 0,0 0 0,-1 0 0,1 0 0,-1 0 0,1 0 0,-1 0 0,1 0 0,-1 0 0,0 0 0,-2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6:4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24575,'11'0'0,"1"0"0,1 0 0,0 0 0,-3-2 0,-1 1 0,-4-2 0,1 3 0,0 0 0,0 0 0,-1 0 0,1 0 0,-1 0 0,1 0 0,-1 0 0,1 0 0,-1 0 0,0 0 0,1 0 0,-1 0 0,1 0 0,0 0 0,-1 0 0,1-2 0,0 1 0,0-1 0,-1 2 0,1 0 0,0 0 0,0 0 0,-1 0 0,1 0 0,-1 0 0,1 0 0,0 0 0,-1 0 0,1 0 0,0 0 0,-1 0 0,1 0 0,0 0 0,-1 0 0,1 0 0,0 0 0,-1 0 0,1 0 0,0 0 0,0 0 0,0 0 0,-1 0 0,4 0 0,-2 0 0,5 0 0,-2 0 0,3 0 0,0 0 0,0 0 0,0 2 0,-4-1 0,0 2 0,-3-3 0,0 3 0,0-3 0,0 3 0,0-3 0,-1 0 0,1 0 0,-1 0 0,0 0 0,1 0 0,-1 0 0,1 0 0,-1 0 0,1 0 0,0 0 0,-1 0 0,1 0 0,0 0 0,-1 0 0,1 0 0,0 0 0,0 0 0,-1 0 0,1 0 0,-1 0 0,1 0 0,-1 0 0,1 0 0,0 0 0,-1 0 0,1 0 0,-1 0 0,1 0 0,-1 0 0,1 0 0,0 0 0,-1 0 0,1 0 0,0 0 0,0 0 0,0 0 0,0 0 0,0 0 0,-1 0 0,1 0 0,0 0 0,0 0 0,0-3 0,-1 3 0,1-3 0,0 3 0,0 0 0,0 0 0,0 0 0,-1 0 0,1 0 0,0 0 0,0 0 0,-1 0 0,1 0 0,0 0 0,-1 0 0,1 0 0,0 0 0,-1 0 0,1 0 0,0 0 0,-1 0 0,1 0 0,-1 0 0,1 0 0,-1 0 0,1 0 0,0 0 0,-1 0 0,1 0 0,-1 0 0,1 0 0,0 0 0,-1 0 0,1 0 0,-1 0 0,1 0 0,-1 0 0,1 0 0,-1 0 0,1 0 0,-1 0 0,1 0 0,-1 0 0,1 0 0,0 0 0,-1 0 0,1 0 0,0 0 0,3 0 0,-2 0 0,5 0 0,-5 0 0,5 0 0,-3 0 0,1 0 0,-1 0 0,-3 0 0,3 0 0,-3 0 0,3 0 0,-3 0 0,0 0 0,0 0 0,-1 0 0,0 0 0,1 0 0,-1 0 0,1 0 0,-1 0 0,1 0 0,-1 0 0,1 0 0,0 0 0,-1 0 0,1 0 0,0 0 0,0 0 0,0 0 0,-1 0 0,1 0 0,0 0 0,0 0 0,0 0 0,-1 0 0,1 0 0,0 0 0,0 0 0,-1 0 0,1 0 0,0 0 0,0 0 0,0 0 0,0 0 0,-1 0 0,1 0 0,0 0 0,-1 0 0,1 0 0,0 0 0,-1 0 0,1 0 0,0 0 0,0 0 0,-1 0 0,1 0 0,0 0 0,-1 0 0,1 0 0,-1 0 0,0 0 0,1 0 0,0 0 0,-1 0 0,1 0 0,0 0 0,0 0 0,-1 0 0,1 0 0,0 0 0,0 0 0,-1 0 0,1 0 0,0 0 0,0 0 0,0 0 0,0 0 0,-1 0 0,1 0 0,0 0 0,0 0 0,0 0 0,0 0 0,0 0 0,-1 0 0,1 0 0,0 0 0,0 0 0,0 0 0,0 0 0,-1 0 0,1 0 0,0 0 0,0 0 0,0 0 0,0 0 0,0 0 0,-1 0 0,1 0 0,0 0 0,-1 0 0,1 0 0,-1 0 0,1 0 0,-1 2 0,1-1 0,-1 1 0,1-2 0,-1 0 0,0 0 0,1 0 0,-1 0 0,1 0 0,-1 0 0,1 3 0,-1-3 0,1 3 0,0-3 0,-1 0 0,1 0 0,0 0 0,-1 0 0,1 0 0,-1 0 0,1 0 0,0 0 0,-1 0 0,1 2 0,-1-1 0,1 1 0,-1-2 0,1 0 0,-1 0 0,0 0 0,1 0 0,-1 0 0,1 0 0,-1 0 0,-2 3 0,2-2 0,-2 1 0,2-2 0,1 0 0,-1 0 0,1 0 0,-1 0 0,0 0 0,1 0 0,-1 0 0,0 0 0,1 0 0,-3 3 0,2-3 0,-2 3 0,0-3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6:5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24575,'6'0'0,"0"0"0,-1 0 0,1 0 0,0 0 0,0 0 0,0 0 0,0 0 0,-1 0 0,1 0 0,0 0 0,0 0 0,0 0 0,-3-2 0,2 1 0,-2-2 0,3 3 0,0 0 0,0 0 0,-1 0 0,1 0 0,0 0 0,-1 0 0,1 0 0,0 0 0,-1 0 0,1 0 0,0 0 0,-1 0 0,0 0 0,1 0 0,-1 0 0,1 0 0,-1 0 0,1 0 0,-1 0 0,1 0 0,-1 0 0,1 0 0,-1 0 0,1 0 0,-1 0 0,1 0 0,-1 0 0,1 0 0,0 0 0,-1 0 0,1-2 0,0 1 0,-1-1 0,1 2 0,0 0 0,-1 0 0,1 0 0,0 0 0,0 0 0,-3-3 0,2 3 0,-2-3 0,3 3 0,-1-3 0,1 3 0,0-3 0,0 3 0,-1 0 0,1 0 0,-1 0 0,-2-3 0,2 3 0,-2-3 0,3 3 0,0 0 0,-1 0 0,1 0 0,-3-3 0,2 3 0,-2-3 0,2 3 0,1 0 0,-1 0 0,1 0 0,-1 0 0,1 0 0,-1 0 0,1 0 0,-1 0 0,0 0 0,1 0 0,-1 0 0,1 0 0,0 0 0,-1 0 0,1 0 0,-1 0 0,1 0 0,0 0 0,-1 0 0,1 0 0,0 0 0,-1 0 0,1 0 0,-1 0 0,1 0 0,0 0 0,-1 0 0,1 0 0,-1 0 0,1 0 0,-1 0 0,0 0 0,1 0 0,0 0 0,-1 0 0,1 0 0,-1 0 0,1 0 0,-1 0 0,1 0 0,-1 0 0,1 0 0,-1 0 0,-2-2 0,2 1 0,-2-1 0,3 2 0,0 0 0,-1 0 0,1-3 0,-1 2 0,1-1 0,0 2 0,-1 0 0,1 0 0,0 0 0,-1 0 0,1 0 0,0 0 0,-1 0 0,1 0 0,0 0 0,-1 0 0,1 0 0,-1 0 0,1 0 0,-1 0 0,0 0 0,1 0 0,-1 0 0,0 0 0,1 0 0,-1 0 0,0 0 0,1 0 0,-1 0 0,0 0 0,1 0 0,-1 0 0,0 0 0,1 0 0,-1 0 0,0 0 0,1 0 0,-1 0 0,1 0 0,-1 0 0,0 0 0,1 0 0,-1 0 0,0 0 0,1 0 0,-1 0 0,1 0 0,-1 0 0,0 0 0,1 0 0,-1 0 0,0 0 0,1 0 0,-1 0 0,1 0 0,-1 0 0,0 0 0,1 0 0,-1 0 0,0 0 0,1 0 0,-1 0 0,0 0 0,1 0 0,-1 0 0,1 0 0,-1 0 0,1 0 0,-1 0 0,1 0 0,-1 0 0,0 0 0,1 0 0,-1 0 0,1 0 0,-1 0 0,1 0 0,0 0 0,-1 0 0,1 0 0,0 0 0,-1 0 0,1 0 0,0 0 0,-1 0 0,1 0 0,-1 0 0,1 0 0,-1 0 0,0 0 0,1 0 0,-1 0 0,1 0 0,-1 0 0,1 0 0,0 0 0,0 0 0,0 0 0,-1 0 0,1 0 0,3 0 0,-2 0 0,2 0 0,0 0 0,-3 0 0,3 0 0,-3 0 0,0 0 0,0 0 0,0 0 0,-1 0 0,1 0 0,-1 0 0,0 0 0,1 0 0,-1 0 0,1 0 0,-1 0 0,1 0 0,0 0 0,-1 0 0,1 0 0,0 0 0,-1 0 0,1 0 0,0 0 0,0 0 0,-1 0 0,1 0 0,-1 0 0,1 0 0,-1 0 0,1 0 0,-1 0 0,1 0 0,-1 0 0,0 0 0,1 0 0,-1 0 0,0 0 0,1 0 0,-1 0 0,1 0 0,-1 0 0,1 0 0,-1 0 0,1 0 0,0 0 0,-1 0 0,1 0 0,0 0 0,-1 0 0,-2 3 0,3-3 0,-3 3 0,3-3 0,-1 2 0,1-1 0,0 1 0,-1 1 0,1-3 0,0 3 0,-1-3 0,1 0 0,-1 2 0,1-1 0,-1 1 0,-2 1 0,2-3 0,-1 3 0,1-3 0,1 0 0,-1 2 0,0-1 0,1 1 0,-1-2 0,1 0 0,-1 0 0,1 0 0,-1 0 0,0 0 0,1 0 0,-1 0 0,1 0 0,-1 2 0,0-1 0,1 1 0,-1-2 0,0 0 0,0 0 0,1 0 0,-3 3 0,1-2 0,-1 1 0,0-2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7:0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7:1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7:2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24575,'18'0'0,"-2"0"0,-11 0 0,1 0 0,0 0 0,0 0 0,-1-3 0,1 2 0,0-1 0,0 2 0,-1 0 0,1 0 0,0 0 0,0-3 0,0 3 0,0-3 0,-1 3 0,1-3 0,0 3 0,3-3 0,-2 3 0,2-3 0,-3 3 0,-1-3 0,1 3 0,0 0 0,0 0 0,0 0 0,0 0 0,-1 0 0,-1-3 0,1 3 0,-2-3 0,3 3 0,-1 0 0,0 0 0,0 0 0,1 0 0,-1 0 0,1 0 0,-1 0 0,0 0 0,1 0 0,-1 0 0,1 0 0,-1 0 0,0 0 0,1 0 0,-1 0 0,0 0 0,1 0 0,-1 0 0,1 0 0,-1 0 0,0 0 0,1 0 0,-1 0 0,0 0 0,1 0 0,-1 0 0,1 0 0,-1 0 0,1 0 0,-1 0 0,0 0 0,1 0 0,-1 0 0,1 0 0,-1 0 0,1 0 0,-1 0 0,1 0 0,0 0 0,-1 0 0,1 0 0,0 0 0,-1 0 0,1 0 0,-1 0 0,1 0 0,-1 0 0,1 0 0,-1 0 0,1 0 0,-1 0 0,1 0 0,-1-2 0,1 1 0,-1-1 0,1 2 0,-1 0 0,1 0 0,-1 0 0,1 0 0,-1-3 0,1 2 0,-1-1 0,1 2 0,0 0 0,-1 0 0,1 0 0,-1 0 0,1 0 0,-1 0 0,1 0 0,-1 0 0,1 0 0,-1 0 0,1 0 0,-1 0 0,1 0 0,-1 0 0,1 0 0,0 0 0,-1 0 0,0 0 0,1 0 0,-1 0 0,1 0 0,-1 0 0,0 0 0,1 0 0,-1 0 0,1 0 0,-1 0 0,1 0 0,-1 0 0,1 0 0,-1 0 0,1 0 0,-1 0 0,1 0 0,-1 0 0,1 0 0,-1 0 0,1 0 0,-1 0 0,1 0 0,-1 0 0,1 0 0,0 0 0,-1 0 0,0 0 0,1 0 0,-1 0 0,1 0 0,-1 0 0,0 0 0,1 0 0,-1 0 0,1 0 0,-1 0 0,1 0 0,-1 0 0,1 0 0,-1 0 0,1 0 0,-1 0 0,1 0 0,-1 0 0,1 0 0,-1 0 0,1 0 0,-1 0 0,1 0 0,-1 0 0,1 0 0,0 0 0,-1 0 0,1 0 0,-1 0 0,1 0 0,-1 0 0,1 0 0,-1 0 0,1 0 0,-1 0 0,1 0 0,-1 0 0,1 0 0,-1 0 0,1 0 0,-1 0 0,1 0 0,-1 0 0,1 0 0,0 0 0,-1 0 0,1 0 0,-1 0 0,1 0 0,0 0 0,-1 0 0,1 0 0,0 0 0,-1 0 0,1 0 0,0 0 0,0 0 0,-1 0 0,1 0 0,0 0 0,0 0 0,-1 0 0,1 0 0,0 0 0,0 0 0,0 0 0,-1 0 0,1 0 0,0 0 0,0 0 0,0 0 0,0 0 0,-1 0 0,1 0 0,0 0 0,0 0 0,0 0 0,-1 0 0,1 0 0,0 0 0,0 0 0,-1 0 0,1 0 0,0 0 0,0 0 0,-1 0 0,1 0 0,0 0 0,-1 0 0,1 0 0,0 0 0,-1 0 0,1 0 0,0 0 0,0 0 0,-1 0 0,1 0 0,0 0 0,0-3 0,-1 2 0,1-1 0,0 2 0,0 0 0,-1 0 0,1 0 0,0 0 0,0 0 0,-1 0 0,1 0 0,0 0 0,0 0 0,-1 0 0,1 0 0,0 0 0,0 0 0,-1 0 0,1 0 0,0 0 0,0 0 0,-1 0 0,1 0 0,0 0 0,-1 0 0,1 0 0,0 0 0,0 0 0,-1 0 0,1 0 0,-1 0 0,1 0 0,0 0 0,-1 0 0,1 0 0,-1 0 0,1 0 0,-1 0 0,1 0 0,-1 0 0,1 0 0,-1 0 0,1 0 0,-1 0 0,1 0 0,-1 0 0,0 0 0,1 0 0,-1 0 0,1 0 0,0 0 0,-1 0 0,1 0 0,0 0 0,-1 0 0,1 0 0,0 0 0,0 0 0,-1 0 0,1 0 0,0 0 0,-1 0 0,1 0 0,0 0 0,0 0 0,-1 0 0,1 0 0,-1 0 0,1 0 0,0 0 0,-1 0 0,1 0 0,0 0 0,0 0 0,-1 0 0,1 0 0,0 0 0,0 0 0,-1 0 0,1 0 0,0 0 0,-1 0 0,1 0 0,0 0 0,-1 0 0,1 0 0,0 0 0,0 0 0,0 0 0,-1 0 0,1 0 0,0 0 0,0 0 0,-1 0 0,1 0 0,0 0 0,0 0 0,-1 0 0,1 0 0,-1 0 0,1 0 0,-1 0 0,1 0 0,0 0 0,-1 0 0,1 0 0,-1 0 0,1 0 0,-1 0 0,-2 2 0,2-1 0,-2 1 0,2-2 0,1 0 0,-3 3 0,2-2 0,-2 1 0,2-2 0,1 0 0,-3 3 0,2-3 0,-2 3 0,3-3 0,0 0 0,-1 0 0,1 0 0,-1 0 0,1 0 0,-1 2 0,1-1 0,-1 1 0,1-2 0,-1 0 0,1 0 0,-1 0 0,0 0 0,1 0 0,-1 0 0,1 0 0,-1 0 0,1 0 0,-1 0 0,1 0 0,0 0 0,-1 0 0,1 0 0,-1 0 0,0 0 0,1 0 0,-1 0 0,1 0 0,-1 0 0,0 0 0,1 0 0,-1 0 0,1 0 0,-1 0 0,0 0 0,1 0 0,-1 0 0,1 0 0,-1 0 0,1 0 0,-1 0 0,1 0 0,0 0 0,0 0 0,0 0 0,-1 0 0,1 0 0,0 0 0,0 0 0,-1 0 0,1 0 0,0 0 0,0 0 0,-1 0 0,1 0 0,-1 0 0,1 0 0,0 0 0,0 0 0,-1 0 0,1 0 0,0 0 0,0 0 0,-1 0 0,1 0 0,-1 0 0,1 0 0,0 0 0,-1 0 0,0 0 0,1 0 0,-1 0 0,1 0 0,0 0 0,-1 0 0,1 0 0,-1 0 0,1 0 0,0 0 0,-1 3 0,1-2 0,-1 1 0,1-2 0,-1 0 0,1 0 0,-1 0 0,1 0 0,-1 0 0,1 0 0,0 0 0,-1 0 0,1 0 0,0 0 0,-1 2 0,1-1 0,0 1 0,0-2 0,-1 0 0,1 0 0,0 0 0,0 0 0,0 0 0,-1 0 0,1 0 0,0 0 0,0 0 0,0 0 0,-1 0 0,1 0 0,0 3 0,0-2 0,0 1 0,0-2 0,0 0 0,-1 0 0,1 0 0,0 0 0,0 0 0,3 0 0,-2 0 0,2 0 0,-4 0 0,1 0 0,3 0 0,-2 0 0,2 0 0,0 0 0,-2 0 0,1 0 0,-2 0 0,0 0 0,0 0 0,0 0 0,0 0 0,-1 0 0,1 0 0,0 0 0,0 0 0,0 0 0,0 0 0,0 0 0,-1 0 0,1 0 0,0 0 0,0 0 0,0 0 0,0 0 0,-1 0 0,1 0 0,0 0 0,0 0 0,3 0 0,-2 0 0,2 0 0,0 0 0,-3 0 0,3 0 0,-3 0 0,3 0 0,-2 0 0,2 0 0,-4 0 0,4 0 0,-2 0 0,2 0 0,-3 0 0,0 0 0,2 0 0,-2 0 0,3 0 0,-4 0 0,1 0 0,-1 0 0,1 0 0,0 0 0,-1 0 0,1 0 0,0 0 0,-1 0 0,1 0 0,-1 0 0,1 0 0,-1 0 0,1 0 0,-1 0 0,1 0 0,-1 0 0,1 0 0,0 0 0,-1 0 0,1 0 0,0 0 0,-1 0 0,1 0 0,0 0 0,-1 0 0,1 0 0,-1 0 0,1 0 0,0 0 0,-1 0 0,1 0 0,0 0 0,-1 0 0,1 0 0,0 0 0,0 0 0,0 0 0,-1 0 0,1 0 0,0 0 0,0 0 0,-1 0 0,1 0 0,0 0 0,-1 0 0,1 0 0,0 0 0,0 0 0,-3-2 0,2 1 0,-2-2 0,3 3 0,-1 0 0,1 0 0,-1 0 0,1 0 0,-1 0 0,1 0 0,-1 0 0,1 0 0,-1 0 0,1 0 0,0 0 0,-1 0 0,1 0 0,-1 0 0,1 0 0,0 0 0,-1 0 0,1 0 0,-1 0 0,1 0 0,0 0 0,0 0 0,-1 0 0,1 0 0,0 0 0,0 0 0,0 0 0,-1 0 0,1 0 0,0 0 0,0 0 0,0 0 0,0 0 0,-1 0 0,1 0 0,0 0 0,0 0 0,-1 0 0,1 0 0,0 0 0,0 0 0,-1 0 0,1 0 0,0 0 0,0 0 0,-1 0 0,1 0 0,0 0 0,0 0 0,0 0 0,0 0 0,0 0 0,-1 0 0,1 0 0,3 0 0,-2 0 0,2 0 0,0 0 0,-3 0 0,3 0 0,0 0 0,-2 0 0,2 0 0,-3 0 0,0 0 0,0 0 0,-1 0 0,1 0 0,0 0 0,0 0 0,-1 0 0,1 0 0,0 0 0,0 0 0,-1 0 0,1 0 0,0 0 0,0 0 0,-1 0 0,1 0 0,0 0 0,0 0 0,3 0 0,-3 0 0,3 0 0,0 0 0,-2 0 0,2 0 0,0 3 0,-3-2 0,3 2 0,-3-3 0,0 0 0,0 2 0,0-1 0,-3 4 0,2-4 0,-2 1 0,0 1 0,2-3 0,-4 6 0,4-6 0,-4 5 0,4-4 0,-2 2 0,3-1 0,0 1 0,0 3 0,0 0 0,-1-3 0,1 3 0,3-3 0,-2 3 0,2 0 0,-3 0 0,0-3 0,-1 0 0,-1-3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7:5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3064 30 24575,'-6'0'0,"1"0"0,-1 0 0,0 0 0,1 0 0,-1 0 0,0 0 0,0 0 0,1 0 0,-1 0 0,0 0 0,0 0 0,1 0 0,-1 0 0,0 0 0,0 0 0,0 0 0,1 0 0,-1 0 0,0 0 0,0 0 0,0 0 0,-3 0 0,2 0 0,-2 0 0,3 0 0,1 0 0,-1 0 0,0 0 0,0 0 0,0 0 0,0 0 0,0 0 0,0 0 0,1 0 0,-1 0 0,0 0 0,0 0 0,0 0 0,0 0 0,0 0 0,1 0 0,-1 0 0,0 0 0,0 0 0,1 0 0,-1 0 0,0 0 0,0 0 0,0 0 0,0 0 0,1 0 0,-1 0 0,0 0 0,0 0 0,0 0 0,0 0 0,0 0 0,0 0 0,0 0 0,1 0 0,-1 0 0,0 0 0,0 0 0,0 0 0,0 0 0,0 0 0,1 0 0,-1 0 0,0 0 0,0 0 0,0 0 0,0 0 0,0 0 0,0 0 0,1 0 0,-1 0 0,0 0 0,0 0 0,0 0 0,0 0 0,0 0 0,0 0 0,1 2 0,-1-1 0,0 1 0,0-2 0,0 0 0,1 0 0,-1 0 0,0 0 0,0 0 0,0 0 0,0 0 0,0 0 0,1 0 0,-1 0 0,0 3 0,0-2 0,0 1 0,1-2 0,-1 0 0,0 0 0,0 0 0,0 0 0,1 0 0,-1 0 0,0 0 0,0 0 0,0 0 0,0 0 0,0 0 0,1 0 0,-1 0 0,0 0 0,0 0 0,0 0 0,0 0 0,1 0 0,-1 0 0,0 0 0,0 0 0,0 0 0,0 0 0,0 0 0,1 0 0,-1 0 0,0 0 0,0 0 0,0 0 0,0 0 0,1 0 0,-1 0 0,0 0 0,0 0 0,0 0 0,0 0 0,0 0 0,1 0 0,-1 0 0,0 0 0,0 0 0,0 0 0,0 0 0,0 0 0,-3 0 0,2 0 0,-2 0 0,0 0 0,2 0 0,-2 0 0,0 0 0,2 0 0,-2 0 0,0 0 0,3 0 0,-3 0 0,3 0 0,-4 0 0,4 0 0,-3 0 0,3 0 0,0 0 0,0 0 0,0 0 0,-3 0 0,2 0 0,-2 0 0,3 0 0,0 0 0,0 0 0,0 0 0,1 0 0,-1 0 0,0 0 0,0 0 0,0 0 0,-3 0 0,2 0 0,-2 0 0,0 0 0,2 0 0,-2 0 0,0 0 0,2 0 0,-5 0 0,5 0 0,-5 0 0,6 0 0,-4 0 0,1 0 0,3 0 0,-7 0 0,4 0 0,-1 0 0,-2 0 0,5 0 0,-5 0 0,2 0 0,0 0 0,-2 0 0,2 0 0,-6 0 0,6 0 0,-5 0 0,5 0 0,0 0 0,1 0 0,0 0 0,2 0 0,-2 0 0,0 0 0,2 0 0,-2 0 0,0 0 0,3 0 0,-3 0 0,3 0 0,0 0 0,0 0 0,0 0 0,0 0 0,0 0 0,0 0 0,0 0 0,0 0 0,1 0 0,-1 0 0,0 0 0,0 0 0,-3 0 0,2 0 0,-5 0 0,5 0 0,-5 0 0,5 0 0,-5 0 0,5 0 0,-5 0 0,2 0 0,0 0 0,-2 0 0,5 0 0,-5 0 0,5 0 0,-5 0 0,5 0 0,-5 0 0,5 0 0,-2 0 0,0 0 0,3 0 0,-3 0 0,-1 0 0,4 0 0,-3 0 0,3 0 0,0 0 0,0 0 0,0 0 0,-3 0 0,2 0 0,-2 0 0,3 0 0,-3 0 0,2 0 0,-2 0 0,0 0 0,3 0 0,-4 0 0,1 0 0,3 0 0,-3 0 0,0 0 0,-1 0 0,1 0 0,0 0 0,0 0 0,2 0 0,-2 0 0,3 0 0,-3 0 0,3 0 0,-7 0 0,7 0 0,-7 0 0,7 0 0,-3 0 0,-1 0 0,4 0 0,-3 0 0,3 0 0,0 0 0,0 0 0,0 0 0,0 0 0,0 0 0,0 0 0,0 0 0,0 0 0,0 0 0,-3 0 0,3 0 0,-3 0 0,3 0 0,0 0 0,-3 0 0,2 0 0,-2 0 0,3 0 0,0 0 0,0 0 0,-6 0 0,5 0 0,-8 0 0,9 0 0,-3 0 0,-1 0 0,4 0 0,-3 0 0,0 0 0,2 0 0,-5 0 0,5 0 0,-5 0 0,5 0 0,-5 0 0,5 0 0,-5 0 0,5 0 0,-5 0 0,5 0 0,-5 0 0,5 0 0,-2 0 0,0 0 0,3 0 0,-4 0 0,1 0 0,3 0 0,-7 0 0,7 0 0,-3 0 0,0 0 0,2 0 0,-2 0 0,3 0 0,-3 0 0,2 0 0,-2 0 0,1 0 0,1 0 0,-2 0 0,4 0 0,-1 0 0,0 0 0,0 0 0,0 0 0,0 0 0,0 0 0,0 0 0,0 0 0,1 0 0,-1 0 0,0 0 0,0 0 0,0 0 0,1 0 0,-1 0 0,0 0 0,0 0 0,1-3 0,-1 3 0,0-3 0,0 3 0,1 0 0,-1 0 0,0 0 0,0 0 0,1 0 0,-1 0 0,0 0 0,1 0 0,-1 0 0,0 0 0,1 0 0,-1 0 0,0 0 0,1 0 0,-1 0 0,0 0 0,1 0 0,-1 0 0,3-3 0,-2 3 0,1-3 0,-2 3 0,1 0 0,-1 0 0,0 0 0,0 0 0,1 0 0,-1 0 0,0 0 0,0 0 0,3-3 0,-2 3 0,2-3 0,-3 3 0,0 0 0,0 0 0,0 0 0,0 0 0,1-2 0,-1 1 0,0-2 0,0 3 0,0 0 0,1 0 0,-1 0 0,0 0 0,0 0 0,0 0 0,1-2 0,-1 1 0,0-1 0,0 2 0,1 0 0,-1 0 0,0 0 0,0 0 0,1 0 0,2-3 0,-2 2 0,1-1 0,-1 2 0,-1 0 0,0 0 0,1 0 0,-1-3 0,1 3 0,-1-3 0,3 3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8:0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3434 44 24575,'-8'0'0,"0"0"0,3 0 0,-1 0 0,0 0 0,0 0 0,0 0 0,1 0 0,-1 0 0,0 0 0,-3 0 0,2 0 0,-2 0 0,3 0 0,0 0 0,-3 0 0,3 0 0,-3 0 0,4 0 0,-1 0 0,0 0 0,0 0 0,0 0 0,0 0 0,0 0 0,0 0 0,0 0 0,0 0 0,0 0 0,0 0 0,-3 0 0,3 0 0,-4 0 0,5 0 0,-1 0 0,0 0 0,0 0 0,0 0 0,0 0 0,0 0 0,0 0 0,0 0 0,0 0 0,0 0 0,1 0 0,-1 0 0,0 0 0,0 0 0,0 0 0,1 0 0,-1 0 0,0 0 0,0 0 0,0 0 0,1 0 0,-1 0 0,0 0 0,0 0 0,1 0 0,-1 0 0,0 0 0,0 0 0,1 0 0,-1 0 0,0 0 0,0 0 0,0 0 0,1 0 0,-1 0 0,0 0 0,0 0 0,0 0 0,0 0 0,0 0 0,1 0 0,-1 0 0,0 0 0,0 0 0,0 0 0,0 0 0,0 0 0,0 0 0,0 0 0,0 0 0,-3 0 0,2 0 0,-2 0 0,3 0 0,0 0 0,0 0 0,-3 0 0,3 0 0,-3 0 0,3 0 0,-3 0 0,2 0 0,-5 0 0,5 0 0,-2 0 0,0 0 0,-1 0 0,0 0 0,1 0 0,0 0 0,2 0 0,-5 0 0,5 0 0,-5 0 0,5 0 0,-2 0 0,0 0 0,3 0 0,-4 0 0,5 0 0,-5 0 0,4 0 0,-3 0 0,3 0 0,0 0 0,0 0 0,0 0 0,0 0 0,0 0 0,0 0 0,1 0 0,-1 0 0,0 0 0,0 0 0,-3 0 0,2 0 0,-2 0 0,3 0 0,0 0 0,0 0 0,-3 0 0,2 0 0,-2 0 0,0 0 0,2 0 0,-2 0 0,0 0 0,3 0 0,-3 0 0,3 0 0,-3 0 0,2 0 0,-2 0 0,0 0 0,2 0 0,-2 0 0,0 0 0,2 0 0,-5 0 0,5 0 0,-2 0 0,0 0 0,2 0 0,-5 0 0,2 0 0,0 0 0,-2 0 0,5 0 0,-5 0 0,2 0 0,0 0 0,-2 0 0,2 0 0,0 0 0,-2 0 0,2 0 0,0 0 0,-2 0 0,5 0 0,-2 0 0,0 0 0,3 0 0,-3 0 0,0 0 0,2 0 0,-5 0 0,5-3 0,-2 3 0,0-3 0,2 3 0,-5 0 0,5 0 0,-5 0 0,5 0 0,-5 0 0,5 0 0,-5-3 0,5 2 0,-5-1 0,5 2 0,-5 0 0,6-3 0,-7 2 0,7-1 0,-7 2 0,7 0 0,-3-3 0,0 2 0,-1-1 0,0 2 0,-2-3 0,5 2 0,-5-2 0,2 3 0,0 0 0,-2 0 0,2 0 0,0-2 0,-2 1 0,2-2 0,0 3 0,-2 0 0,2 0 0,-3-3 0,3 3 0,-2-3 0,2 3 0,0 0 0,-2 0 0,2 0 0,0 0 0,-2 0 0,5 0 0,-5 0 0,5 0 0,-2 0 0,0 0 0,3 0 0,-4 0 0,5 0 0,-1 0 0,0 0 0,0 0 0,0 0 0,0 0 0,0 0 0,0 0 0,0 0 0,0 0 0,0 0 0,1 0 0,-1 0 0,0 0 0,0 0 0,1 0 0,-1 0 0,1 0 0,-1 0 0,1 0 0,-1 0 0,1 0 0,-1 0 0,1 0 0,-1 0 0,1 0 0,-1 0 0,1 0 0,-1 0 0,0 0 0,0 0 0,1 0 0,2 2 0,-3-1 0,3 2 0,-3-3 0,0 0 0,1 0 0,-1 0 0,0 0 0,0 0 0,1 2 0,-1-1 0,0 1 0,0-2 0,0 0 0,1 3 0,-1-3 0,0 3 0,0-3 0,0 0 0,0 0 0,0 3 0,0-3 0,1 3 0,-1-3 0,0 0 0,0 0 0,-3 0 0,2 0 0,-2 0 0,3 0 0,0 0 0,0 0 0,0 0 0,0 2 0,0-1 0,-3 2 0,3-3 0,-3 0 0,3 0 0,0 0 0,-3 0 0,2 0 0,-2 0 0,3 0 0,0 0 0,0 2 0,0-1 0,0 1 0,0-2 0,-3 0 0,2 0 0,-2 0 0,3 0 0,1 0 0,-1 0 0,-3 0 0,2 0 0,-2 0 0,3 0 0,0 0 0,0 0 0,0 0 0,0 0 0,0 0 0,-3 0 0,2 0 0,-2 0 0,3 0 0,-3 0 0,3 0 0,-3 0 0,3 0 0,0 0 0,0 0 0,-3 0 0,3 0 0,-3 0 0,3 0 0,0 0 0,0 0 0,0 0 0,0 0 0,0 0 0,1 0 0,-1 0 0,0 0 0,0 0 0,0 0 0,0 0 0,1 0 0,-1 0 0,0 0 0,0 0 0,0 0 0,0 0 0,0 0 0,0 0 0,0 0 0,0 0 0,0 0 0,0 0 0,0 0 0,1 0 0,-1 0 0,0 0 0,0 0 0,1 0 0,-1 0 0,0 0 0,0 0 0,0 0 0,0 0 0,0 0 0,0 0 0,1 0 0,-1 0 0,0 0 0,0 0 0,0 0 0,0 0 0,0 0 0,0 0 0,1 0 0,-1 0 0,0 0 0,0 0 0,0 0 0,0 0 0,0 0 0,1 0 0,-1 0 0,0 0 0,0 0 0,0 0 0,0 0 0,1 0 0,-1 0 0,0 0 0,0 0 0,0 0 0,0 0 0,1 0 0,-1 0 0,0 0 0,0 0 0,0 0 0,0 0 0,1 0 0,-1 0 0,0 0 0,0 0 0,0 0 0,0 0 0,1 0 0,-1 0 0,0 0 0,0 0 0,0 0 0,0 0 0,1 0 0,-1 0 0,0 0 0,0 0 0,0 0 0,0 0 0,1 0 0,-1 0 0,0 0 0,0 0 0,1 0 0,-1 0 0,0 0 0,0 0 0,0 0 0,1 0 0,-1 0 0,0 0 0,0 0 0,0 0 0,1 0 0,-1 0 0,0 0 0,0 0 0,1 0 0,-1 0 0,0 0 0,0 0 0,1 0 0,-1 0 0,0 0 0,0 0 0,1 0 0,-1 0 0,0 0 0,0 0 0,1 0 0,-1 0 0,0 0 0,1 0 0,-1 0 0,0 0 0,0 0 0,0 0 0,1 0 0,-1 0 0,0 0 0,0 0 0,1 0 0,-1 0 0,0 0 0,0 0 0,1 0 0,-1 0 0,0 0 0,0 0 0,1 0 0,-1 0 0,0 0 0,1 0 0,-1 0 0,1 0 0,-1 0 0,0 0 0,1 0 0,-1 0 0,1 0 0,-1 0 0,1 0 0,-1 0 0,1 0 0,-1 0 0,0 0 0,1 0 0,-1 0 0,3 3 0,1 0 0,2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8:1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24575,'0'6'0,"2"-3"0,-1 2 0,1-2 0,1 0 0,-3 2 0,5-5 0,-4 5 0,1-2 0,1 0 0,0 2 0,0-2 0,2 0 0,-4 2 0,4-4 0,-5 4 0,6-5 0,-6 5 0,5-2 0,-4 3 0,4-3 0,-4 2 0,4-5 0,-5 5 0,6-4 0,-6 4 0,6-4 0,-6 4 0,5-5 0,-4 5 0,4-4 0,-4 4 0,1-2 0,1 0 0,-2 2 0,4-4 0,-5 4 0,5-4 0,-4 4 0,1-2 0,1 0 0,-2 2 0,4-4 0,-5 4 0,5-2 0,-4 3 0,4-3 0,-5 2 0,3-2 0,0 0 0,-3 2 0,3-2 0,-3 3 0,2-3 0,-1 2 0,2-2 0,-1 2 0,-1 1 0,4-1 0,-5 0 0,3 1 0,-1-1 0,-1 1 0,1-1 0,-2 1 0,0-1 0,0 1 0,0-1 0,0 1 0,0-1 0,0 1 0,0-1 0,0 1 0,0 0 0,3 0 0,-3-1 0,3 1 0,-3 0 0,0 0 0,0 0 0,0-1 0,0 1 0,0 0 0,0 0 0,0 0 0,0 0 0,0-1 0,0 1 0,2 0 0,-1 0 0,1-1 0,-2 1 0,0 0 0,0 0 0,0 0 0,0 0 0,0-1 0,0 1 0,0 0 0,0 0 0,0-1 0,0 1 0,0 0 0,0 0 0,0 0 0,0-1 0,0 1 0,0 0 0,0-1 0,0 1 0,0 0 0,3 0 0,-2-1 0,1 1 0,-2 0 0,0-1 0,0 1 0,0 0 0,0-1 0,0 1 0,0 0 0,0-1 0,0 1 0,0 0 0,0-1 0,0 1 0,0 0 0,0-1 0,0 1 0,0 0 0,0-1 0,0 1 0,0 0 0,0-1 0,0 1 0,0 0 0,0-1 0,0 1 0,0-1 0,0 1 0,0 0 0,0 0 0,0-1 0,0 1 0,0-1 0,0 1 0,0-1 0,0 1 0,0-1 0,0 0 0,0 1 0,0-1 0,0 1 0,0-1 0,0 1 0,0-1 0,0 0 0,0 1 0,0-1 0,0 0 0,0 1 0,-3-3 0,3 2 0,-3-2 0,1 0 0,1 2 0,-4-4 0,5 4 0,-5-4 0,4 4 0,-4-4 0,5 4 0,-5-5 0,4 5 0,-1-2 0,-1 0 0,0 2 0,-3-2 0,1 0 0,2 1 0,-2-3 0,2 1 0,-2-2 0,2 3 0,-2-2 0,4 4 0,-4-5 0,5 5 0,-5-5 0,2 3 0,0-1 0,-2-1 0,7 1 0,-2-2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2:3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24575,'6'0'0,"-1"0"0,0 0 0,1 0 0,-1 0 0,0 0 0,1 0 0,-1 0 0,1 0 0,-1 0 0,0 0 0,1 0 0,-1 0 0,-2-3 0,2 2 0,-2-1 0,3 2 0,-1 0 0,0 0 0,1 0 0,-1 0 0,0 0 0,1 0 0,-1 0 0,1 0 0,-1 0 0,0 0 0,1 0 0,-1 0 0,1-3 0,-1 3 0,1-6 0,-1 6 0,1-3 0,0 1 0,0 1 0,-1-2 0,1 3 0,-2-2 0,1 1 0,-2-2 0,3 3 0,0-2 0,0 1 0,-1-2 0,1 3 0,0 0 0,0 0 0,-1 0 0,1 0 0,0 0 0,0 0 0,0-2 0,-1 1 0,1-1 0,-1 2 0,1 0 0,0 0 0,-1 0 0,1 0 0,-1 0 0,0 0 0,1 0 0,-1 0 0,1 0 0,-1 0 0,0 0 0,1 0 0,-1 0 0,0 0 0,1 0 0,-1 0 0,1 0 0,-1 0 0,0 0 0,1 0 0,-1 0 0,1 0 0,0 0 0,-1 0 0,1 0 0,-1 0 0,1 0 0,-1 0 0,1 0 0,-1 0 0,1 0 0,-1 0 0,1 0 0,-1 0 0,1 0 0,-1 0 0,1 0 0,-1 0 0,1 0 0,-1 0 0,1 0 0,-1 0 0,0 0 0,1 0 0,-1 0 0,1 0 0,-1 0 0,0 0 0,1 0 0,-1 0 0,0 0 0,1 0 0,-1 0 0,1 0 0,0 0 0,-1 0 0,1 0 0,0 0 0,-1 0 0,1 0 0,-1 0 0,1 0 0,-1 0 0,1 0 0,-1 0 0,1 0 0,-1 0 0,0 0 0,1 0 0,-1 0 0,1 0 0,-1 0 0,1 0 0,-1 0 0,1 0 0,-1 0 0,0 0 0,1 0 0,-1 0 0,1 0 0,-1 0 0,1 0 0,-1 0 0,1 0 0,0 0 0,-1 0 0,1 0 0,-1 0 0,1 0 0,-1 0 0,0 0 0,1 0 0,-1 0 0,0 0 0,1 0 0,-1 0 0,1 0 0,-1 0 0,1 0 0,-1 0 0,0 0 0,1 0 0,-1 0 0,1 0 0,-1 0 0,1 0 0,-1 0 0,0 0 0,1 0 0,-1 0 0,0 0 0,0 0 0,1 0 0,-1 0 0,0 0 0,1 0 0,-1 0 0,1 0 0,-1 0 0,0 0 0,1 0 0,-1 0 0,1 0 0,-1 0 0,1 0 0,-1 0 0,0 0 0,1 0 0,-1 0 0,1 0 0,-1 0 0,0 0 0,1 0 0,-3-3 0,1 3 0,0-3 0,1 3 0,0 0 0,-2-3 0,2 3 0,-2-5 0,3 4 0,-1-2 0,1 3 0,0 0 0,-1 0 0,0 0 0,1 0 0,-1 0 0,-2-2 0,2 1 0,-2-1 0,2 2 0,0 0 0,1 0 0,-1 0 0,0 0 0,1 0 0,-3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2:4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24575,'6'0'0,"-1"0"0,1 0 0,0 0 0,-1 0 0,1-2 0,-1 1 0,1-1 0,0 2 0,-1 0 0,1 0 0,-1 0 0,0 0 0,1 0 0,-1 0 0,1 0 0,-1 0 0,1 0 0,-1 0 0,1 0 0,-1 0 0,1 0 0,-1 0 0,0 0 0,1 0 0,0 0 0,-1 0 0,1 0 0,-1 0 0,1 0 0,-1 0 0,1 0 0,-1 0 0,0 0 0,1 0 0,-1 0 0,1 0 0,0 0 0,-1 0 0,1 0 0,-1 0 0,1 0 0,0 0 0,-1 0 0,1 0 0,-1 0 0,1 0 0,0 0 0,-1 0 0,1 2 0,-1-1 0,1 1 0,0-2 0,-1 0 0,1 0 0,-1 3 0,1-3 0,-1 3 0,1-3 0,-1 0 0,-2 2 0,2-1 0,-2 1 0,3-2 0,0 0 0,-3 3 0,2-3 0,-2 3 0,2-3 0,1 0 0,-1 0 0,1 2 0,-1-1 0,0 1 0,1-2 0,-1 0 0,1 0 0,-1 0 0,1 0 0,0 0 0,-1 0 0,1 0 0,-1 0 0,1 0 0,0 0 0,-1 0 0,0 0 0,1 0 0,-1 0 0,1 0 0,-1 0 0,0 0 0,1 0 0,-1 0 0,0 0 0,1 0 0,-1 0 0,0 0 0,1 0 0,-1 0 0,1 0 0,-1 0 0,0 0 0,1 0 0,-1 0 0,1 0 0,-1 0 0,1 0 0,-1 0 0,0 0 0,1 0 0,-1 0 0,1 0 0,-1 0 0,1 0 0,-1 0 0,0 0 0,1 0 0,-1 0 0,1 0 0,-1 0 0,0 0 0,1 0 0,-1 0 0,1 0 0,-1 0 0,1 0 0,-1 0 0,0 0 0,1 0 0,-1 3 0,1-3 0,-1 3 0,0-3 0,-2 2 0,2-1 0,-2 1 0,2-2 0,1 0 0,-1 2 0,0-1 0,1 1 0,-1-2 0,1 0 0,-1 0 0,0 0 0,1 0 0,-1 0 0,1 0 0,-1 0 0,0 0 0,1 0 0,-1 0 0,1 0 0,-1 0 0,1 0 0,-1 0 0,0 0 0,1 0 0,-1 0 0,1 0 0,-1 0 0,0 0 0,1 0 0,-1 0 0,1 0 0,-1 0 0,1 0 0,-1 0 0,0 0 0,1 0 0,-1 0 0,1 0 0,-1 0 0,1 0 0,-1 0 0,-2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3:0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24575,'6'0'0,"-1"0"0,0 0 0,1 0 0,-1 0 0,1 0 0,-1 0 0,1 0 0,-1 0 0,0 0 0,1 0 0,-1 0 0,1 0 0,-1 0 0,0 0 0,1 0 0,-1 0 0,0 0 0,1 0 0,-1 0 0,0 0 0,1 0 0,-1 0 0,0 0 0,1 0 0,-1 0 0,0 0 0,1 0 0,-1 0 0,1 0 0,-1 0 0,0 0 0,1 0 0,-1 0 0,0 0 0,1 0 0,-1 0 0,0 0 0,1 0 0,-1 0 0,1 0 0,-1 0 0,1 0 0,-1 0 0,1 0 0,0 0 0,-1 0 0,1 0 0,0 0 0,-1 0 0,1 0 0,0 0 0,-1 0 0,1 0 0,-1 0 0,1 0 0,-1 0 0,1 0 0,0 0 0,-1 0 0,0 0 0,1 0 0,0 0 0,-1 0 0,1 0 0,-1 0 0,1 0 0,-1 0 0,1 0 0,-1 0 0,1 0 0,-1 0 0,1 0 0,0 0 0,-1 0 0,1 0 0,-1 0 0,1 0 0,-1 0 0,1 0 0,-1 0 0,1 0 0,-1 0 0,1 0 0,-1 0 0,1 0 0,-1 0 0,1 0 0,-1 0 0,1 0 0,0 0 0,-1 0 0,1 0 0,-1 0 0,1 0 0,-1 0 0,1 0 0,-1 0 0,1 0 0,-1 0 0,1 0 0,-1 0 0,1 0 0,-1 0 0,1 0 0,-1 0 0,1 0 0,-1 0 0,0 0 0,1 0 0,-1 0 0,1 0 0,-1 0 0,0 0 0,1 0 0,-1 0 0,1 0 0,-1 0 0,0 0 0,-1 3 0,1-3 0,-2 3 0,2-3 0,1 0 0,-1 0 0,1 0 0,-1 0 0,1 0 0,0 0 0,-1 0 0,1 0 0,0 0 0,-1 0 0,1 0 0,0 0 0,-1 0 0,1 0 0,0 0 0,0 0 0,-1 0 0,1 0 0,0 0 0,-1 0 0,1 0 0,0 0 0,0 0 0,-1 0 0,1 0 0,-1 0 0,0 0 0,1 0 0,-1 0 0,1 0 0,-1 0 0,-2 2 0,2-1 0,-2 1 0,3-2 0,0 0 0,-1 0 0,1 0 0,0 0 0,0 0 0,-1 0 0,1 0 0,0 0 0,0 0 0,-1 0 0,1 0 0,0 0 0,-1 0 0,1 0 0,-1 0 0,1 0 0,-1 0 0,1 0 0,-1 0 0,1 0 0,-1 0 0,1 0 0,-1 0 0,1 0 0,-1 0 0,0 0 0,1 0 0,-1 0 0,1 0 0,-1 0 0,1 0 0,-1 0 0,1 0 0,-1 0 0,1 0 0,-1 0 0,1 0 0,-1 0 0,1 0 0,0 0 0,-1 0 0,1 0 0,-1 0 0,1 0 0,0 0 0,-1 0 0,1 0 0,0 0 0,0 0 0,0 0 0,0 0 0,-1 0 0,1 0 0,0 0 0,0 0 0,0 0 0,-1 0 0,1 0 0,0 0 0,-1 0 0,1 0 0,-1 0 0,1 0 0,-1 0 0,1 0 0,-1 0 0,1 0 0,-1 0 0,1 0 0,-1 0 0,1 0 0,-1 0 0,1 0 0,-1 0 0,1 0 0,-1 0 0,1 0 0,-1 0 0,0 0 0,1 0 0,-1 0 0,1 0 0,-1 0 0,1 0 0,-1 0 0,1 0 0,-1 0 0,1 0 0,-1 0 0,1 0 0,0 0 0,-1 0 0,1 0 0,-1 0 0,1 0 0,-1 0 0,1 0 0,-1 0 0,1 0 0,-1 0 0,1 0 0,0 0 0,-1 0 0,1 0 0,-1 0 0,1 0 0,-1 0 0,1 0 0,0 0 0,-1 0 0,1 0 0,0 0 0,0 0 0,-1 0 0,1 0 0,0 0 0,0 0 0,-1 0 0,1 0 0,0 0 0,-1 0 0,-2-2 0,2 1 0,-1-2 0,1 3 0,1 0 0,-1-2 0,1 1 0,-1-1 0,0 2 0,1 0 0,-1 0 0,1 0 0,-1 0 0,1 0 0,-1 0 0,0 0 0,1 0 0,-1 0 0,1 0 0,-1 0 0,1 0 0,-1 0 0,1 0 0,-1 0 0,1 0 0,-1 0 0,1 0 0,-1 0 0,0 0 0,1 0 0,-1 0 0,1 0 0,-1 0 0,1 0 0,-1 0 0,1 0 0,0 0 0,-1 0 0,1 0 0,-1 0 0,1 0 0,0 0 0,-1 0 0,1 0 0,-1 0 0,1 0 0,-1 0 0,1 0 0,-1 0 0,1 0 0,-1 0 0,1 0 0,-1 0 0,0 0 0,1 0 0,-1 0 0,1 0 0,-1 0 0,1 0 0,-1 0 0,1 0 0,-1 0 0,0 0 0,1 0 0,-1 0 0,1 0 0,-1 0 0,1 0 0,-1 0 0,1 0 0,-1 0 0,1 0 0,-3-3 0,2 3 0,-2-3 0,3 3 0,-1 0 0,1 0 0,-1 0 0,1 0 0,-1 0 0,1 0 0,-1 0 0,1 0 0,-1 0 0,1 0 0,-1 0 0,1 0 0,-1 0 0,0 0 0,1 0 0,-1 0 0,1 0 0,-1 0 0,1 0 0,-1 0 0,1 0 0,-1 0 0,1 0 0,0 0 0,-1 0 0,1 0 0,-1 0 0,0 0 0,1 0 0,-1 0 0,1 0 0,-1 0 0,1 0 0,-1 0 0,0 0 0,1 0 0,-1 0 0,1 0 0,-1 0 0,1 0 0,-1 0 0,1 0 0,-1 0 0,1 0 0,-1 0 0,1 0 0,-1 0 0,1 0 0,-1 0 0,0 0 0,1 0 0,-1 0 0,1 0 0,-1 0 0,1 0 0,-1 0 0,1 0 0,-1 0 0,1 0 0,0 0 0,-1 0 0,1 0 0,-1 0 0,0 0 0,1 0 0,-1 0 0,1 0 0,-1 0 0,1 0 0,-1 0 0,1 0 0,0 0 0,-1 0 0,1 0 0,0 0 0,-1 0 0,1 0 0,0 0 0,0 0 0,-1 0 0,1 0 0,0 0 0,0 0 0,0 0 0,-1 0 0,1 0 0,0 0 0,0 0 0,0 0 0,0 0 0,-1 0 0,1 0 0,-1 0 0,1 0 0,-1 0 0,1 0 0,-1 0 0,0 0 0,1 0 0,-1 0 0,1 0 0,-1 0 0,0 0 0,1-3 0,0 3 0,-1-3 0,1 3 0,0 0 0,-1 0 0,1 0 0,-1 0 0,1 0 0,-1 0 0,1 0 0,-3-3 0,2 3 0,-2-3 0,2 3 0,1 0 0,-1 0 0,1-3 0,-1 3 0,1-3 0,0 3 0,-1-2 0,1 1 0,0-1 0,-1 2 0,1 0 0,0 0 0,-1 0 0,1 0 0,-1 0 0,0 0 0,1 0 0,-1 0 0,0 0 0,1 0 0,-1 0 0,1 0 0,-1 0 0,1 0 0,0 0 0,-1 0 0,1 0 0,-1-3 0,1 2 0,-1-1 0,1 2 0,-1 0 0,-2-3 0,2 2 0,-2-1 0,3 2 0,-3-2 0,2 1 0,-2-2 0,2 3 0,0 0 0,1 0 0,-1 0 0,1 0 0,-1 0 0,0 0 0,1 0 0,-1 0 0,1 0 0,-1 0 0,1 0 0,-1 0 0,1 0 0,-1 0 0,0 0 0,1 0 0,-1 0 0,0 0 0,1 0 0,-1 0 0,0 0 0,0 0 0,1 0 0,-1 0 0,0 0 0,1 0 0,-1 0 0,1 0 0,-5 0 0,-8 0 0,-11 0 0,6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3:2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24575,'0'-6'0,"2"4"0,-1-3 0,4 4 0,-2-1 0,2 2 0,0 0 0,1 0 0,-1 0 0,1 0 0,-1 0 0,0 0 0,0 0 0,1 0 0,-1 0 0,1 0 0,-1 0 0,0 0 0,1 0 0,0 0 0,-1 0 0,1 0 0,0 0 0,-1 0 0,1 0 0,0 0 0,-1 0 0,1 0 0,-1 0 0,1 0 0,0 0 0,-1 0 0,1 0 0,-1 0 0,1 0 0,-1 0 0,1 0 0,-1 0 0,0 0 0,1 0 0,-1 0 0,1 0 0,-1 0 0,1 0 0,-1 0 0,1 0 0,-1 0 0,1 0 0,0 0 0,-1 0 0,1 0 0,0 0 0,-1 0 0,1 0 0,-1 0 0,1 0 0,0 0 0,-1 0 0,1 0 0,-1 0 0,1 0 0,-1 0 0,1 0 0,-3 2 0,2-1 0,-2 1 0,2-2 0,1 0 0,-1 0 0,1 0 0,-1 0 0,0 0 0,1 0 0,-1 0 0,1 0 0,-3 3 0,1-2 0,-1 1 0,3-2 0,-1 0 0,1 0 0,-1 0 0,0 0 0,1 0 0,-1 0 0,1 0 0,-1 0 0,0 0 0,1 0 0,-1 0 0,0 0 0,1 0 0,-1 0 0,0 0 0,1 0 0,-1 0 0,0 0 0,1 0 0,-1 0 0,-2 3 0,2-3 0,-2 3 0,3-3 0,-1 0 0,1 0 0,-1 0 0,1 0 0,-1 0 0,1 0 0,-1 0 0,1 2 0,-1-1 0,0 1 0,1-2 0,-1 0 0,1 0 0,-1 0 0,1 0 0,-1 3 0,0-3 0,1 3 0,-1-3 0,1 0 0,-1 0 0,0 0 0,1 0 0,0 0 0,-1 0 0,1 0 0,-1 0 0,1 0 0,-1 0 0,1 0 0,-1 0 0,1 0 0,-1 0 0,1 0 0,-1 0 0,1 0 0,-1 0 0,1 0 0,-1 0 0,1 0 0,0 0 0,-1 0 0,1 0 0,-1 0 0,1 0 0,0 0 0,-1 0 0,1 0 0,-1 0 0,1 0 0,-1 0 0,1 0 0,0 0 0,0 0 0,-1 0 0,1 0 0,0 0 0,-1 0 0,1 0 0,0 0 0,0 0 0,0 0 0,0 0 0,0 0 0,-1 0 0,1 0 0,0 0 0,0 0 0,0 0 0,0 0 0,-1 0 0,1 0 0,0 0 0,-1 0 0,1 0 0,-1 0 0,0 0 0,1 0 0,-1 0 0,0 0 0,1 0 0,-1 0 0,1 0 0,-1 0 0,1 0 0,0 0 0,-1 0 0,1 0 0,0 0 0,-1 0 0,1 0 0,-1 0 0,0 0 0,1 0 0,-1 0 0,0 0 0,1 0 0,-1 0 0,0 0 0,1 0 0,-1 0 0,1 0 0,-1 0 0,0 0 0,1 0 0,-1 0 0,1 0 0,-1 0 0,1 0 0,-1 0 0,1 0 0,-1 0 0,1 0 0,-1 0 0,1 0 0,-1 0 0,0 0 0,1 0 0,-1 0 0,1 0 0,-1 0 0,1 0 0,-1 0 0,1 0 0,-1 0 0,1 0 0,-1 0 0,1 0 0,0 0 0,-1 0 0,1 0 0,0 0 0,-1 0 0,1 0 0,-1 0 0,1 0 0,-1 0 0,1 0 0,-1 0 0,1 0 0,-1 0 0,1 0 0,-1 0 0,1 0 0,-1 0 0,1 0 0,0 0 0,-1 0 0,1 0 0,0 0 0,-1 0 0,1 0 0,0 0 0,-1 0 0,1 0 0,0 0 0,-1 0 0,1 0 0,0 0 0,-1 0 0,1 0 0,0 0 0,0 0 0,-1 0 0,1 0 0,0 0 0,-1 0 0,1 0 0,0 0 0,-1 0 0,1 0 0,-1 0 0,1 0 0,-1 0 0,1 0 0,-1 0 0,1 0 0,-1 0 0,0 0 0,1 0 0,0 0 0,-1 0 0,1 0 0,-1 0 0,1 0 0,-1 0 0,1 0 0,-1 0 0,1 0 0,-1 0 0,1 0 0,0 0 0,-1 0 0,1 0 0,-1 0 0,1 0 0,0 0 0,0 0 0,0 0 0,-1 0 0,1 0 0,0 0 0,0 0 0,0 0 0,0 0 0,0 0 0,-1 0 0,1 0 0,0 0 0,0 0 0,0 0 0,0 0 0,-1-3 0,1 2 0,0-1 0,0 2 0,0 0 0,-1 0 0,1 0 0,0 0 0,-1 0 0,1 0 0,-1 0 0,1 0 0,-1 0 0,1 0 0,-1 0 0,1 0 0,-1 0 0,1 0 0,0 0 0,-1 0 0,1 0 0,-3-3 0,2 3 0,-2-3 0,3 1 0,0 1 0,-1-2 0,1 3 0,-1 0 0,1 0 0,0 0 0,0 0 0,-1 0 0,1 0 0,0 0 0,-1 0 0,1 0 0,-1 0 0,1 0 0,-1 0 0,1 0 0,-1 0 0,1 0 0,-1 0 0,1 0 0,-1 0 0,1 0 0,-1 0 0,1 0 0,0 0 0,0 0 0,-1 0 0,1 0 0,0 0 0,-1 0 0,1 0 0,0 0 0,-1 0 0,1 0 0,-1 0 0,0 0 0,1 0 0,-1 0 0,1 0 0,-1 0 0,1 0 0,-1 0 0,0 0 0,1 0 0,-1 0 0,1 0 0,-1 0 0,-2-2 0,2 1 0,-2-1 0,3 2 0,0 0 0,0 0 0,-1-3 0,1 3 0,0-3 0,3 3 0,-2-3 0,2 3 0,0-3 0,-3 3 0,3 0 0,-3 0 0,0 0 0,0 0 0,0 0 0,-1 0 0,1 0 0,0 0 0,-3-3 0,2 3 0,-2-3 0,2 3 0,0 0 0,1 0 0,-1 0 0,0 0 0,1 0 0,-1 0 0,0 0 0,0 0 0,1 0 0,-1 0 0,1 0 0,-1 0 0,0 0 0,1 0 0,-1 0 0,1 0 0,-1 0 0,1 0 0,-1 0 0,0 0 0,1 0 0,-1 0 0,0 0 0,1 0 0,-1 0 0,1 0 0,-1 0 0,1 0 0,-1 0 0,1 0 0,-1 0 0,1 0 0,-1 0 0,1 0 0,-1 0 0,1 0 0,-1 0 0,1 0 0,-1 0 0,1 0 0,-1 0 0,1 0 0,-1 0 0,0 0 0,1 0 0,-1 0 0,1 0 0,-1 0 0,0 0 0,1 0 0,-1 0 0,1 0 0,-1 0 0,1 0 0,-1 0 0,1 0 0,-1 0 0,0 0 0,1 0 0,0 0 0,-1 0 0,1 0 0,0 0 0,0 0 0,0 0 0,-1 0 0,1 0 0,0 0 0,0 0 0,-1 0 0,0 0 0,1 0 0,-3-3 0,1 3 0,-1-3 0,3 3 0,-1 0 0,1 0 0,-1 0 0,-2-3 0,2 3 0,-2-3 0,3 3 0,-1 0 0,1 0 0,-1 0 0,1 0 0,-1 0 0,1 0 0,-1 0 0,0 0 0,1 0 0,-1 0 0,1 0 0,-1 0 0,0 0 0,1 0 0,0 0 0,-1 0 0,0 0 0,-4 0 0,-4 0 0,-3 0 0,-2 0 0,4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5:3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2230 1 24575,'-7'0'0,"1"0"0,-2 0 0,3 0 0,-1 0 0,1 0 0,-1 0 0,1 0 0,-1 0 0,1 0 0,-1 0 0,3 3 0,-2-3 0,2 3 0,-2-3 0,0 0 0,2 2 0,-2-1 0,2 2 0,-3-3 0,3 2 0,-2-1 0,2 1 0,-2 0 0,-1-1 0,-1 1 0,1-2 0,-2 0 0,2 0 0,1 0 0,0 0 0,-1 0 0,3-2 0,-2 1 0,2-1 0,0-1 0,-2 3 0,2-3 0,-3 3 0,1 0 0,0 0 0,-1 0 0,1 0 0,-1 0 0,1 0 0,-1 0 0,0 0 0,1 0 0,-1 0 0,0 0 0,1 0 0,-1 0 0,0 0 0,1 0 0,-1 0 0,0 0 0,1 0 0,-1 0 0,1 0 0,-1 0 0,1 0 0,-1 0 0,1 0 0,-1 0 0,1 3 0,-1-3 0,1 3 0,-1-3 0,0 0 0,1 0 0,-1 0 0,1 0 0,-1 0 0,0 0 0,0 0 0,1 0 0,-1 0 0,1 0 0,-1 0 0,1 0 0,2 2 0,-2-1 0,2 1 0,-3-2 0,1 0 0,-1 0 0,1 0 0,-1 3 0,0-2 0,0 1 0,0-2 0,1 3 0,-1-2 0,0 1 0,0-2 0,0 0 0,1 0 0,-1 0 0,0 0 0,1 0 0,-1 0 0,1 0 0,-1 0 0,1 0 0,-1 0 0,1 0 0,-1 0 0,1 0 0,-1 0 0,0 0 0,1 0 0,-1 0 0,0 0 0,1 0 0,-1 0 0,1 0 0,-1 0 0,1 0 0,-1 0 0,0 0 0,1 0 0,-1 0 0,0 0 0,1 0 0,-1 0 0,0 0 0,1 0 0,-1 0 0,1 0 0,-1 0 0,1 0 0,-1 0 0,1 0 0,-1 0 0,0 0 0,1 0 0,-1 0 0,0 0 0,1 0 0,-1 0 0,1 0 0,-1 0 0,0 0 0,1 0 0,-1 0 0,1 0 0,-1 0 0,0 0 0,1 0 0,-1 0 0,1 0 0,-1 0 0,0 0 0,1 0 0,-1 0 0,0 0 0,0 0 0,1 0 0,-1 0 0,1 0 0,-1 0 0,0 0 0,0 0 0,1 0 0,-1 0 0,0 0 0,0 0 0,0 0 0,1 0 0,-1 0 0,0 0 0,0 0 0,1 0 0,-1 0 0,0 0 0,1 0 0,-1 0 0,0 0 0,1 0 0,-1 0 0,0 0 0,0 0 0,0 0 0,0 0 0,0 0 0,0 0 0,0 0 0,1 0 0,-1 0 0,0 0 0,0 0 0,1 0 0,-1 0 0,0 0 0,1 0 0,-1 0 0,0 0 0,1 0 0,-1 0 0,0 0 0,0 0 0,1 0 0,-1 0 0,0 0 0,1 0 0,-1 0 0,1 0 0,-1 0 0,0 0 0,1 0 0,-1 0 0,1 0 0,-1 0 0,0 0 0,1 0 0,-1 0 0,0 0 0,1 0 0,-1 0 0,1 0 0,-1 0 0,1 0 0,-1 0 0,0 0 0,0 0 0,0 0 0,1 0 0,-1 0 0,0 0 0,1 0 0,-1 0 0,1 0 0,-1 0 0,0 0 0,1 0 0,-1 0 0,0 0 0,1 0 0,-1 0 0,0 0 0,1 0 0,-1 0 0,0 0 0,1 0 0,-1 0 0,0 0 0,0 0 0,0 0 0,1 0 0,-1 0 0,0 0 0,0 0 0,0 0 0,0 0 0,1 0 0,-1 0 0,0 0 0,0 0 0,0 0 0,0 0 0,0 0 0,0 0 0,0 0 0,0 0 0,0 0 0,1 0 0,-1 0 0,0 0 0,-3 0 0,-1 0 0,0 0 0,-2 0 0,2 0 0,-3 0 0,0 0 0,0 0 0,0 0 0,3 0 0,-2 0 0,2 0 0,0 0 0,-2 0 0,5 0 0,-2 0 0,3 0 0,0 0 0,1 0 0,-1 0 0,1 0 0,-1 0 0,1 0 0,-1 0 0,0 0 0,0 0 0,0 0 0,0 0 0,0 0 0,0 0 0,1 0 0,-5 0 0,4 0 0,-3 0 0,3 0 0,0 0 0,0 0 0,0 0 0,0 0 0,0 0 0,0 0 0,0 0 0,0 0 0,0 0 0,1 0 0,-1 0 0,0 0 0,0 0 0,1 0 0,-1 3 0,0-3 0,1 3 0,-1-3 0,0 0 0,1 0 0,-1 2 0,0-1 0,0 1 0,1-2 0,-1 0 0,0 0 0,0 0 0,1 0 0,-1 0 0,1 0 0,-1 0 0,0 0 0,1 0 0,-1 0 0,0 0 0,1 0 0,-1 0 0,1 0 0,-1 0 0,1 0 0,-1 0 0,1 0 0,-1 0 0,1 0 0,-1 0 0,1 0 0,0 0 0,-1 0 0,1 0 0,-1 0 0,1 0 0,-1-2 0,1 1 0,2-3 0,-2 0 0,2 1 0,-2 1 0,-1 2 0,3-3 0,-2 3 0,2-3 0,-2 3 0,-1 0 0,1 0 0,0 0 0,-1 0 0,1 0 0,-1 0 0,1 0 0,-1 0 0,1 0 0,-1 0 0,1 0 0,2-2 0,-2 1 0,2-2 0,-2 3 0,-1 0 0,1 0 0,0 0 0,-1 0 0,1 0 0,-1 0 0,3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5:4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1148 6 24575,'-5'0'0,"-1"0"0,0 0 0,1 0 0,-1 0 0,0 0 0,1 0 0,-1 0 0,1 0 0,-1 0 0,0 0 0,1 0 0,-1 0 0,0 0 0,0 0 0,1 0 0,-1 0 0,0 0 0,1 0 0,-1 0 0,1 0 0,-1 0 0,0 0 0,1 0 0,-1 0 0,0 0 0,1 0 0,-1 0 0,0 0 0,1 0 0,-1 0 0,1 0 0,-1 0 0,0 0 0,1 0 0,-1 0 0,1 0 0,-1 0 0,1 0 0,-1 0 0,0 0 0,1 0 0,-1 0 0,0 0 0,1 0 0,-1 0 0,0 0 0,1 0 0,-1 0 0,0 0 0,1 0 0,-1 0 0,0 0 0,1 0 0,-1 0 0,1 0 0,-1 0 0,1 0 0,-1 0 0,1 0 0,-1 0 0,1 0 0,-1 0 0,0 0 0,1 0 0,-1 0 0,0 0 0,1 0 0,-1 0 0,0 0 0,0 0 0,0 0 0,1 0 0,1-2 0,-1 1 0,2-1 0,-3 2 0,1 0 0,-1 0 0,1 0 0,-1 0 0,0 0 0,1 0 0,-1 0 0,1 0 0,-1 0 0,1 0 0,-1 0 0,1 0 0,-1 0 0,1 0 0,-1 0 0,1 0 0,-1 0 0,1 0 0,-1 0 0,1 0 0,-1 0 0,0 0 0,1 0 0,-1 0 0,0 0 0,0 0 0,0 0 0,-3 0 0,3 0 0,-3 0 0,3 0 0,0 0 0,-3 0 0,2 0 0,-2 0 0,3 0 0,0 0 0,-3 0 0,-1 0 0,0 0 0,-2 0 0,5 0 0,-5 0 0,5 0 0,-2 0 0,3 0 0,0 0 0,1 0 0,-1 0 0,0 0 0,1 0 0,-1 0 0,1 0 0,-1 0 0,0 0 0,1 0 0,-1 0 0,1 0 0,-1 0 0,1 0 0,-1 0 0,1 0 0,-1 0 0,0 0 0,1 0 0,-1 0 0,0 0 0,1 0 0,-1 0 0,0 0 0,0 0 0,0 0 0,1 0 0,-1 0 0,0 0 0,1 0 0,-1 0 0,0 0 0,0 0 0,0 0 0,1 0 0,-1 0 0,0 0 0,0 0 0,0 0 0,1 0 0,-1 0 0,0 0 0,1 0 0,-1 0 0,1 0 0,2 2 0,-2-1 0,1 1 0,-2-2 0,1 0 0,-1 0 0,3 3 0,-2-2 0,2 1 0,-3 1 0,0-3 0,1 3 0,-1-3 0,0 2 0,0-1 0,1 1 0,-1 1 0,0-2 0,0 1 0,1 1 0,-1-3 0,0 3 0,1-3 0,0 0 0,-1 0 0,1 0 0,-1 0 0,1 0 0,0 0 0,2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5:5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2191 23 24575,'-5'0'0,"-1"0"0,-3 0 0,2 0 0,-2 0 0,3 0 0,0 0 0,0 0 0,1 0 0,-1 0 0,1 0 0,-1 0 0,0 0 0,0 0 0,0 0 0,0 0 0,1 0 0,-5 0 0,4 0 0,-3 0 0,3-2 0,0 1 0,0-1 0,0 2 0,1 0 0,-1 0 0,1 0 0,-1 0 0,1 0 0,-1 0 0,0 0 0,0 0 0,1 0 0,-1 0 0,0 0 0,0 0 0,1 0 0,-1 0 0,0 0 0,0 0 0,1 0 0,-1 0 0,1-3 0,-1 2 0,0-1 0,1 2 0,-1 0 0,0 0 0,1 0 0,-1 0 0,0 0 0,0 0 0,0 0 0,0 0 0,1 0 0,1-3 0,-1 3 0,2-3 0,-3 3 0,1 0 0,-1 0 0,0 0 0,1 0 0,-1 0 0,1 0 0,-1 0 0,1 0 0,-1 0 0,0 0 0,-3 0 0,2 0 0,-5 0 0,5 0 0,-5 0 0,6 0 0,-3 0 0,3 0 0,0 0 0,0 0 0,1 0 0,-1 0 0,1 0 0,-1 0 0,0 0 0,0 0 0,0 0 0,0 0 0,1 0 0,-1 0 0,0 0 0,0 0 0,1 0 0,-1 0 0,1 0 0,-1 0 0,0 0 0,0 0 0,1 0 0,-1 0 0,0 0 0,0 0 0,0 0 0,0 0 0,0 0 0,1 0 0,-1 0 0,3-3 0,-3 3 0,3-3 0,-3 3 0,1 0 0,-1 0 0,0 0 0,1 0 0,-1 0 0,0 0 0,-3 0 0,3 0 0,-3 0 0,3 0 0,0 0 0,1 0 0,-1 0 0,0 0 0,1 0 0,-1 0 0,-3 0 0,2 0 0,-2 0 0,3 0 0,1 0 0,-5 0 0,4 0 0,-3 0 0,3 0 0,0 0 0,0 0 0,1 0 0,-1 0 0,1 0 0,-1 0 0,1 0 0,-1 0 0,0 0 0,0 0 0,0 0 0,1 0 0,-1 0 0,0 0 0,0 0 0,0 0 0,0 0 0,0 0 0,1 0 0,-1 0 0,0 0 0,1 0 0,-1 0 0,1 0 0,-1 0 0,0 0 0,0 0 0,0 0 0,1 0 0,-1 0 0,0 0 0,0 0 0,0 0 0,0 0 0,0 0 0,0 0 0,0 0 0,1 0 0,-1 0 0,0 0 0,0 0 0,0 0 0,0 0 0,0 0 0,0 0 0,0 0 0,0 0 0,0 0 0,0 0 0,1 0 0,-1 0 0,0 0 0,0 0 0,0 0 0,0 0 0,1 0 0,-1 0 0,0 0 0,1 0 0,-1 0 0,0 0 0,-3 0 0,2 0 0,-5 0 0,2 0 0,0 0 0,-2 0 0,2 0 0,0 3 0,-2-3 0,5 3 0,-5-3 0,5 0 0,-2 0 0,3 0 0,0 0 0,0 0 0,1 0 0,-1 0 0,0 0 0,1 0 0,-1 0 0,1 0 0,-1 0 0,1 0 0,-1 0 0,0 0 0,0 0 0,1 0 0,-1 0 0,0 0 0,0 0 0,-3 0 0,2 0 0,-2 0 0,0 0 0,2 0 0,-2 0 0,3 0 0,0 0 0,1 0 0,-1 0 0,0 0 0,0 0 0,0 0 0,0 0 0,1 0 0,-1 0 0,1 0 0,-1 0 0,1 0 0,-1 0 0,0 0 0,1 0 0,-1 0 0,0 0 0,1 0 0,-1 0 0,0 0 0,0 0 0,0 0 0,0 0 0,1 0 0,-1 0 0,0 0 0,0 0 0,0 0 0,0 0 0,0 0 0,0 0 0,0 0 0,1 0 0,-1 0 0,0 0 0,3 3 0,-3-3 0,3 3 0,-2-1 0,-1-1 0,0 1 0,1-2 0,-1 0 0,1 0 0,-1 0 0,3 3 0,-3-2 0,3 1 0,-3-2 0,1 3 0,-1-3 0,0 3 0,0-3 0,1 2 0,-1-1 0,0 1 0,0-2 0,0 3 0,0-3 0,1 3 0,-1-3 0,0 0 0,0 0 0,0 0 0,0 0 0,0 0 0,1 0 0,-1 0 0,0 0 0,1 0 0,-1 0 0,1 2 0,-1-1 0,1 1 0,-1-2 0,1 0 0,-1 0 0,1 0 0,-1 0 0,0 0 0,1 0 0,-1 0 0,1 0 0,-1 0 0,1 0 0,-1 0 0,0 0 0,1 0 0,-1 0 0,0 0 0,0 0 0,1 0 0,-1 0 0,0 0 0,0 0 0,1 0 0,-1 0 0,0 0 0,1 0 0,-1 0 0,0 0 0,0 0 0,0 0 0,1 0 0,-1 0 0,0 0 0,0 0 0,0 0 0,1 0 0,-1 0 0,1 0 0,-1 0 0,1 0 0,-1 0 0,1 0 0,-1 0 0,1 0 0,-1 0 0,1 0 0,-1 0 0,0 0 0,0 0 0,1 0 0,-1 0 0,1 0 0,0 0 0,-1 0 0,1 0 0,-1 0 0,3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56:3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24575,'8'0'0,"-1"0"0,2 0 0,-4 0 0,1 0 0,0 0 0,0 0 0,0 0 0,0 0 0,-1 0 0,1 0 0,0 0 0,0 0 0,-1 0 0,1 0 0,0 0 0,0 0 0,-1 0 0,1 0 0,-1 0 0,1 0 0,-1 0 0,1 0 0,-1 0 0,1 0 0,-1 0 0,1 0 0,-1 0 0,1 0 0,0 0 0,-1 0 0,1 0 0,0 0 0,-1 0 0,1 0 0,-1 0 0,1 0 0,0 0 0,0 0 0,-1 0 0,1 0 0,0 0 0,-1 0 0,1 0 0,0 0 0,0 0 0,-1 0 0,1 0 0,0 0 0,0 0 0,0 0 0,-1 0 0,1 0 0,0 0 0,0 0 0,0 0 0,0 0 0,-1 0 0,1 0 0,0 0 0,0 0 0,0 0 0,-1 0 0,1 0 0,0 0 0,0 0 0,-1 0 0,1 0 0,0 0 0,0 0 0,-1 0 0,1 0 0,0 0 0,-1 0 0,1 0 0,-1 0 0,1 0 0,-1 0 0,1 0 0,-1 0 0,1 0 0,-1 0 0,1 0 0,-1 0 0,1 0 0,-1 0 0,0 0 0,1 0 0,-1 0 0,1 0 0,-1 0 0,1 0 0,-1 0 0,1 0 0,-1 0 0,1 0 0,0 0 0,-1 0 0,1 0 0,-1 0 0,1 0 0,-1 0 0,1 0 0,0 0 0,-1 0 0,1 0 0,0 0 0,3 0 0,-3 0 0,7 0 0,-4 0 0,4 0 0,-3 0 0,2 0 0,-5 0 0,2 0 0,-3 0 0,-1 0 0,1 0 0,0 0 0,0 0 0,-1 0 0,0 0 0,1 0 0,0 0 0,-1 0 0,1 0 0,0 0 0,-1 0 0,1 0 0,-1 0 0,0 0 0,1 0 0,0 0 0,-1 0 0,1 0 0,-1 0 0,1 0 0,0 0 0,-1 0 0,1 0 0,0 0 0,-1 0 0,1 0 0,0 0 0,0 0 0,0 0 0,-1 0 0,1 0 0,0 0 0,3 0 0,-2 0 0,5 0 0,-2 0 0,0 0 0,2-3 0,-6 2 0,6-2 0,-5 3 0,2 0 0,-3 0 0,0 0 0,-1 0 0,1 0 0,0 0 0,0 0 0,0 0 0,0 0 0,-1 0 0,1 0 0,0 0 0,0 0 0,-1 0 0,1 0 0,0 0 0,-1 0 0,1 0 0,0 0 0,0 0 0,-1 0 0,1 0 0,0 0 0,-1 0 0,1 0 0,0 0 0,-1 0 0,1 0 0,0 0 0,-1 0 0,1 0 0,0 0 0,0 0 0,0 0 0,0 0 0,-1 0 0,1 0 0,-1 0 0,1 0 0,0 0 0,-1 0 0,1 0 0,0 0 0,0 0 0,-1 0 0,1 0 0,0 0 0,0 0 0,-1 0 0,1 0 0,0 0 0,0 0 0,-1 0 0,1 0 0,-1 0 0,1 0 0,0 0 0,-1 0 0,1 0 0,-1 0 0,1 0 0,-1 0 0,1 0 0,-1 0 0,1 0 0,-1 0 0,1 0 0,-1 0 0,1 0 0,-1 0 0,1 0 0,-3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77549-71F7-824B-89CD-B591C524544B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2E97E-998E-2F45-B8AC-AAC4CFCB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1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E97E-998E-2F45-B8AC-AAC4CFCB9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5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0902-EBF6-4245-BA14-A87441734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5C922-71D4-BD4E-8E51-82DA55724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AE9B3-A348-8441-9E28-D16EBAED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475-FF2E-9943-89B3-146039CE232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0083D-728E-AD41-9805-A75AEB43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644AF-1133-8646-9D02-4563721A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1D7-CD1A-544C-9D23-E7B775E8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D0D3-D53E-1540-B0F1-D6C46A92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5A190-AED5-AB41-A869-2AED22CDF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C7B3-18C8-0143-940E-79CC67D1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475-FF2E-9943-89B3-146039CE232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4648-BA5C-9341-B3BF-0F4C8F1F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BBC2-4017-0F43-9E5F-3E813903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1D7-CD1A-544C-9D23-E7B775E8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3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B86D8-1DBB-9C47-97C2-F2BC0DC35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C5E62-10F7-1441-A5DD-1F51E0721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D0E5-95C9-E340-8BC0-71FFEFD9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475-FF2E-9943-89B3-146039CE232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8EA09-0CE1-A34A-88BF-98A1B20D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9D4B-79C2-6447-AE04-9749916B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1D7-CD1A-544C-9D23-E7B775E8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CD04-FA3F-CD45-81C1-19167F46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6BCA-F604-914F-9F78-809191A8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921C-DE13-5E43-AE5F-347C4F3C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475-FF2E-9943-89B3-146039CE232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2C9E7-4432-4D45-A8CB-FE360C7E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079A-6222-2A48-B025-7E2DF8F7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1D7-CD1A-544C-9D23-E7B775E8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9DF0-2ED6-584C-81AA-65B19A13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CA948-587D-2E4D-8BD3-4A052C9D8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3BDB-B96B-9341-ACA5-8AA918AE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475-FF2E-9943-89B3-146039CE232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4A869-FDED-F845-A4CF-D034854C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F390-E281-9B4C-997C-6565D0F0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1D7-CD1A-544C-9D23-E7B775E8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2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05D3-7817-0D43-8954-D281309D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1BE6-3A28-8C4F-9BF7-6887D5B20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B56F8-EA1E-BB45-8CA5-646ECAB61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1DB88-0BD7-3B43-B0CA-AD5D43FB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475-FF2E-9943-89B3-146039CE232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795AC-2031-9247-814B-A8E2659D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89232-49E6-744A-ACF8-5A9395DF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1D7-CD1A-544C-9D23-E7B775E8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5958-5CDF-FA4B-ABA1-20B4ED04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A9CE2-838E-D34F-B527-EA2044570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1916B-CD64-D44C-95F5-23B7F03B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1FA40-45DF-8C42-BBF1-A23247908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131CD-E783-DA42-A43C-0FF3D5924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52A79-1D32-8C4E-9A9D-6A2E28C9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475-FF2E-9943-89B3-146039CE232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77FCC-46C3-5C4C-A91D-EBD4E674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18CE7-BFBC-0349-9A66-407B3F03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1D7-CD1A-544C-9D23-E7B775E8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4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3C3B-B898-1E44-8DF1-2F840B71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A0D55-0ED7-2741-8092-5B854212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475-FF2E-9943-89B3-146039CE232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8606-BEA7-E242-B947-BAF95B27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9CE-2EC4-714F-998E-3B95BB60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1D7-CD1A-544C-9D23-E7B775E8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255B3-2F9F-5342-9815-BF50B956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475-FF2E-9943-89B3-146039CE232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0FEFF-AC86-1F44-A914-5300C17B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76404-4D32-854E-B260-1CE1F4FF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1D7-CD1A-544C-9D23-E7B775E8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A902-8887-B645-9012-3541D9A4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98FC3-F877-1045-8735-35990843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02DD2-C6AB-E54A-9B29-20C47CF89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1EDA1-E913-554A-B830-3E2D35D5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475-FF2E-9943-89B3-146039CE232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9ECF2-B33B-FB49-966B-DD90720A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BB89-07FB-EC42-9BD9-2DFCFC88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1D7-CD1A-544C-9D23-E7B775E8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2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AA15-7844-8D42-AB96-F1FC6123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84F5E-F31F-CC41-9B80-0B205D772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837A2-07AF-7C4B-9408-290A7363D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60814-B1CA-7E4F-A1AA-62E5E5C2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475-FF2E-9943-89B3-146039CE232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19861-9D63-F64C-9858-E2A9CC3D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D7ED6-A8A4-A243-BC52-F86A3F7C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1D7-CD1A-544C-9D23-E7B775E8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9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15277-C04C-D14C-A78F-C7582D1A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4D620-95C1-014C-826B-9B7E5B2B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8E4E-4809-D744-AB39-8045C2252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06475-FF2E-9943-89B3-146039CE2322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85375-83B6-A54A-8C50-092F44976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7133A-2066-5F42-AE72-65D2A80E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D81D7-CD1A-544C-9D23-E7B775E84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6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34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customXml" Target="../ink/ink17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24" Type="http://schemas.openxmlformats.org/officeDocument/2006/relationships/customXml" Target="../ink/ink12.xml"/><Relationship Id="rId32" Type="http://schemas.openxmlformats.org/officeDocument/2006/relationships/image" Target="../media/image2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image" Target="../media/image20.png"/><Relationship Id="rId10" Type="http://schemas.openxmlformats.org/officeDocument/2006/relationships/customXml" Target="../ink/ink5.xml"/><Relationship Id="rId19" Type="http://schemas.openxmlformats.org/officeDocument/2006/relationships/image" Target="../media/image16.png"/><Relationship Id="rId31" Type="http://schemas.openxmlformats.org/officeDocument/2006/relationships/customXml" Target="../ink/ink16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image" Target="../media/image21.png"/><Relationship Id="rId8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able, sitting, small, counter&#10;&#10;Description automatically generated">
            <a:extLst>
              <a:ext uri="{FF2B5EF4-FFF2-40B4-BE49-F238E27FC236}">
                <a16:creationId xmlns:a16="http://schemas.microsoft.com/office/drawing/2014/main" id="{4A553C22-495C-584A-A3B1-29B404F42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DEAF8-41F7-AD40-AF6C-72C58B7BA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The Sneaker Game: Datafied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FE5CF-65E4-9B48-8154-BFC45EC91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 Marcos Dominguez, Data Scientist and Sneakerhead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719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84EC73-CBCC-CD41-9525-50DD3831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703"/>
          </a:xfrm>
        </p:spPr>
        <p:txBody>
          <a:bodyPr/>
          <a:lstStyle/>
          <a:p>
            <a:r>
              <a:rPr lang="en-US" dirty="0"/>
              <a:t>And the winner is…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A9AE32-9A0B-B243-A07B-3C1D637CC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982663"/>
              </p:ext>
            </p:extLst>
          </p:nvPr>
        </p:nvGraphicFramePr>
        <p:xfrm>
          <a:off x="2639112" y="2420144"/>
          <a:ext cx="63324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917">
                  <a:extLst>
                    <a:ext uri="{9D8B030D-6E8A-4147-A177-3AD203B41FA5}">
                      <a16:colId xmlns:a16="http://schemas.microsoft.com/office/drawing/2014/main" val="3619835091"/>
                    </a:ext>
                  </a:extLst>
                </a:gridCol>
                <a:gridCol w="1954924">
                  <a:extLst>
                    <a:ext uri="{9D8B030D-6E8A-4147-A177-3AD203B41FA5}">
                      <a16:colId xmlns:a16="http://schemas.microsoft.com/office/drawing/2014/main" val="2350874735"/>
                    </a:ext>
                  </a:extLst>
                </a:gridCol>
                <a:gridCol w="1355835">
                  <a:extLst>
                    <a:ext uri="{9D8B030D-6E8A-4147-A177-3AD203B41FA5}">
                      <a16:colId xmlns:a16="http://schemas.microsoft.com/office/drawing/2014/main" val="3811730043"/>
                    </a:ext>
                  </a:extLst>
                </a:gridCol>
                <a:gridCol w="1200807">
                  <a:extLst>
                    <a:ext uri="{9D8B030D-6E8A-4147-A177-3AD203B41FA5}">
                      <a16:colId xmlns:a16="http://schemas.microsoft.com/office/drawing/2014/main" val="916744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4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OLS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0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4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Polynomial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$159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74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2713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19A931-C981-F447-BF56-0EE240DF1722}"/>
              </a:ext>
            </a:extLst>
          </p:cNvPr>
          <p:cNvSpPr txBox="1"/>
          <p:nvPr/>
        </p:nvSpPr>
        <p:spPr>
          <a:xfrm>
            <a:off x="2795751" y="5196840"/>
            <a:ext cx="660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*dataset was sampled with 5-fold cross validation for all models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5EDA41-4068-694B-8156-C72B8A336951}"/>
                  </a:ext>
                </a:extLst>
              </p14:cNvPr>
              <p14:cNvContentPartPr/>
              <p14:nvPr/>
            </p14:nvContentPartPr>
            <p14:xfrm>
              <a:off x="2925501" y="3539996"/>
              <a:ext cx="477000" cy="362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5EDA41-4068-694B-8156-C72B8A336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6501" y="3530996"/>
                <a:ext cx="4946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EBB9567-8AD3-8A48-92D2-7BE6CCACBAB1}"/>
                  </a:ext>
                </a:extLst>
              </p14:cNvPr>
              <p14:cNvContentPartPr/>
              <p14:nvPr/>
            </p14:nvContentPartPr>
            <p14:xfrm>
              <a:off x="3411861" y="3882356"/>
              <a:ext cx="414000" cy="23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EBB9567-8AD3-8A48-92D2-7BE6CCACBA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2861" y="3873716"/>
                <a:ext cx="4316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EAD7AFE-C90B-CD46-9F8F-C6A1B1944743}"/>
                  </a:ext>
                </a:extLst>
              </p14:cNvPr>
              <p14:cNvContentPartPr/>
              <p14:nvPr/>
            </p14:nvContentPartPr>
            <p14:xfrm>
              <a:off x="3825861" y="3885596"/>
              <a:ext cx="342720" cy="16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EAD7AFE-C90B-CD46-9F8F-C6A1B19447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6861" y="3876956"/>
                <a:ext cx="3603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DF22214-E10D-EC45-AC6B-3558E0B1246D}"/>
                  </a:ext>
                </a:extLst>
              </p14:cNvPr>
              <p14:cNvContentPartPr/>
              <p14:nvPr/>
            </p14:nvContentPartPr>
            <p14:xfrm>
              <a:off x="4180821" y="3887036"/>
              <a:ext cx="1062360" cy="21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DF22214-E10D-EC45-AC6B-3558E0B124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71821" y="3878036"/>
                <a:ext cx="10800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835845-680C-784E-9EF9-A9D67D7024A8}"/>
                  </a:ext>
                </a:extLst>
              </p14:cNvPr>
              <p14:cNvContentPartPr/>
              <p14:nvPr/>
            </p14:nvContentPartPr>
            <p14:xfrm>
              <a:off x="5257941" y="3874796"/>
              <a:ext cx="1007280" cy="19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835845-680C-784E-9EF9-A9D67D7024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48941" y="3865796"/>
                <a:ext cx="10249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DA4EA0C-E166-384D-BAD5-3DA85CD785D6}"/>
                  </a:ext>
                </a:extLst>
              </p14:cNvPr>
              <p14:cNvContentPartPr/>
              <p14:nvPr/>
            </p14:nvContentPartPr>
            <p14:xfrm>
              <a:off x="3232941" y="3534956"/>
              <a:ext cx="803160" cy="16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DA4EA0C-E166-384D-BAD5-3DA85CD785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3941" y="3526316"/>
                <a:ext cx="8208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07CC8F3-3FBC-054E-B7CB-21DD177F0468}"/>
                  </a:ext>
                </a:extLst>
              </p14:cNvPr>
              <p14:cNvContentPartPr/>
              <p14:nvPr/>
            </p14:nvContentPartPr>
            <p14:xfrm>
              <a:off x="4019901" y="3538556"/>
              <a:ext cx="413640" cy="12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07CC8F3-3FBC-054E-B7CB-21DD177F04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10901" y="3529916"/>
                <a:ext cx="4312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948467B-1D4A-5E4A-A558-4AC896E47E06}"/>
                  </a:ext>
                </a:extLst>
              </p14:cNvPr>
              <p14:cNvContentPartPr/>
              <p14:nvPr/>
            </p14:nvContentPartPr>
            <p14:xfrm>
              <a:off x="4436061" y="3525956"/>
              <a:ext cx="789120" cy="16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948467B-1D4A-5E4A-A558-4AC896E47E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27061" y="3516956"/>
                <a:ext cx="8067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C143898-98ED-4142-B5F9-B1D6FA6C0D4B}"/>
                  </a:ext>
                </a:extLst>
              </p14:cNvPr>
              <p14:cNvContentPartPr/>
              <p14:nvPr/>
            </p14:nvContentPartPr>
            <p14:xfrm>
              <a:off x="5234541" y="3535676"/>
              <a:ext cx="500760" cy="2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C143898-98ED-4142-B5F9-B1D6FA6C0D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25901" y="3526676"/>
                <a:ext cx="5184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873E0D1-B6C0-264A-944A-764F8D2A7D94}"/>
                  </a:ext>
                </a:extLst>
              </p14:cNvPr>
              <p14:cNvContentPartPr/>
              <p14:nvPr/>
            </p14:nvContentPartPr>
            <p14:xfrm>
              <a:off x="5753661" y="3535676"/>
              <a:ext cx="673200" cy="12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873E0D1-B6C0-264A-944A-764F8D2A7D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45021" y="3527036"/>
                <a:ext cx="6908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A277EC5-46EA-624A-AD93-13129518C3B5}"/>
                  </a:ext>
                </a:extLst>
              </p14:cNvPr>
              <p14:cNvContentPartPr/>
              <p14:nvPr/>
            </p14:nvContentPartPr>
            <p14:xfrm>
              <a:off x="6437301" y="3528836"/>
              <a:ext cx="628560" cy="16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A277EC5-46EA-624A-AD93-13129518C3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28301" y="3520196"/>
                <a:ext cx="6462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CD99F87-1C72-9849-BDF7-62D310EB651D}"/>
                  </a:ext>
                </a:extLst>
              </p14:cNvPr>
              <p14:cNvContentPartPr/>
              <p14:nvPr/>
            </p14:nvContentPartPr>
            <p14:xfrm>
              <a:off x="7065501" y="3545036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CD99F87-1C72-9849-BDF7-62D310EB65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56861" y="35360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2AB8901-2C2B-E24A-8931-00E5A4C18369}"/>
                  </a:ext>
                </a:extLst>
              </p14:cNvPr>
              <p14:cNvContentPartPr/>
              <p14:nvPr/>
            </p14:nvContentPartPr>
            <p14:xfrm>
              <a:off x="7058661" y="3545036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2AB8901-2C2B-E24A-8931-00E5A4C183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49661" y="35363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58C2D76-FB87-8D49-881F-157193035638}"/>
                  </a:ext>
                </a:extLst>
              </p14:cNvPr>
              <p14:cNvContentPartPr/>
              <p14:nvPr/>
            </p14:nvContentPartPr>
            <p14:xfrm>
              <a:off x="7058661" y="3528116"/>
              <a:ext cx="1463400" cy="44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58C2D76-FB87-8D49-881F-15719303563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49661" y="3519476"/>
                <a:ext cx="14810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F7E74A6-2EB5-4E45-BDAB-4B9993A6879A}"/>
                  </a:ext>
                </a:extLst>
              </p14:cNvPr>
              <p14:cNvContentPartPr/>
              <p14:nvPr/>
            </p14:nvContentPartPr>
            <p14:xfrm>
              <a:off x="6249381" y="3882716"/>
              <a:ext cx="1103040" cy="15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F7E74A6-2EB5-4E45-BDAB-4B9993A6879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40741" y="3873716"/>
                <a:ext cx="11206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886A174-660E-3C4E-AD56-C4B85185C2C5}"/>
                  </a:ext>
                </a:extLst>
              </p14:cNvPr>
              <p14:cNvContentPartPr/>
              <p14:nvPr/>
            </p14:nvContentPartPr>
            <p14:xfrm>
              <a:off x="7332261" y="3881276"/>
              <a:ext cx="1236240" cy="16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886A174-660E-3C4E-AD56-C4B85185C2C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23621" y="3872636"/>
                <a:ext cx="12538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DDF887C-0F4E-EA49-90C7-8A82A6245E7C}"/>
                  </a:ext>
                </a:extLst>
              </p14:cNvPr>
              <p14:cNvContentPartPr/>
              <p14:nvPr/>
            </p14:nvContentPartPr>
            <p14:xfrm>
              <a:off x="8537901" y="3583916"/>
              <a:ext cx="61560" cy="315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DDF887C-0F4E-EA49-90C7-8A82A6245E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529261" y="3574916"/>
                <a:ext cx="79200" cy="33336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3E42CE12-F298-0643-B294-D019F2253A7D}"/>
              </a:ext>
            </a:extLst>
          </p:cNvPr>
          <p:cNvSpPr txBox="1"/>
          <p:nvPr/>
        </p:nvSpPr>
        <p:spPr>
          <a:xfrm>
            <a:off x="4062190" y="1492969"/>
            <a:ext cx="2845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feature </a:t>
            </a:r>
            <a:r>
              <a:rPr lang="en-US" sz="2000" dirty="0"/>
              <a:t>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29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5BA82-C312-0047-A5ED-BE11EC2E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585373"/>
            <a:ext cx="10515600" cy="13255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 World Test</a:t>
            </a:r>
          </a:p>
        </p:txBody>
      </p:sp>
      <p:pic>
        <p:nvPicPr>
          <p:cNvPr id="7" name="Picture 4" descr="Jordan 12 Retro Flu Game (2016)">
            <a:extLst>
              <a:ext uri="{FF2B5EF4-FFF2-40B4-BE49-F238E27FC236}">
                <a16:creationId xmlns:a16="http://schemas.microsoft.com/office/drawing/2014/main" id="{F7F42154-4052-D94B-91E4-094930AAE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5" r="3" b="6039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34907-C4BF-1145-AFA8-A3450387C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77455" y="2516777"/>
                <a:ext cx="4473413" cy="3660185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200" dirty="0"/>
                  <a:t>Predict sale price on a new data point</a:t>
                </a:r>
              </a:p>
              <a:p>
                <a:r>
                  <a:rPr lang="en-US" sz="2200" dirty="0"/>
                  <a:t>Jordan 12 Flu Game Size 10</a:t>
                </a:r>
              </a:p>
              <a:p>
                <a:r>
                  <a:rPr lang="en-US" sz="2200" dirty="0"/>
                  <a:t>Recall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+..+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34907-C4BF-1145-AFA8-A3450387C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7455" y="2516777"/>
                <a:ext cx="4473413" cy="3660185"/>
              </a:xfrm>
              <a:blipFill>
                <a:blip r:embed="rId3"/>
                <a:stretch>
                  <a:fillRect l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46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5BA82-C312-0047-A5ED-BE11EC2E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 World Test</a:t>
            </a:r>
          </a:p>
        </p:txBody>
      </p:sp>
      <p:pic>
        <p:nvPicPr>
          <p:cNvPr id="7" name="Picture 4" descr="Jordan 12 Retro Flu Game (2016)">
            <a:extLst>
              <a:ext uri="{FF2B5EF4-FFF2-40B4-BE49-F238E27FC236}">
                <a16:creationId xmlns:a16="http://schemas.microsoft.com/office/drawing/2014/main" id="{F7F42154-4052-D94B-91E4-094930AAE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1" r="3" b="3"/>
          <a:stretch/>
        </p:blipFill>
        <p:spPr bwMode="auto">
          <a:xfrm>
            <a:off x="548639" y="2592804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D335D99-D7DA-6743-9926-7F86A2720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582097"/>
              </p:ext>
            </p:extLst>
          </p:nvPr>
        </p:nvGraphicFramePr>
        <p:xfrm>
          <a:off x="4803228" y="2386584"/>
          <a:ext cx="6840133" cy="110304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30620">
                  <a:extLst>
                    <a:ext uri="{9D8B030D-6E8A-4147-A177-3AD203B41FA5}">
                      <a16:colId xmlns:a16="http://schemas.microsoft.com/office/drawing/2014/main" val="788663338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4231973818"/>
                    </a:ext>
                  </a:extLst>
                </a:gridCol>
                <a:gridCol w="1282262">
                  <a:extLst>
                    <a:ext uri="{9D8B030D-6E8A-4147-A177-3AD203B41FA5}">
                      <a16:colId xmlns:a16="http://schemas.microsoft.com/office/drawing/2014/main" val="1662933726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2992545813"/>
                    </a:ext>
                  </a:extLst>
                </a:gridCol>
                <a:gridCol w="853930">
                  <a:extLst>
                    <a:ext uri="{9D8B030D-6E8A-4147-A177-3AD203B41FA5}">
                      <a16:colId xmlns:a16="http://schemas.microsoft.com/office/drawing/2014/main" val="113769731"/>
                    </a:ext>
                  </a:extLst>
                </a:gridCol>
                <a:gridCol w="1487776">
                  <a:extLst>
                    <a:ext uri="{9D8B030D-6E8A-4147-A177-3AD203B41FA5}">
                      <a16:colId xmlns:a16="http://schemas.microsoft.com/office/drawing/2014/main" val="368725525"/>
                    </a:ext>
                  </a:extLst>
                </a:gridCol>
              </a:tblGrid>
              <a:tr h="7372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(Yrs)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Sales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Volatility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Premium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Price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84915"/>
                  </a:ext>
                </a:extLst>
              </a:tr>
              <a:tr h="245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6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71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5BA82-C312-0047-A5ED-BE11EC2E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Real World Test</a:t>
            </a:r>
          </a:p>
        </p:txBody>
      </p:sp>
      <p:pic>
        <p:nvPicPr>
          <p:cNvPr id="7" name="Picture 4" descr="Jordan 12 Retro Flu Game (2016)">
            <a:extLst>
              <a:ext uri="{FF2B5EF4-FFF2-40B4-BE49-F238E27FC236}">
                <a16:creationId xmlns:a16="http://schemas.microsoft.com/office/drawing/2014/main" id="{F7F42154-4052-D94B-91E4-094930AAE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1" r="3" b="3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4907-C4BF-1145-AFA8-A3450387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766" y="2516777"/>
            <a:ext cx="4476986" cy="366018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Predicted price = $283 </a:t>
            </a:r>
          </a:p>
          <a:p>
            <a:r>
              <a:rPr lang="en-US" sz="2400" dirty="0"/>
              <a:t>Avg actual price = $345</a:t>
            </a:r>
          </a:p>
          <a:p>
            <a:r>
              <a:rPr lang="en-US" sz="2400" dirty="0"/>
              <a:t>Difference = $(62)</a:t>
            </a:r>
          </a:p>
          <a:p>
            <a:r>
              <a:rPr lang="en-US" sz="2400" dirty="0"/>
              <a:t>NOT BAD!</a:t>
            </a:r>
          </a:p>
        </p:txBody>
      </p:sp>
    </p:spTree>
    <p:extLst>
      <p:ext uri="{BB962C8B-B14F-4D97-AF65-F5344CB8AC3E}">
        <p14:creationId xmlns:p14="http://schemas.microsoft.com/office/powerpoint/2010/main" val="381036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B944-0240-FB45-A674-F66956F2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A69B-AAC4-CB47-B3CC-C710583A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2009203"/>
          </a:xfrm>
        </p:spPr>
        <p:txBody>
          <a:bodyPr anchor="t">
            <a:normAutofit/>
          </a:bodyPr>
          <a:lstStyle/>
          <a:p>
            <a:r>
              <a:rPr lang="en-US" sz="1800" dirty="0"/>
              <a:t>Predicting human behavior is extremely difficult</a:t>
            </a:r>
          </a:p>
          <a:p>
            <a:r>
              <a:rPr lang="en-US" sz="1800" dirty="0"/>
              <a:t>The model with some complexity tends to be optimal</a:t>
            </a:r>
          </a:p>
          <a:p>
            <a:r>
              <a:rPr lang="en-US" sz="1800" dirty="0"/>
              <a:t>This can be a great tool for bargaining a reduced price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oup of items on a shelf&#10;&#10;Description automatically generated">
            <a:extLst>
              <a:ext uri="{FF2B5EF4-FFF2-40B4-BE49-F238E27FC236}">
                <a16:creationId xmlns:a16="http://schemas.microsoft.com/office/drawing/2014/main" id="{8486B362-8172-DA49-B6B5-407BB9AE8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0" r="2" b="1570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2318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ED32BB-A833-AA4F-9EFA-0B6013827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1" r="-1" b="801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DF13D-A3AB-8141-9C8D-DF41CB4C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/>
              <a:t>Sneaker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5B89-8CB0-0F41-B275-CBEA257F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What is a sneakerhead?</a:t>
            </a:r>
          </a:p>
          <a:p>
            <a:r>
              <a:rPr lang="en-US" sz="1800" dirty="0"/>
              <a:t>Sports history</a:t>
            </a:r>
          </a:p>
          <a:p>
            <a:r>
              <a:rPr lang="en-US" sz="1800" dirty="0"/>
              <a:t>Community</a:t>
            </a:r>
          </a:p>
          <a:p>
            <a:r>
              <a:rPr lang="en-US" sz="1800" dirty="0"/>
              <a:t>Swag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9811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EEDB6-D747-0241-9A9C-27B45F89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The sneaker market is like no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ECF8-B86B-2047-807F-148C8F78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8"/>
            <a:ext cx="4936067" cy="1423752"/>
          </a:xfrm>
        </p:spPr>
        <p:txBody>
          <a:bodyPr>
            <a:normAutofit/>
          </a:bodyPr>
          <a:lstStyle/>
          <a:p>
            <a:r>
              <a:rPr lang="en-US" sz="2000" dirty="0"/>
              <a:t>What’s with the crazy prices?</a:t>
            </a:r>
          </a:p>
          <a:p>
            <a:r>
              <a:rPr lang="en-US" sz="2000" dirty="0"/>
              <a:t>Tired of getting ripped off?</a:t>
            </a:r>
          </a:p>
          <a:p>
            <a:r>
              <a:rPr lang="en-US" sz="2000" dirty="0"/>
              <a:t>Is there a better way to price sneakers?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A119A89-4C94-F64A-AF82-D21114DA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222069"/>
            <a:ext cx="4935970" cy="30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66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9BE7-328C-0548-BE6D-4592F985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Have no fear, linear regression is here!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8FE0C44-242F-2644-A671-B0CCB122F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7" r="824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17DE-A15F-414B-9868-73430974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/>
              <a:t>I have a better way of pricing sneakers to ensure you pay a reasonable price!</a:t>
            </a:r>
          </a:p>
        </p:txBody>
      </p:sp>
    </p:spTree>
    <p:extLst>
      <p:ext uri="{BB962C8B-B14F-4D97-AF65-F5344CB8AC3E}">
        <p14:creationId xmlns:p14="http://schemas.microsoft.com/office/powerpoint/2010/main" val="49453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E66F9-476F-B448-BA89-429EB764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Features used to predict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968-757E-A046-9BF3-EEF672136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Age of sneaker (in years)</a:t>
            </a:r>
          </a:p>
          <a:p>
            <a:r>
              <a:rPr lang="en-US" sz="2000"/>
              <a:t>Sales Volume</a:t>
            </a:r>
          </a:p>
          <a:p>
            <a:r>
              <a:rPr lang="en-US" sz="2000"/>
              <a:t>Price over Premium</a:t>
            </a:r>
          </a:p>
          <a:p>
            <a:r>
              <a:rPr lang="en-US" sz="2000"/>
              <a:t>Volatility</a:t>
            </a:r>
          </a:p>
          <a:p>
            <a:r>
              <a:rPr lang="en-US" sz="2000"/>
              <a:t>Brand Name</a:t>
            </a:r>
          </a:p>
          <a:p>
            <a:pPr lvl="1"/>
            <a:r>
              <a:rPr lang="en-US" sz="2000"/>
              <a:t>Jordan, Nike, Adidas, or Other</a:t>
            </a:r>
          </a:p>
        </p:txBody>
      </p:sp>
      <p:pic>
        <p:nvPicPr>
          <p:cNvPr id="5" name="Picture 4" descr="A close up of a footwear&#10;&#10;Description automatically generated">
            <a:extLst>
              <a:ext uri="{FF2B5EF4-FFF2-40B4-BE49-F238E27FC236}">
                <a16:creationId xmlns:a16="http://schemas.microsoft.com/office/drawing/2014/main" id="{624CBA97-E8FD-0541-9FC6-B1D37217C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" r="7969" b="2"/>
          <a:stretch/>
        </p:blipFill>
        <p:spPr>
          <a:xfrm>
            <a:off x="6417734" y="2265244"/>
            <a:ext cx="4935970" cy="38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B9815-5C6E-9C47-A800-1D234D07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Method: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0E03-0ED7-564F-A4CB-D08AA133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/>
              <a:t>Tested 2 models</a:t>
            </a:r>
          </a:p>
          <a:p>
            <a:pPr lvl="1"/>
            <a:r>
              <a:rPr lang="en-US" sz="2000" dirty="0"/>
              <a:t>OLS</a:t>
            </a:r>
          </a:p>
          <a:p>
            <a:pPr lvl="1"/>
            <a:r>
              <a:rPr lang="en-US" sz="2000" dirty="0"/>
              <a:t>Polynomial</a:t>
            </a:r>
          </a:p>
          <a:p>
            <a:r>
              <a:rPr lang="en-US" sz="2000" dirty="0"/>
              <a:t>Two variations</a:t>
            </a:r>
          </a:p>
          <a:p>
            <a:pPr lvl="1"/>
            <a:r>
              <a:rPr lang="en-US" sz="2000" dirty="0"/>
              <a:t>Without Ridge regularization</a:t>
            </a:r>
          </a:p>
          <a:p>
            <a:pPr lvl="1"/>
            <a:r>
              <a:rPr lang="en-US" sz="2000" dirty="0"/>
              <a:t>With Ridge regularization</a:t>
            </a:r>
          </a:p>
          <a:p>
            <a:r>
              <a:rPr lang="en-US" sz="2000" dirty="0"/>
              <a:t>Feature engineering to correct overfitting</a:t>
            </a:r>
          </a:p>
        </p:txBody>
      </p:sp>
      <p:pic>
        <p:nvPicPr>
          <p:cNvPr id="5" name="Picture 4" descr="A pair of sneakers&#10;&#10;Description automatically generated">
            <a:extLst>
              <a:ext uri="{FF2B5EF4-FFF2-40B4-BE49-F238E27FC236}">
                <a16:creationId xmlns:a16="http://schemas.microsoft.com/office/drawing/2014/main" id="{6F8F0613-446A-214C-A37C-6C85FBED2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2" r="5541" b="1"/>
          <a:stretch/>
        </p:blipFill>
        <p:spPr>
          <a:xfrm>
            <a:off x="6417734" y="2735863"/>
            <a:ext cx="4935970" cy="28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6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25B18-2EAF-4A4E-BEA2-9C63A409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F1B19A8-6132-3049-B807-570B7ED7C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1" b="1"/>
          <a:stretch/>
        </p:blipFill>
        <p:spPr>
          <a:xfrm>
            <a:off x="835153" y="2002117"/>
            <a:ext cx="6215794" cy="41715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3DA9-7C2A-A449-B9EF-D50308545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Multiplicative Interaction: Price Premium &amp; Age of sneaker</a:t>
            </a:r>
          </a:p>
        </p:txBody>
      </p:sp>
    </p:spTree>
    <p:extLst>
      <p:ext uri="{BB962C8B-B14F-4D97-AF65-F5344CB8AC3E}">
        <p14:creationId xmlns:p14="http://schemas.microsoft.com/office/powerpoint/2010/main" val="130676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84EC73-CBCC-CD41-9525-50DD3831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before feature engineering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A9AE32-9A0B-B243-A07B-3C1D637CC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50310"/>
              </p:ext>
            </p:extLst>
          </p:nvPr>
        </p:nvGraphicFramePr>
        <p:xfrm>
          <a:off x="2639112" y="2420144"/>
          <a:ext cx="63324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917">
                  <a:extLst>
                    <a:ext uri="{9D8B030D-6E8A-4147-A177-3AD203B41FA5}">
                      <a16:colId xmlns:a16="http://schemas.microsoft.com/office/drawing/2014/main" val="3619835091"/>
                    </a:ext>
                  </a:extLst>
                </a:gridCol>
                <a:gridCol w="1954924">
                  <a:extLst>
                    <a:ext uri="{9D8B030D-6E8A-4147-A177-3AD203B41FA5}">
                      <a16:colId xmlns:a16="http://schemas.microsoft.com/office/drawing/2014/main" val="2350874735"/>
                    </a:ext>
                  </a:extLst>
                </a:gridCol>
                <a:gridCol w="1355835">
                  <a:extLst>
                    <a:ext uri="{9D8B030D-6E8A-4147-A177-3AD203B41FA5}">
                      <a16:colId xmlns:a16="http://schemas.microsoft.com/office/drawing/2014/main" val="3811730043"/>
                    </a:ext>
                  </a:extLst>
                </a:gridCol>
                <a:gridCol w="1200807">
                  <a:extLst>
                    <a:ext uri="{9D8B030D-6E8A-4147-A177-3AD203B41FA5}">
                      <a16:colId xmlns:a16="http://schemas.microsoft.com/office/drawing/2014/main" val="916744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4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OLS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0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4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Polynomial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74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2713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19A931-C981-F447-BF56-0EE240DF1722}"/>
              </a:ext>
            </a:extLst>
          </p:cNvPr>
          <p:cNvSpPr txBox="1"/>
          <p:nvPr/>
        </p:nvSpPr>
        <p:spPr>
          <a:xfrm>
            <a:off x="2795751" y="5196840"/>
            <a:ext cx="660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*dataset was sampled with 5-fold cross validation for all models</a:t>
            </a:r>
          </a:p>
        </p:txBody>
      </p:sp>
    </p:spTree>
    <p:extLst>
      <p:ext uri="{BB962C8B-B14F-4D97-AF65-F5344CB8AC3E}">
        <p14:creationId xmlns:p14="http://schemas.microsoft.com/office/powerpoint/2010/main" val="1212636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84EC73-CBCC-CD41-9525-50DD3831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after feature engineering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A9AE32-9A0B-B243-A07B-3C1D637CC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418127"/>
              </p:ext>
            </p:extLst>
          </p:nvPr>
        </p:nvGraphicFramePr>
        <p:xfrm>
          <a:off x="2639112" y="2420144"/>
          <a:ext cx="63324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917">
                  <a:extLst>
                    <a:ext uri="{9D8B030D-6E8A-4147-A177-3AD203B41FA5}">
                      <a16:colId xmlns:a16="http://schemas.microsoft.com/office/drawing/2014/main" val="3619835091"/>
                    </a:ext>
                  </a:extLst>
                </a:gridCol>
                <a:gridCol w="1954924">
                  <a:extLst>
                    <a:ext uri="{9D8B030D-6E8A-4147-A177-3AD203B41FA5}">
                      <a16:colId xmlns:a16="http://schemas.microsoft.com/office/drawing/2014/main" val="2350874735"/>
                    </a:ext>
                  </a:extLst>
                </a:gridCol>
                <a:gridCol w="1355835">
                  <a:extLst>
                    <a:ext uri="{9D8B030D-6E8A-4147-A177-3AD203B41FA5}">
                      <a16:colId xmlns:a16="http://schemas.microsoft.com/office/drawing/2014/main" val="3811730043"/>
                    </a:ext>
                  </a:extLst>
                </a:gridCol>
                <a:gridCol w="1200807">
                  <a:extLst>
                    <a:ext uri="{9D8B030D-6E8A-4147-A177-3AD203B41FA5}">
                      <a16:colId xmlns:a16="http://schemas.microsoft.com/office/drawing/2014/main" val="916744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4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OLS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0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4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Polynomial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74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2713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19A931-C981-F447-BF56-0EE240DF1722}"/>
              </a:ext>
            </a:extLst>
          </p:cNvPr>
          <p:cNvSpPr txBox="1"/>
          <p:nvPr/>
        </p:nvSpPr>
        <p:spPr>
          <a:xfrm>
            <a:off x="2795751" y="5196840"/>
            <a:ext cx="660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*dataset was sampled with 5-fold cross validation for all models</a:t>
            </a:r>
          </a:p>
        </p:txBody>
      </p:sp>
    </p:spTree>
    <p:extLst>
      <p:ext uri="{BB962C8B-B14F-4D97-AF65-F5344CB8AC3E}">
        <p14:creationId xmlns:p14="http://schemas.microsoft.com/office/powerpoint/2010/main" val="2955140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372</Words>
  <Application>Microsoft Macintosh PowerPoint</Application>
  <PresentationFormat>Widescreen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The Sneaker Game: Datafied</vt:lpstr>
      <vt:lpstr>Sneaker culture</vt:lpstr>
      <vt:lpstr>The sneaker market is like no other</vt:lpstr>
      <vt:lpstr>Have no fear, linear regression is here! </vt:lpstr>
      <vt:lpstr>Features used to predict prices</vt:lpstr>
      <vt:lpstr>Method: Linear Regression</vt:lpstr>
      <vt:lpstr>Feature Engineering</vt:lpstr>
      <vt:lpstr>Results before feature engineering</vt:lpstr>
      <vt:lpstr>Results after feature engineering</vt:lpstr>
      <vt:lpstr>And the winner is…</vt:lpstr>
      <vt:lpstr>Real World Test</vt:lpstr>
      <vt:lpstr>Real World Test</vt:lpstr>
      <vt:lpstr>Real World Test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Sneaker Game: Datafied</dc:title>
  <dc:creator>Marcos Dominguez</dc:creator>
  <cp:lastModifiedBy>Marcos Dominguez</cp:lastModifiedBy>
  <cp:revision>10</cp:revision>
  <dcterms:created xsi:type="dcterms:W3CDTF">2020-10-09T02:34:22Z</dcterms:created>
  <dcterms:modified xsi:type="dcterms:W3CDTF">2020-10-09T04:18:26Z</dcterms:modified>
</cp:coreProperties>
</file>