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5" r:id="rId3"/>
    <p:sldId id="264" r:id="rId4"/>
    <p:sldId id="265" r:id="rId5"/>
    <p:sldId id="258" r:id="rId6"/>
    <p:sldId id="274" r:id="rId7"/>
    <p:sldId id="273" r:id="rId8"/>
    <p:sldId id="27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DD41C-3294-334D-97EB-A077A61882D3}" type="doc">
      <dgm:prSet loTypeId="urn:microsoft.com/office/officeart/2005/8/layout/hierarchy2" loCatId="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DF46911-4F74-2347-AEF2-BD50AF9B7A03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Trump speech text</a:t>
          </a:r>
        </a:p>
      </dgm:t>
    </dgm:pt>
    <dgm:pt modelId="{E0A4CA2D-7E6E-CD4A-985A-DB4743DF712F}" type="parTrans" cxnId="{DBFB4EBB-91E3-4945-A1DE-BF5342B5B424}">
      <dgm:prSet/>
      <dgm:spPr/>
      <dgm:t>
        <a:bodyPr/>
        <a:lstStyle/>
        <a:p>
          <a:endParaRPr lang="en-US"/>
        </a:p>
      </dgm:t>
    </dgm:pt>
    <dgm:pt modelId="{FDBE9AEA-5B73-8243-86A8-308A19FB46E3}" type="sibTrans" cxnId="{DBFB4EBB-91E3-4945-A1DE-BF5342B5B424}">
      <dgm:prSet/>
      <dgm:spPr/>
      <dgm:t>
        <a:bodyPr/>
        <a:lstStyle/>
        <a:p>
          <a:endParaRPr lang="en-US"/>
        </a:p>
      </dgm:t>
    </dgm:pt>
    <dgm:pt modelId="{383AED30-33B9-B442-B1A8-D3B7F759C06F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Clean, decipher and analyze text</a:t>
          </a:r>
        </a:p>
      </dgm:t>
    </dgm:pt>
    <dgm:pt modelId="{E1F7617C-AA90-EE40-8F75-D536735DADBE}" type="parTrans" cxnId="{D91A023F-6471-0346-8DF3-94333CC3BB75}">
      <dgm:prSet/>
      <dgm:spPr/>
      <dgm:t>
        <a:bodyPr/>
        <a:lstStyle/>
        <a:p>
          <a:endParaRPr lang="en-US"/>
        </a:p>
      </dgm:t>
    </dgm:pt>
    <dgm:pt modelId="{F8B4FA9D-C311-344C-AF48-A8149E076A8E}" type="sibTrans" cxnId="{D91A023F-6471-0346-8DF3-94333CC3BB75}">
      <dgm:prSet/>
      <dgm:spPr/>
      <dgm:t>
        <a:bodyPr/>
        <a:lstStyle/>
        <a:p>
          <a:endParaRPr lang="en-US"/>
        </a:p>
      </dgm:t>
    </dgm:pt>
    <dgm:pt modelId="{C0521A8C-6E78-964C-BAE8-B338A79BB397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Topic 1</a:t>
          </a:r>
        </a:p>
      </dgm:t>
    </dgm:pt>
    <dgm:pt modelId="{A9639EE0-1DEB-6D4C-9C52-7E83A532EEE2}" type="parTrans" cxnId="{97022781-48F6-6A42-9159-BF24DFDD9AB3}">
      <dgm:prSet/>
      <dgm:spPr/>
      <dgm:t>
        <a:bodyPr/>
        <a:lstStyle/>
        <a:p>
          <a:endParaRPr lang="en-US"/>
        </a:p>
      </dgm:t>
    </dgm:pt>
    <dgm:pt modelId="{87874915-929A-B549-BDA5-5FD29EF3E5A5}" type="sibTrans" cxnId="{97022781-48F6-6A42-9159-BF24DFDD9AB3}">
      <dgm:prSet/>
      <dgm:spPr/>
      <dgm:t>
        <a:bodyPr/>
        <a:lstStyle/>
        <a:p>
          <a:endParaRPr lang="en-US"/>
        </a:p>
      </dgm:t>
    </dgm:pt>
    <dgm:pt modelId="{9C99CF9F-8E53-B342-BE3C-80449A26BF75}">
      <dgm:prSet phldrT="[Text]"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Topic 2</a:t>
          </a:r>
        </a:p>
      </dgm:t>
    </dgm:pt>
    <dgm:pt modelId="{C475CF18-1C4B-554D-B6ED-67515B6F3B37}" type="parTrans" cxnId="{C097C511-6255-444F-AB01-467456CF032E}">
      <dgm:prSet/>
      <dgm:spPr/>
      <dgm:t>
        <a:bodyPr/>
        <a:lstStyle/>
        <a:p>
          <a:endParaRPr lang="en-US"/>
        </a:p>
      </dgm:t>
    </dgm:pt>
    <dgm:pt modelId="{A8378286-D2B6-6D43-8737-6F2EDFBC7DB3}" type="sibTrans" cxnId="{C097C511-6255-444F-AB01-467456CF032E}">
      <dgm:prSet/>
      <dgm:spPr/>
      <dgm:t>
        <a:bodyPr/>
        <a:lstStyle/>
        <a:p>
          <a:endParaRPr lang="en-US"/>
        </a:p>
      </dgm:t>
    </dgm:pt>
    <dgm:pt modelId="{5C577609-8918-FE4C-A472-198B0491FA37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Topic 3</a:t>
          </a:r>
        </a:p>
      </dgm:t>
    </dgm:pt>
    <dgm:pt modelId="{9C2DBCA9-6623-204B-9C6F-E723ACF1893C}" type="parTrans" cxnId="{954F60A3-A3D3-2341-85FF-871E823E811F}">
      <dgm:prSet/>
      <dgm:spPr/>
      <dgm:t>
        <a:bodyPr/>
        <a:lstStyle/>
        <a:p>
          <a:endParaRPr lang="en-US"/>
        </a:p>
      </dgm:t>
    </dgm:pt>
    <dgm:pt modelId="{87485306-517A-7D41-A7EF-83EE2A692969}" type="sibTrans" cxnId="{954F60A3-A3D3-2341-85FF-871E823E811F}">
      <dgm:prSet/>
      <dgm:spPr/>
      <dgm:t>
        <a:bodyPr/>
        <a:lstStyle/>
        <a:p>
          <a:endParaRPr lang="en-US"/>
        </a:p>
      </dgm:t>
    </dgm:pt>
    <dgm:pt modelId="{A89A98D4-1CC1-0B42-9F92-E556A1F7412B}" type="pres">
      <dgm:prSet presAssocID="{583DD41C-3294-334D-97EB-A077A6188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D491B9-17AD-CB40-918E-18D65F8215A9}" type="pres">
      <dgm:prSet presAssocID="{9DF46911-4F74-2347-AEF2-BD50AF9B7A03}" presName="root1" presStyleCnt="0"/>
      <dgm:spPr/>
    </dgm:pt>
    <dgm:pt modelId="{171C7984-3C1E-5B41-83D9-4296EAB80E8A}" type="pres">
      <dgm:prSet presAssocID="{9DF46911-4F74-2347-AEF2-BD50AF9B7A03}" presName="LevelOneTextNode" presStyleLbl="node0" presStyleIdx="0" presStyleCnt="1">
        <dgm:presLayoutVars>
          <dgm:chPref val="3"/>
        </dgm:presLayoutVars>
      </dgm:prSet>
      <dgm:spPr/>
    </dgm:pt>
    <dgm:pt modelId="{B79A1CA5-8C99-B24D-8297-D0A06335780B}" type="pres">
      <dgm:prSet presAssocID="{9DF46911-4F74-2347-AEF2-BD50AF9B7A03}" presName="level2hierChild" presStyleCnt="0"/>
      <dgm:spPr/>
    </dgm:pt>
    <dgm:pt modelId="{84C3432A-FEDA-1A46-8F9C-F2CAB52272C1}" type="pres">
      <dgm:prSet presAssocID="{E1F7617C-AA90-EE40-8F75-D536735DADBE}" presName="conn2-1" presStyleLbl="parChTrans1D2" presStyleIdx="0" presStyleCnt="1"/>
      <dgm:spPr/>
    </dgm:pt>
    <dgm:pt modelId="{F928698B-CBDA-7A4A-BE92-D054DDB38FA5}" type="pres">
      <dgm:prSet presAssocID="{E1F7617C-AA90-EE40-8F75-D536735DADBE}" presName="connTx" presStyleLbl="parChTrans1D2" presStyleIdx="0" presStyleCnt="1"/>
      <dgm:spPr/>
    </dgm:pt>
    <dgm:pt modelId="{46632329-D591-9D42-BD65-325D4DBEE9D9}" type="pres">
      <dgm:prSet presAssocID="{383AED30-33B9-B442-B1A8-D3B7F759C06F}" presName="root2" presStyleCnt="0"/>
      <dgm:spPr/>
    </dgm:pt>
    <dgm:pt modelId="{1088DF04-32DB-B648-B9B8-B103FD36CB85}" type="pres">
      <dgm:prSet presAssocID="{383AED30-33B9-B442-B1A8-D3B7F759C06F}" presName="LevelTwoTextNode" presStyleLbl="node2" presStyleIdx="0" presStyleCnt="1" custLinFactNeighborY="798">
        <dgm:presLayoutVars>
          <dgm:chPref val="3"/>
        </dgm:presLayoutVars>
      </dgm:prSet>
      <dgm:spPr/>
    </dgm:pt>
    <dgm:pt modelId="{E1F6934C-FF54-A44C-B2D6-93B3540E2297}" type="pres">
      <dgm:prSet presAssocID="{383AED30-33B9-B442-B1A8-D3B7F759C06F}" presName="level3hierChild" presStyleCnt="0"/>
      <dgm:spPr/>
    </dgm:pt>
    <dgm:pt modelId="{99AEA3CC-8D25-B74C-9D34-8B428647D4CB}" type="pres">
      <dgm:prSet presAssocID="{A9639EE0-1DEB-6D4C-9C52-7E83A532EEE2}" presName="conn2-1" presStyleLbl="parChTrans1D3" presStyleIdx="0" presStyleCnt="3"/>
      <dgm:spPr/>
    </dgm:pt>
    <dgm:pt modelId="{2FC4A65E-7081-314B-B204-188F3F895824}" type="pres">
      <dgm:prSet presAssocID="{A9639EE0-1DEB-6D4C-9C52-7E83A532EEE2}" presName="connTx" presStyleLbl="parChTrans1D3" presStyleIdx="0" presStyleCnt="3"/>
      <dgm:spPr/>
    </dgm:pt>
    <dgm:pt modelId="{FCB7F30D-A82B-034F-B532-BE9BDFBCAB07}" type="pres">
      <dgm:prSet presAssocID="{C0521A8C-6E78-964C-BAE8-B338A79BB397}" presName="root2" presStyleCnt="0"/>
      <dgm:spPr/>
    </dgm:pt>
    <dgm:pt modelId="{0F719451-335A-9E41-830C-E3639C1E5DF3}" type="pres">
      <dgm:prSet presAssocID="{C0521A8C-6E78-964C-BAE8-B338A79BB397}" presName="LevelTwoTextNode" presStyleLbl="node3" presStyleIdx="0" presStyleCnt="3">
        <dgm:presLayoutVars>
          <dgm:chPref val="3"/>
        </dgm:presLayoutVars>
      </dgm:prSet>
      <dgm:spPr/>
    </dgm:pt>
    <dgm:pt modelId="{E22D3A85-DC5B-5E4D-8434-CDD8BD3F78A5}" type="pres">
      <dgm:prSet presAssocID="{C0521A8C-6E78-964C-BAE8-B338A79BB397}" presName="level3hierChild" presStyleCnt="0"/>
      <dgm:spPr/>
    </dgm:pt>
    <dgm:pt modelId="{5E456B41-4ECF-794C-B109-F326759080BA}" type="pres">
      <dgm:prSet presAssocID="{C475CF18-1C4B-554D-B6ED-67515B6F3B37}" presName="conn2-1" presStyleLbl="parChTrans1D3" presStyleIdx="1" presStyleCnt="3"/>
      <dgm:spPr/>
    </dgm:pt>
    <dgm:pt modelId="{BBA7E78D-2D35-AE42-87C4-9A3E7692218B}" type="pres">
      <dgm:prSet presAssocID="{C475CF18-1C4B-554D-B6ED-67515B6F3B37}" presName="connTx" presStyleLbl="parChTrans1D3" presStyleIdx="1" presStyleCnt="3"/>
      <dgm:spPr/>
    </dgm:pt>
    <dgm:pt modelId="{BE7519DC-9DEF-D940-A533-BC9F3DC92365}" type="pres">
      <dgm:prSet presAssocID="{9C99CF9F-8E53-B342-BE3C-80449A26BF75}" presName="root2" presStyleCnt="0"/>
      <dgm:spPr/>
    </dgm:pt>
    <dgm:pt modelId="{7D7CD575-7F96-654F-BF73-8223C4124E6E}" type="pres">
      <dgm:prSet presAssocID="{9C99CF9F-8E53-B342-BE3C-80449A26BF75}" presName="LevelTwoTextNode" presStyleLbl="node3" presStyleIdx="1" presStyleCnt="3">
        <dgm:presLayoutVars>
          <dgm:chPref val="3"/>
        </dgm:presLayoutVars>
      </dgm:prSet>
      <dgm:spPr/>
    </dgm:pt>
    <dgm:pt modelId="{2133BC66-6657-A14C-938A-A1110E020112}" type="pres">
      <dgm:prSet presAssocID="{9C99CF9F-8E53-B342-BE3C-80449A26BF75}" presName="level3hierChild" presStyleCnt="0"/>
      <dgm:spPr/>
    </dgm:pt>
    <dgm:pt modelId="{C20EC4DB-3602-0E4E-9539-D693E3F6EA37}" type="pres">
      <dgm:prSet presAssocID="{9C2DBCA9-6623-204B-9C6F-E723ACF1893C}" presName="conn2-1" presStyleLbl="parChTrans1D3" presStyleIdx="2" presStyleCnt="3"/>
      <dgm:spPr/>
    </dgm:pt>
    <dgm:pt modelId="{3ACA9AFA-C2CB-214D-BF03-316E080E0F82}" type="pres">
      <dgm:prSet presAssocID="{9C2DBCA9-6623-204B-9C6F-E723ACF1893C}" presName="connTx" presStyleLbl="parChTrans1D3" presStyleIdx="2" presStyleCnt="3"/>
      <dgm:spPr/>
    </dgm:pt>
    <dgm:pt modelId="{E4F998C9-DC80-404B-B32C-FD27649273E5}" type="pres">
      <dgm:prSet presAssocID="{5C577609-8918-FE4C-A472-198B0491FA37}" presName="root2" presStyleCnt="0"/>
      <dgm:spPr/>
    </dgm:pt>
    <dgm:pt modelId="{AF3844E4-1707-1349-92D9-2AA0F8397A72}" type="pres">
      <dgm:prSet presAssocID="{5C577609-8918-FE4C-A472-198B0491FA37}" presName="LevelTwoTextNode" presStyleLbl="node3" presStyleIdx="2" presStyleCnt="3">
        <dgm:presLayoutVars>
          <dgm:chPref val="3"/>
        </dgm:presLayoutVars>
      </dgm:prSet>
      <dgm:spPr/>
    </dgm:pt>
    <dgm:pt modelId="{337AD34B-8121-5645-8F2B-B9352AAFD701}" type="pres">
      <dgm:prSet presAssocID="{5C577609-8918-FE4C-A472-198B0491FA37}" presName="level3hierChild" presStyleCnt="0"/>
      <dgm:spPr/>
    </dgm:pt>
  </dgm:ptLst>
  <dgm:cxnLst>
    <dgm:cxn modelId="{3AF9C206-A77E-5543-BFE3-0B4A34556D4A}" type="presOf" srcId="{C475CF18-1C4B-554D-B6ED-67515B6F3B37}" destId="{BBA7E78D-2D35-AE42-87C4-9A3E7692218B}" srcOrd="1" destOrd="0" presId="urn:microsoft.com/office/officeart/2005/8/layout/hierarchy2"/>
    <dgm:cxn modelId="{AC02CD0A-C5BC-8141-B826-669F7C10A712}" type="presOf" srcId="{C0521A8C-6E78-964C-BAE8-B338A79BB397}" destId="{0F719451-335A-9E41-830C-E3639C1E5DF3}" srcOrd="0" destOrd="0" presId="urn:microsoft.com/office/officeart/2005/8/layout/hierarchy2"/>
    <dgm:cxn modelId="{C097C511-6255-444F-AB01-467456CF032E}" srcId="{383AED30-33B9-B442-B1A8-D3B7F759C06F}" destId="{9C99CF9F-8E53-B342-BE3C-80449A26BF75}" srcOrd="1" destOrd="0" parTransId="{C475CF18-1C4B-554D-B6ED-67515B6F3B37}" sibTransId="{A8378286-D2B6-6D43-8737-6F2EDFBC7DB3}"/>
    <dgm:cxn modelId="{04E0762B-2293-8748-81C5-8387415A6537}" type="presOf" srcId="{E1F7617C-AA90-EE40-8F75-D536735DADBE}" destId="{F928698B-CBDA-7A4A-BE92-D054DDB38FA5}" srcOrd="1" destOrd="0" presId="urn:microsoft.com/office/officeart/2005/8/layout/hierarchy2"/>
    <dgm:cxn modelId="{14338E31-8D85-8B44-BCED-7BA7D86CA16A}" type="presOf" srcId="{C475CF18-1C4B-554D-B6ED-67515B6F3B37}" destId="{5E456B41-4ECF-794C-B109-F326759080BA}" srcOrd="0" destOrd="0" presId="urn:microsoft.com/office/officeart/2005/8/layout/hierarchy2"/>
    <dgm:cxn modelId="{B9026B3B-DA07-0D46-A99E-1E2F0A74DC06}" type="presOf" srcId="{A9639EE0-1DEB-6D4C-9C52-7E83A532EEE2}" destId="{99AEA3CC-8D25-B74C-9D34-8B428647D4CB}" srcOrd="0" destOrd="0" presId="urn:microsoft.com/office/officeart/2005/8/layout/hierarchy2"/>
    <dgm:cxn modelId="{D91A023F-6471-0346-8DF3-94333CC3BB75}" srcId="{9DF46911-4F74-2347-AEF2-BD50AF9B7A03}" destId="{383AED30-33B9-B442-B1A8-D3B7F759C06F}" srcOrd="0" destOrd="0" parTransId="{E1F7617C-AA90-EE40-8F75-D536735DADBE}" sibTransId="{F8B4FA9D-C311-344C-AF48-A8149E076A8E}"/>
    <dgm:cxn modelId="{09649742-A5B5-514C-AE8B-BF1A5A889402}" type="presOf" srcId="{9C2DBCA9-6623-204B-9C6F-E723ACF1893C}" destId="{3ACA9AFA-C2CB-214D-BF03-316E080E0F82}" srcOrd="1" destOrd="0" presId="urn:microsoft.com/office/officeart/2005/8/layout/hierarchy2"/>
    <dgm:cxn modelId="{0586D563-747A-B14A-B6B0-9C5FE02559CD}" type="presOf" srcId="{9C2DBCA9-6623-204B-9C6F-E723ACF1893C}" destId="{C20EC4DB-3602-0E4E-9539-D693E3F6EA37}" srcOrd="0" destOrd="0" presId="urn:microsoft.com/office/officeart/2005/8/layout/hierarchy2"/>
    <dgm:cxn modelId="{97022781-48F6-6A42-9159-BF24DFDD9AB3}" srcId="{383AED30-33B9-B442-B1A8-D3B7F759C06F}" destId="{C0521A8C-6E78-964C-BAE8-B338A79BB397}" srcOrd="0" destOrd="0" parTransId="{A9639EE0-1DEB-6D4C-9C52-7E83A532EEE2}" sibTransId="{87874915-929A-B549-BDA5-5FD29EF3E5A5}"/>
    <dgm:cxn modelId="{923A0083-D3AC-7A40-A24D-EBCCC2F0AEAC}" type="presOf" srcId="{A9639EE0-1DEB-6D4C-9C52-7E83A532EEE2}" destId="{2FC4A65E-7081-314B-B204-188F3F895824}" srcOrd="1" destOrd="0" presId="urn:microsoft.com/office/officeart/2005/8/layout/hierarchy2"/>
    <dgm:cxn modelId="{36AD529B-5B91-FE44-89B1-D4FE585439C5}" type="presOf" srcId="{383AED30-33B9-B442-B1A8-D3B7F759C06F}" destId="{1088DF04-32DB-B648-B9B8-B103FD36CB85}" srcOrd="0" destOrd="0" presId="urn:microsoft.com/office/officeart/2005/8/layout/hierarchy2"/>
    <dgm:cxn modelId="{954F60A3-A3D3-2341-85FF-871E823E811F}" srcId="{383AED30-33B9-B442-B1A8-D3B7F759C06F}" destId="{5C577609-8918-FE4C-A472-198B0491FA37}" srcOrd="2" destOrd="0" parTransId="{9C2DBCA9-6623-204B-9C6F-E723ACF1893C}" sibTransId="{87485306-517A-7D41-A7EF-83EE2A692969}"/>
    <dgm:cxn modelId="{DBFB4EBB-91E3-4945-A1DE-BF5342B5B424}" srcId="{583DD41C-3294-334D-97EB-A077A61882D3}" destId="{9DF46911-4F74-2347-AEF2-BD50AF9B7A03}" srcOrd="0" destOrd="0" parTransId="{E0A4CA2D-7E6E-CD4A-985A-DB4743DF712F}" sibTransId="{FDBE9AEA-5B73-8243-86A8-308A19FB46E3}"/>
    <dgm:cxn modelId="{BA067AC4-480B-AF4A-8D48-D0404AEF2DEA}" type="presOf" srcId="{9DF46911-4F74-2347-AEF2-BD50AF9B7A03}" destId="{171C7984-3C1E-5B41-83D9-4296EAB80E8A}" srcOrd="0" destOrd="0" presId="urn:microsoft.com/office/officeart/2005/8/layout/hierarchy2"/>
    <dgm:cxn modelId="{392319CA-28A3-954E-8816-861C0BC3925C}" type="presOf" srcId="{9C99CF9F-8E53-B342-BE3C-80449A26BF75}" destId="{7D7CD575-7F96-654F-BF73-8223C4124E6E}" srcOrd="0" destOrd="0" presId="urn:microsoft.com/office/officeart/2005/8/layout/hierarchy2"/>
    <dgm:cxn modelId="{244559D0-F227-D149-A00D-A61B02249420}" type="presOf" srcId="{5C577609-8918-FE4C-A472-198B0491FA37}" destId="{AF3844E4-1707-1349-92D9-2AA0F8397A72}" srcOrd="0" destOrd="0" presId="urn:microsoft.com/office/officeart/2005/8/layout/hierarchy2"/>
    <dgm:cxn modelId="{5463C8E2-5402-7142-8CB0-A5C73BD07D4F}" type="presOf" srcId="{583DD41C-3294-334D-97EB-A077A61882D3}" destId="{A89A98D4-1CC1-0B42-9F92-E556A1F7412B}" srcOrd="0" destOrd="0" presId="urn:microsoft.com/office/officeart/2005/8/layout/hierarchy2"/>
    <dgm:cxn modelId="{8BB70FEB-B430-4C4D-958E-348E4F629F92}" type="presOf" srcId="{E1F7617C-AA90-EE40-8F75-D536735DADBE}" destId="{84C3432A-FEDA-1A46-8F9C-F2CAB52272C1}" srcOrd="0" destOrd="0" presId="urn:microsoft.com/office/officeart/2005/8/layout/hierarchy2"/>
    <dgm:cxn modelId="{A2E615BC-B5E1-7C45-A322-DE150B9617E6}" type="presParOf" srcId="{A89A98D4-1CC1-0B42-9F92-E556A1F7412B}" destId="{E7D491B9-17AD-CB40-918E-18D65F8215A9}" srcOrd="0" destOrd="0" presId="urn:microsoft.com/office/officeart/2005/8/layout/hierarchy2"/>
    <dgm:cxn modelId="{9D816EFB-8BB2-0743-A170-9BAC501842B2}" type="presParOf" srcId="{E7D491B9-17AD-CB40-918E-18D65F8215A9}" destId="{171C7984-3C1E-5B41-83D9-4296EAB80E8A}" srcOrd="0" destOrd="0" presId="urn:microsoft.com/office/officeart/2005/8/layout/hierarchy2"/>
    <dgm:cxn modelId="{DC4650D0-C2A6-E140-934D-960743F776F5}" type="presParOf" srcId="{E7D491B9-17AD-CB40-918E-18D65F8215A9}" destId="{B79A1CA5-8C99-B24D-8297-D0A06335780B}" srcOrd="1" destOrd="0" presId="urn:microsoft.com/office/officeart/2005/8/layout/hierarchy2"/>
    <dgm:cxn modelId="{3194A4B7-11FB-B04A-96C4-7A61B3EDB297}" type="presParOf" srcId="{B79A1CA5-8C99-B24D-8297-D0A06335780B}" destId="{84C3432A-FEDA-1A46-8F9C-F2CAB52272C1}" srcOrd="0" destOrd="0" presId="urn:microsoft.com/office/officeart/2005/8/layout/hierarchy2"/>
    <dgm:cxn modelId="{701A2827-3113-A742-9CA0-CEC767A2C8D1}" type="presParOf" srcId="{84C3432A-FEDA-1A46-8F9C-F2CAB52272C1}" destId="{F928698B-CBDA-7A4A-BE92-D054DDB38FA5}" srcOrd="0" destOrd="0" presId="urn:microsoft.com/office/officeart/2005/8/layout/hierarchy2"/>
    <dgm:cxn modelId="{9B36CF96-FDED-1845-A68E-EEFEB917A685}" type="presParOf" srcId="{B79A1CA5-8C99-B24D-8297-D0A06335780B}" destId="{46632329-D591-9D42-BD65-325D4DBEE9D9}" srcOrd="1" destOrd="0" presId="urn:microsoft.com/office/officeart/2005/8/layout/hierarchy2"/>
    <dgm:cxn modelId="{C8A19DD4-2B3A-9244-8E0C-8E9ACF1A9A8B}" type="presParOf" srcId="{46632329-D591-9D42-BD65-325D4DBEE9D9}" destId="{1088DF04-32DB-B648-B9B8-B103FD36CB85}" srcOrd="0" destOrd="0" presId="urn:microsoft.com/office/officeart/2005/8/layout/hierarchy2"/>
    <dgm:cxn modelId="{B7F832B9-B47A-1544-A05D-6DDB3BA81FAC}" type="presParOf" srcId="{46632329-D591-9D42-BD65-325D4DBEE9D9}" destId="{E1F6934C-FF54-A44C-B2D6-93B3540E2297}" srcOrd="1" destOrd="0" presId="urn:microsoft.com/office/officeart/2005/8/layout/hierarchy2"/>
    <dgm:cxn modelId="{97317128-0801-7D4E-9AC6-5DF2034BD389}" type="presParOf" srcId="{E1F6934C-FF54-A44C-B2D6-93B3540E2297}" destId="{99AEA3CC-8D25-B74C-9D34-8B428647D4CB}" srcOrd="0" destOrd="0" presId="urn:microsoft.com/office/officeart/2005/8/layout/hierarchy2"/>
    <dgm:cxn modelId="{A84C77AC-0AFD-274F-A987-3ECA9CE53C12}" type="presParOf" srcId="{99AEA3CC-8D25-B74C-9D34-8B428647D4CB}" destId="{2FC4A65E-7081-314B-B204-188F3F895824}" srcOrd="0" destOrd="0" presId="urn:microsoft.com/office/officeart/2005/8/layout/hierarchy2"/>
    <dgm:cxn modelId="{D028AA48-2083-034B-BF79-4D36DE9FC743}" type="presParOf" srcId="{E1F6934C-FF54-A44C-B2D6-93B3540E2297}" destId="{FCB7F30D-A82B-034F-B532-BE9BDFBCAB07}" srcOrd="1" destOrd="0" presId="urn:microsoft.com/office/officeart/2005/8/layout/hierarchy2"/>
    <dgm:cxn modelId="{B96864F2-5F14-374B-BEF6-4D2982861CD6}" type="presParOf" srcId="{FCB7F30D-A82B-034F-B532-BE9BDFBCAB07}" destId="{0F719451-335A-9E41-830C-E3639C1E5DF3}" srcOrd="0" destOrd="0" presId="urn:microsoft.com/office/officeart/2005/8/layout/hierarchy2"/>
    <dgm:cxn modelId="{F466796C-4C78-9748-A052-0347D9A28AB1}" type="presParOf" srcId="{FCB7F30D-A82B-034F-B532-BE9BDFBCAB07}" destId="{E22D3A85-DC5B-5E4D-8434-CDD8BD3F78A5}" srcOrd="1" destOrd="0" presId="urn:microsoft.com/office/officeart/2005/8/layout/hierarchy2"/>
    <dgm:cxn modelId="{A375123C-B1C1-C948-927F-9AF06EF29F37}" type="presParOf" srcId="{E1F6934C-FF54-A44C-B2D6-93B3540E2297}" destId="{5E456B41-4ECF-794C-B109-F326759080BA}" srcOrd="2" destOrd="0" presId="urn:microsoft.com/office/officeart/2005/8/layout/hierarchy2"/>
    <dgm:cxn modelId="{8BBC6AEB-992F-794C-8157-22FD50269497}" type="presParOf" srcId="{5E456B41-4ECF-794C-B109-F326759080BA}" destId="{BBA7E78D-2D35-AE42-87C4-9A3E7692218B}" srcOrd="0" destOrd="0" presId="urn:microsoft.com/office/officeart/2005/8/layout/hierarchy2"/>
    <dgm:cxn modelId="{EF6C5125-B44F-534A-8C29-B79F1B490C2B}" type="presParOf" srcId="{E1F6934C-FF54-A44C-B2D6-93B3540E2297}" destId="{BE7519DC-9DEF-D940-A533-BC9F3DC92365}" srcOrd="3" destOrd="0" presId="urn:microsoft.com/office/officeart/2005/8/layout/hierarchy2"/>
    <dgm:cxn modelId="{E7CB8E60-4540-294F-8932-9903CC36FF03}" type="presParOf" srcId="{BE7519DC-9DEF-D940-A533-BC9F3DC92365}" destId="{7D7CD575-7F96-654F-BF73-8223C4124E6E}" srcOrd="0" destOrd="0" presId="urn:microsoft.com/office/officeart/2005/8/layout/hierarchy2"/>
    <dgm:cxn modelId="{E69A8B9F-1625-194A-8A83-F46B42C7F541}" type="presParOf" srcId="{BE7519DC-9DEF-D940-A533-BC9F3DC92365}" destId="{2133BC66-6657-A14C-938A-A1110E020112}" srcOrd="1" destOrd="0" presId="urn:microsoft.com/office/officeart/2005/8/layout/hierarchy2"/>
    <dgm:cxn modelId="{D1720968-EFB9-6C4B-90AE-9D66D756CCA9}" type="presParOf" srcId="{E1F6934C-FF54-A44C-B2D6-93B3540E2297}" destId="{C20EC4DB-3602-0E4E-9539-D693E3F6EA37}" srcOrd="4" destOrd="0" presId="urn:microsoft.com/office/officeart/2005/8/layout/hierarchy2"/>
    <dgm:cxn modelId="{A2C99466-FE0D-4C4C-9AA8-36EA9AD584FB}" type="presParOf" srcId="{C20EC4DB-3602-0E4E-9539-D693E3F6EA37}" destId="{3ACA9AFA-C2CB-214D-BF03-316E080E0F82}" srcOrd="0" destOrd="0" presId="urn:microsoft.com/office/officeart/2005/8/layout/hierarchy2"/>
    <dgm:cxn modelId="{6794587D-BE3F-2B4F-9892-17660782DD93}" type="presParOf" srcId="{E1F6934C-FF54-A44C-B2D6-93B3540E2297}" destId="{E4F998C9-DC80-404B-B32C-FD27649273E5}" srcOrd="5" destOrd="0" presId="urn:microsoft.com/office/officeart/2005/8/layout/hierarchy2"/>
    <dgm:cxn modelId="{E24E2E62-2820-C146-B865-A303E12D7F42}" type="presParOf" srcId="{E4F998C9-DC80-404B-B32C-FD27649273E5}" destId="{AF3844E4-1707-1349-92D9-2AA0F8397A72}" srcOrd="0" destOrd="0" presId="urn:microsoft.com/office/officeart/2005/8/layout/hierarchy2"/>
    <dgm:cxn modelId="{D23A3800-8314-B240-B6B5-F847FD290D8A}" type="presParOf" srcId="{E4F998C9-DC80-404B-B32C-FD27649273E5}" destId="{337AD34B-8121-5645-8F2B-B9352AAFD7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C7984-3C1E-5B41-83D9-4296EAB80E8A}">
      <dsp:nvSpPr>
        <dsp:cNvPr id="0" name=""/>
        <dsp:cNvSpPr/>
      </dsp:nvSpPr>
      <dsp:spPr>
        <a:xfrm>
          <a:off x="252061" y="1517019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eorgia" panose="02040502050405020303" pitchFamily="18" charset="0"/>
            </a:rPr>
            <a:t>Trump speech text</a:t>
          </a:r>
        </a:p>
      </dsp:txBody>
      <dsp:txXfrm>
        <a:off x="290643" y="1555601"/>
        <a:ext cx="2557435" cy="1240135"/>
      </dsp:txXfrm>
    </dsp:sp>
    <dsp:sp modelId="{84C3432A-FEDA-1A46-8F9C-F2CAB52272C1}">
      <dsp:nvSpPr>
        <dsp:cNvPr id="0" name=""/>
        <dsp:cNvSpPr/>
      </dsp:nvSpPr>
      <dsp:spPr>
        <a:xfrm rot="34290">
          <a:off x="2886634" y="2153678"/>
          <a:ext cx="10538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92" y="2724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7233" y="2154577"/>
        <a:ext cx="52694" cy="52694"/>
      </dsp:txXfrm>
    </dsp:sp>
    <dsp:sp modelId="{1088DF04-32DB-B648-B9B8-B103FD36CB85}">
      <dsp:nvSpPr>
        <dsp:cNvPr id="0" name=""/>
        <dsp:cNvSpPr/>
      </dsp:nvSpPr>
      <dsp:spPr>
        <a:xfrm>
          <a:off x="3940500" y="1527531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eorgia" panose="02040502050405020303" pitchFamily="18" charset="0"/>
            </a:rPr>
            <a:t>Clean, decipher and analyze text</a:t>
          </a:r>
        </a:p>
      </dsp:txBody>
      <dsp:txXfrm>
        <a:off x="3979082" y="1566113"/>
        <a:ext cx="2557435" cy="1240135"/>
      </dsp:txXfrm>
    </dsp:sp>
    <dsp:sp modelId="{99AEA3CC-8D25-B74C-9D34-8B428647D4CB}">
      <dsp:nvSpPr>
        <dsp:cNvPr id="0" name=""/>
        <dsp:cNvSpPr/>
      </dsp:nvSpPr>
      <dsp:spPr>
        <a:xfrm rot="18278338">
          <a:off x="6175002" y="1396231"/>
          <a:ext cx="185403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54034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5668" y="1377126"/>
        <a:ext cx="92701" cy="92701"/>
      </dsp:txXfrm>
    </dsp:sp>
    <dsp:sp modelId="{0F719451-335A-9E41-830C-E3639C1E5DF3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eorgia" panose="02040502050405020303" pitchFamily="18" charset="0"/>
            </a:rPr>
            <a:t>Topic 1</a:t>
          </a:r>
        </a:p>
      </dsp:txBody>
      <dsp:txXfrm>
        <a:off x="7667521" y="40706"/>
        <a:ext cx="2557435" cy="1240135"/>
      </dsp:txXfrm>
    </dsp:sp>
    <dsp:sp modelId="{5E456B41-4ECF-794C-B109-F326759080BA}">
      <dsp:nvSpPr>
        <dsp:cNvPr id="0" name=""/>
        <dsp:cNvSpPr/>
      </dsp:nvSpPr>
      <dsp:spPr>
        <a:xfrm rot="21565710">
          <a:off x="6575073" y="2153678"/>
          <a:ext cx="10538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92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75672" y="2154577"/>
        <a:ext cx="52694" cy="52694"/>
      </dsp:txXfrm>
    </dsp:sp>
    <dsp:sp modelId="{7D7CD575-7F96-654F-BF73-8223C4124E6E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eorgia" panose="02040502050405020303" pitchFamily="18" charset="0"/>
            </a:rPr>
            <a:t>Topic 2</a:t>
          </a:r>
        </a:p>
      </dsp:txBody>
      <dsp:txXfrm>
        <a:off x="7667521" y="1555601"/>
        <a:ext cx="2557435" cy="1240135"/>
      </dsp:txXfrm>
    </dsp:sp>
    <dsp:sp modelId="{C20EC4DB-3602-0E4E-9539-D693E3F6EA37}">
      <dsp:nvSpPr>
        <dsp:cNvPr id="0" name=""/>
        <dsp:cNvSpPr/>
      </dsp:nvSpPr>
      <dsp:spPr>
        <a:xfrm rot="3299295">
          <a:off x="6183631" y="2911126"/>
          <a:ext cx="18367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36775" y="272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6100" y="2892452"/>
        <a:ext cx="91838" cy="91838"/>
      </dsp:txXfrm>
    </dsp:sp>
    <dsp:sp modelId="{AF3844E4-1707-1349-92D9-2AA0F8397A72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eorgia" panose="02040502050405020303" pitchFamily="18" charset="0"/>
            </a:rPr>
            <a:t>Topic 3</a:t>
          </a:r>
        </a:p>
      </dsp:txBody>
      <dsp:txXfrm>
        <a:off x="766752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DEFE-E54F-724D-AE07-5E92DEF0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D8D5-A739-C741-9AF3-F03ED9CC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D161-A938-5046-93FA-A0E42B18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A248-9A6B-0B4D-A152-7EFBC05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27D4-14BE-B145-B1E1-22ADF1A0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DB7-C625-2547-9F9C-3CD0151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E7A4-3F92-A845-9C89-19C6E639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0289-0754-1045-A125-266C72FE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4B1-A8D5-8240-80C3-A1B29D79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E850-43ED-E948-B235-453B210D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13AAB-9EC9-2845-B95F-F05CBCC48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5C85-933F-4449-97AA-3D3B5281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130-4F84-C849-A06F-D73C222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769B-C4D6-244A-814B-AAD23966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4B25-CB96-004B-BBF9-CCA20999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8EC9-D6E6-324F-BD4C-713132E5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BCB1-3941-7248-A14B-417001A2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9E2D-D814-7547-A8FD-868E47A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F3C9-6D48-C546-A0D2-79EA9BA2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BCBB-D5B4-144B-B857-E67C5D1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756-EDD0-1D44-A745-733DCE1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1885-8BF5-4E41-9C76-C8F4EDF3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46D1-A48E-A947-9EF8-86649445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2F4E-6F6B-CE4E-A892-2AE1828A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0303-3405-8242-96C1-E6933B94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D15A-1690-304A-BF7E-0F9CEFA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6AD6-91B4-8345-B329-6D9082BF5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CCEE-5FA9-2B46-9A5D-134B5E60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DB36-2823-114F-B7EA-CBE188E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8554-DC02-8E43-8EB9-7F0E1192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520-9BFB-314F-A80E-C73C8B5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E308-ADD1-2349-B0D7-4E9FE3B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AFDB-C6B1-9F47-B732-1A422E89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CD69-DEEE-8345-9BAA-E1670FB0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730EF-21E8-FA4D-9E8A-3164393A9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9FE26-9284-0E48-A85E-F5B100B9C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12F0A-FCB7-4D42-BA89-ED669BB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2E0C9-1630-8340-B742-E507F19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CF1FB-42CB-EF45-A20E-D32374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F4B3-E6B3-654D-A429-38E9D1C2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673B-FAD4-AA40-8D27-BF27C89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2D21-CB82-0543-BE88-DE677382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0FB6-7C78-D349-92FF-6F54D37B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44642-2A42-5E4D-8EE4-0BF67FBE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0476-ED50-F648-9896-91C7F10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307B-DE54-F540-910A-50BF349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F63-237C-C443-AB5B-CB010FB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8EAD-EFAE-2246-97E4-6F81195D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B121-2C2D-D347-82BA-F56E89EE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1AD7-7882-CB46-9C94-E742589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142A-EE22-B44B-ADC8-4E34DB52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FC8A-67C9-1742-A91C-295E48D1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3D6-60E7-504E-8D79-838972B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ED9F-52E3-B64C-A66F-F27AF9633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B079-B15C-4D4D-A40B-CA465BFF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0439-BB25-EA4A-B3A8-5503EEDC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4FF1-CCB1-BD47-AEBB-9728824C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0155-54F4-204B-BF24-E290D13D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825F1-588E-D14A-A0E2-CCE55BA4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5DF4-5074-9943-BAC0-54C4F3A6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FAB0-2BDC-3C4F-9AEB-1ACF4D699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AFFE-87CC-0B42-9C19-A055D6466CE4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DC4-B768-0D43-AF45-B1FE4781E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0ADC-8B24-304E-8857-6375680D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21C5-DBDE-0E42-9AE7-F76FC488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6/06/22/key-facts-partisanshi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dominguez2010/Trump-Speech-NLP" TargetMode="External"/><Relationship Id="rId4" Type="http://schemas.openxmlformats.org/officeDocument/2006/relationships/hyperlink" Target="https://www.pewresearch.org/fact-tank/2020/11/06/2020-election-reveals-two-broad-voting-coalitions-fundamentally-at-od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group, different, filled&#10;&#10;Description automatically generated">
            <a:extLst>
              <a:ext uri="{FF2B5EF4-FFF2-40B4-BE49-F238E27FC236}">
                <a16:creationId xmlns:a16="http://schemas.microsoft.com/office/drawing/2014/main" id="{3C690EE3-2F85-4344-97C5-78D468CF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D414E-39B5-D54A-B211-D3AB0917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47145"/>
            <a:ext cx="10261600" cy="312168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Unifying a Nation: A Data Science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99471-8182-DF4B-BF10-BC4EE8E2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814476"/>
            <a:ext cx="10261600" cy="7746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185233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Georgia" panose="02040502050405020303" pitchFamily="18" charset="0"/>
              </a:rPr>
              <a:t>The battle has just begun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738EBB4C-7BC2-B748-BEC5-329E756C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682009"/>
            <a:ext cx="4235591" cy="3997637"/>
          </a:xfrm>
          <a:prstGeom prst="rect">
            <a:avLst/>
          </a:prstGeom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3AD6BAE3-58B2-B449-A67F-7148112F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2" y="2682009"/>
            <a:ext cx="3817967" cy="3997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0B4C15-ECC8-7240-A0A3-10743BFB42B0}"/>
              </a:ext>
            </a:extLst>
          </p:cNvPr>
          <p:cNvSpPr txBox="1"/>
          <p:nvPr/>
        </p:nvSpPr>
        <p:spPr>
          <a:xfrm>
            <a:off x="3305227" y="219341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2016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56B19-A25B-F34F-9CD0-D60C55081B24}"/>
              </a:ext>
            </a:extLst>
          </p:cNvPr>
          <p:cNvSpPr txBox="1"/>
          <p:nvPr/>
        </p:nvSpPr>
        <p:spPr>
          <a:xfrm>
            <a:off x="8158387" y="22409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21099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  <a:latin typeface="Georgia" panose="02040502050405020303" pitchFamily="18" charset="0"/>
              </a:rPr>
              <a:t>Tailor Biden’s speeches to appeal to opposition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Use Natural Language Processing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Tailor President-elect Biden’s speeches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Bridge the gap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6C877E-D8C0-8A40-AEAD-E64E66372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flag&#10;&#10;Description automatically generated">
            <a:extLst>
              <a:ext uri="{FF2B5EF4-FFF2-40B4-BE49-F238E27FC236}">
                <a16:creationId xmlns:a16="http://schemas.microsoft.com/office/drawing/2014/main" id="{001C0DD5-20FC-DF4D-B034-638F70D83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BCF08-9404-594C-9F7D-5599E4FD9E3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NLP in a nutshell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698311-4078-BF40-AFC2-42A6BD02E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394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67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  <a:latin typeface="Georgia" panose="02040502050405020303" pitchFamily="18" charset="0"/>
              </a:rPr>
              <a:t>Implementation of NLP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8 Speeches in October 2020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Arizona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Nebraska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Wisconsin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Michigan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Pennsylvania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Analyzed for insights</a:t>
            </a:r>
          </a:p>
        </p:txBody>
      </p:sp>
      <p:pic>
        <p:nvPicPr>
          <p:cNvPr id="19" name="Picture 18" descr="A close up of a microphone&#10;&#10;Description automatically generated">
            <a:extLst>
              <a:ext uri="{FF2B5EF4-FFF2-40B4-BE49-F238E27FC236}">
                <a16:creationId xmlns:a16="http://schemas.microsoft.com/office/drawing/2014/main" id="{4F0D4C34-4BF1-284F-880D-75821DF2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45" y="2459685"/>
            <a:ext cx="4429930" cy="33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FFFFFF"/>
                </a:solidFill>
                <a:latin typeface="Georgia" panose="02040502050405020303" pitchFamily="18" charset="0"/>
              </a:rPr>
              <a:t>Overall Topics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D14DF-2065-5D4E-951A-73A8C96D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543175"/>
            <a:ext cx="9341181" cy="40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8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FFFFFF"/>
                </a:solidFill>
                <a:latin typeface="Georgia" panose="02040502050405020303" pitchFamily="18" charset="0"/>
              </a:rPr>
              <a:t>State Talking Points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A545412-029F-444E-9AFD-C49F5F337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01982"/>
              </p:ext>
            </p:extLst>
          </p:nvPr>
        </p:nvGraphicFramePr>
        <p:xfrm>
          <a:off x="894326" y="3302457"/>
          <a:ext cx="10657489" cy="2694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8622">
                  <a:extLst>
                    <a:ext uri="{9D8B030D-6E8A-4147-A177-3AD203B41FA5}">
                      <a16:colId xmlns:a16="http://schemas.microsoft.com/office/drawing/2014/main" val="2538316998"/>
                    </a:ext>
                  </a:extLst>
                </a:gridCol>
                <a:gridCol w="3842274">
                  <a:extLst>
                    <a:ext uri="{9D8B030D-6E8A-4147-A177-3AD203B41FA5}">
                      <a16:colId xmlns:a16="http://schemas.microsoft.com/office/drawing/2014/main" val="141460489"/>
                    </a:ext>
                  </a:extLst>
                </a:gridCol>
                <a:gridCol w="4666593">
                  <a:extLst>
                    <a:ext uri="{9D8B030D-6E8A-4147-A177-3AD203B41FA5}">
                      <a16:colId xmlns:a16="http://schemas.microsoft.com/office/drawing/2014/main" val="2444813853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Talking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34917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Conservative Values, Law &amp;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“open-carry” gun laws, law enforcement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28163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Nebraska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Law &amp; Order, Economy, 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law enforcement, Jobs/taxes, COVID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6414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COVID, 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 plan, immigration reform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17455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Economy, COVID, Conservative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jobs/taxes, COVID plan, “open-carry” gun 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05775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China/World Trade, Law &amp;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tough on China, law enforcement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6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FFFFFF"/>
                </a:solidFill>
                <a:latin typeface="Georgia" panose="02040502050405020303" pitchFamily="18" charset="0"/>
              </a:rPr>
              <a:t>Future Work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540B4-A194-1F48-A2B5-1A2BBF60350E}"/>
              </a:ext>
            </a:extLst>
          </p:cNvPr>
          <p:cNvSpPr txBox="1"/>
          <p:nvPr/>
        </p:nvSpPr>
        <p:spPr>
          <a:xfrm>
            <a:off x="1545021" y="3117851"/>
            <a:ext cx="956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speeches from previous crisis-time presidents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Obama (Great Recession)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Franklin </a:t>
            </a:r>
            <a:r>
              <a:rPr lang="en-US" dirty="0" err="1"/>
              <a:t>Delanor</a:t>
            </a:r>
            <a:r>
              <a:rPr lang="en-US" dirty="0"/>
              <a:t> Roosevelt (Great Depression/World War 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Abraham Lincoln (Civil 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speech methods used to unite the nation during trying times</a:t>
            </a:r>
          </a:p>
        </p:txBody>
      </p:sp>
    </p:spTree>
    <p:extLst>
      <p:ext uri="{BB962C8B-B14F-4D97-AF65-F5344CB8AC3E}">
        <p14:creationId xmlns:p14="http://schemas.microsoft.com/office/powerpoint/2010/main" val="104585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89FCC-1028-4340-9A91-41766BA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  <a:latin typeface="Georgia" panose="02040502050405020303" pitchFamily="18" charset="0"/>
              </a:rPr>
              <a:t>Acknowledgments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1AD6-C579-D444-8B03-49C68DB0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Open-source: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Python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Pandas, </a:t>
            </a:r>
            <a:r>
              <a:rPr lang="en-US" altLang="en-US" sz="2000" dirty="0" err="1">
                <a:solidFill>
                  <a:srgbClr val="000000"/>
                </a:solidFill>
                <a:latin typeface="Georgia" panose="02040502050405020303" pitchFamily="18" charset="0"/>
              </a:rPr>
              <a:t>Numpy</a:t>
            </a: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Scikit-learn</a:t>
            </a:r>
          </a:p>
          <a:p>
            <a:pPr lvl="1"/>
            <a:r>
              <a:rPr lang="en-US" altLang="en-US" sz="2000" dirty="0" err="1">
                <a:solidFill>
                  <a:srgbClr val="000000"/>
                </a:solidFill>
                <a:latin typeface="Georgia" panose="02040502050405020303" pitchFamily="18" charset="0"/>
              </a:rPr>
              <a:t>spaCy</a:t>
            </a: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dirty="0" err="1">
                <a:solidFill>
                  <a:srgbClr val="000000"/>
                </a:solidFill>
                <a:latin typeface="Georgia" panose="02040502050405020303" pitchFamily="18" charset="0"/>
              </a:rPr>
              <a:t>Plotly</a:t>
            </a: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  <a:hlinkClick r:id="rId3"/>
              </a:rPr>
              <a:t>Pew Research, 2016 Poll</a:t>
            </a:r>
            <a:endParaRPr lang="en-US" alt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  <a:hlinkClick r:id="rId4"/>
              </a:rPr>
              <a:t>Pew Research, 2020 Poll</a:t>
            </a:r>
            <a:endParaRPr lang="en-US" alt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en-US" sz="2400" dirty="0" err="1">
                <a:solidFill>
                  <a:srgbClr val="000000"/>
                </a:solidFill>
                <a:latin typeface="Georgia" panose="02040502050405020303" pitchFamily="18" charset="0"/>
              </a:rPr>
              <a:t>Github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repo: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  <a:hlinkClick r:id="rId5"/>
              </a:rPr>
              <a:t>github.com/mdominguez2010/Trump-Speech-NLP</a:t>
            </a: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7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226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Unifying a Nation: A Data Science Solution</vt:lpstr>
      <vt:lpstr>The battle has just begun</vt:lpstr>
      <vt:lpstr>Tailor Biden’s speeches to appeal to opposition</vt:lpstr>
      <vt:lpstr>PowerPoint Presentation</vt:lpstr>
      <vt:lpstr>Implementation of NLP</vt:lpstr>
      <vt:lpstr>Overall Topics</vt:lpstr>
      <vt:lpstr>State Talking Points</vt:lpstr>
      <vt:lpstr>Future Work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Unifying a Nation: A Data Science Solution</dc:title>
  <dc:creator>Marcos Dominguez</dc:creator>
  <cp:lastModifiedBy>Marcos Dominguez</cp:lastModifiedBy>
  <cp:revision>6</cp:revision>
  <dcterms:created xsi:type="dcterms:W3CDTF">2020-11-13T05:23:33Z</dcterms:created>
  <dcterms:modified xsi:type="dcterms:W3CDTF">2020-11-13T07:16:55Z</dcterms:modified>
</cp:coreProperties>
</file>