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Presidential Election Poll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42753444881891"/>
          <c:y val="0.10014843133929434"/>
          <c:w val="0.83709596456692914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Aug-20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Other</c:v>
                </c:pt>
                <c:pt idx="1">
                  <c:v>Donald Trump</c:v>
                </c:pt>
                <c:pt idx="2">
                  <c:v>Joe Biden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0.04</c:v>
                </c:pt>
                <c:pt idx="1">
                  <c:v>0.46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8-6D49-BD64-B401192805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Oct-20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Other</c:v>
                </c:pt>
                <c:pt idx="1">
                  <c:v>Donald Trump</c:v>
                </c:pt>
                <c:pt idx="2">
                  <c:v>Joe Biden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0.03</c:v>
                </c:pt>
                <c:pt idx="1">
                  <c:v>0.46</c:v>
                </c:pt>
                <c:pt idx="2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D8-6D49-BD64-B40119280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1999375"/>
        <c:axId val="2122075263"/>
      </c:barChart>
      <c:catAx>
        <c:axId val="212199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075263"/>
        <c:crosses val="autoZero"/>
        <c:auto val="1"/>
        <c:lblAlgn val="ctr"/>
        <c:lblOffset val="100"/>
        <c:noMultiLvlLbl val="0"/>
      </c:catAx>
      <c:valAx>
        <c:axId val="2122075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99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849985939257609"/>
          <c:y val="0.71117303805688747"/>
          <c:w val="0.200857424071991"/>
          <c:h val="7.63004952198426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DEFE-E54F-724D-AE07-5E92DEF0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8D8D5-A739-C741-9AF3-F03ED9CC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D161-A938-5046-93FA-A0E42B18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A248-9A6B-0B4D-A152-7EFBC05D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27D4-14BE-B145-B1E1-22ADF1A0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DB7-C625-2547-9F9C-3CD01511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7E7A4-3F92-A845-9C89-19C6E6392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90289-0754-1045-A125-266C72FE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4B1-A8D5-8240-80C3-A1B29D79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E850-43ED-E948-B235-453B210D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13AAB-9EC9-2845-B95F-F05CBCC48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5C85-933F-4449-97AA-3D3B52814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D130-4F84-C849-A06F-D73C222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769B-C4D6-244A-814B-AAD23966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4B25-CB96-004B-BBF9-CCA20999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8EC9-D6E6-324F-BD4C-713132E5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BCB1-3941-7248-A14B-417001A2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9E2D-D814-7547-A8FD-868E47A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F3C9-6D48-C546-A0D2-79EA9BA2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BCBB-D5B4-144B-B857-E67C5D1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2756-EDD0-1D44-A745-733DCE1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1885-8BF5-4E41-9C76-C8F4EDF3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46D1-A48E-A947-9EF8-86649445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2F4E-6F6B-CE4E-A892-2AE1828A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0303-3405-8242-96C1-E6933B94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D15A-1690-304A-BF7E-0F9CEFA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6AD6-91B4-8345-B329-6D9082BF5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2CCEE-5FA9-2B46-9A5D-134B5E60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9DB36-2823-114F-B7EA-CBE188E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8554-DC02-8E43-8EB9-7F0E1192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0520-9BFB-314F-A80E-C73C8B56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E308-ADD1-2349-B0D7-4E9FE3B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AFDB-C6B1-9F47-B732-1A422E89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CD69-DEEE-8345-9BAA-E1670FB0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730EF-21E8-FA4D-9E8A-3164393A9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9FE26-9284-0E48-A85E-F5B100B9C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12F0A-FCB7-4D42-BA89-ED669BB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2E0C9-1630-8340-B742-E507F197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CF1FB-42CB-EF45-A20E-D32374A8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F4B3-E6B3-654D-A429-38E9D1C2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5673B-FAD4-AA40-8D27-BF27C89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D2D21-CB82-0543-BE88-DE677382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80FB6-7C78-D349-92FF-6F54D37B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44642-2A42-5E4D-8EE4-0BF67FBE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00476-ED50-F648-9896-91C7F10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307B-DE54-F540-910A-50BF349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F63-237C-C443-AB5B-CB010FB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8EAD-EFAE-2246-97E4-6F81195D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B121-2C2D-D347-82BA-F56E89EE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D1AD7-7882-CB46-9C94-E742589A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142A-EE22-B44B-ADC8-4E34DB52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FC8A-67C9-1742-A91C-295E48D1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3D6-60E7-504E-8D79-838972BD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ED9F-52E3-B64C-A66F-F27AF9633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4B079-B15C-4D4D-A40B-CA465BFF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0439-BB25-EA4A-B3A8-5503EEDC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4FF1-CCB1-BD47-AEBB-9728824C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0155-54F4-204B-BF24-E290D13D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825F1-588E-D14A-A0E2-CCE55BA4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5DF4-5074-9943-BAC0-54C4F3A6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FAB0-2BDC-3C4F-9AEB-1ACF4D699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AFFE-87CC-0B42-9C19-A055D6466CE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2DC4-B768-0D43-AF45-B1FE4781E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0ADC-8B24-304E-8857-6375680D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olls/20201029_US_AtlasIntel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0D2D890-2F32-AB47-AE54-676F783C0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9" t="4050" r="2425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E5693-5926-D04E-811E-A8256F59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Georgia" panose="02040502050405020303" pitchFamily="18" charset="0"/>
              </a:rPr>
              <a:t>Defeating Trump: a Data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03FCC-4ADA-5B4D-82F6-FC19191C5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Georgia" panose="02040502050405020303" pitchFamily="18" charset="0"/>
              </a:rPr>
              <a:t>By Marcos Dominguez,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13574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en-US" sz="3100">
                <a:solidFill>
                  <a:srgbClr val="FFFFFF"/>
                </a:solidFill>
                <a:latin typeface="Georgia" panose="02040502050405020303" pitchFamily="18" charset="0"/>
              </a:rPr>
              <a:t>Acknowledgments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  <a:hlinkClick r:id="rId3"/>
              </a:rPr>
              <a:t>October 2020 Poll, Atlas Intel</a:t>
            </a:r>
            <a:endParaRPr lang="en-US" alt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Open-source: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Python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Pandas, </a:t>
            </a:r>
            <a:r>
              <a:rPr lang="en-US" altLang="en-US" sz="2000" dirty="0" err="1">
                <a:solidFill>
                  <a:srgbClr val="000000"/>
                </a:solidFill>
                <a:latin typeface="Georgia" panose="02040502050405020303" pitchFamily="18" charset="0"/>
              </a:rPr>
              <a:t>Numpy</a:t>
            </a:r>
            <a:endParaRPr lang="en-US" alt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Scikit-learn</a:t>
            </a:r>
          </a:p>
          <a:p>
            <a:pPr lvl="1"/>
            <a:endParaRPr lang="en-US" alt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7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Introduce Problem: Polls are tight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7304" cy="4351338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Georgia" panose="02040502050405020303" pitchFamily="18" charset="0"/>
              </a:rPr>
              <a:t>October 28, 2020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Election is 6 days away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Develop speeches in states Trump visits to counterplay Trump’s rallies in order to gain support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Polls are tight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5A21F7-4437-A34D-8228-A7661A33F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374112"/>
              </p:ext>
            </p:extLst>
          </p:nvPr>
        </p:nvGraphicFramePr>
        <p:xfrm>
          <a:off x="4575504" y="1575740"/>
          <a:ext cx="7112000" cy="340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99D759-C703-384F-B70E-F189BC73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47108">
            <a:off x="544368" y="4937534"/>
            <a:ext cx="2041025" cy="104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5035E-EB06-F64A-9C33-D6A0100D25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27895">
            <a:off x="2952575" y="5013244"/>
            <a:ext cx="2041025" cy="10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0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Introduce Solution: tailor Biden speeches based on NLP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Develop speeches in states Trump visits to counterplay Trump’s rallies in order to gain support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Gentle intro to 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7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NLP as a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I’ve analyzed 8 of Donald Trump’s speeches in earlier in October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Arizona, Pennsylvania, Michigan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7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Definition of 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df_legend</a:t>
            </a:r>
            <a:r>
              <a:rPr lang="en-US" dirty="0">
                <a:latin typeface="Georgia" panose="02040502050405020303" pitchFamily="18" charset="0"/>
              </a:rPr>
              <a:t> goes here</a:t>
            </a:r>
          </a:p>
        </p:txBody>
      </p:sp>
    </p:spTree>
    <p:extLst>
      <p:ext uri="{BB962C8B-B14F-4D97-AF65-F5344CB8AC3E}">
        <p14:creationId xmlns:p14="http://schemas.microsoft.com/office/powerpoint/2010/main" val="419527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Overall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Include topics</a:t>
            </a:r>
          </a:p>
        </p:txBody>
      </p:sp>
    </p:spTree>
    <p:extLst>
      <p:ext uri="{BB962C8B-B14F-4D97-AF65-F5344CB8AC3E}">
        <p14:creationId xmlns:p14="http://schemas.microsoft.com/office/powerpoint/2010/main" val="390154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Findings – By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Break down each state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Include topics/takeaways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Recommend talking points for Joe Biden</a:t>
            </a:r>
          </a:p>
        </p:txBody>
      </p:sp>
    </p:spTree>
    <p:extLst>
      <p:ext uri="{BB962C8B-B14F-4D97-AF65-F5344CB8AC3E}">
        <p14:creationId xmlns:p14="http://schemas.microsoft.com/office/powerpoint/2010/main" val="382855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What people care 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Based on October 2020 poll by </a:t>
            </a:r>
            <a:r>
              <a:rPr lang="en-US" altLang="en-US" dirty="0" err="1"/>
              <a:t>AtlasIntel</a:t>
            </a:r>
            <a:endParaRPr lang="en-US" altLang="en-US" dirty="0"/>
          </a:p>
          <a:p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152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Defeating Trump: a Data Approach</vt:lpstr>
      <vt:lpstr>Introduce Problem: Polls are tight</vt:lpstr>
      <vt:lpstr>Introduce Solution: tailor Biden speeches based on NLP insights</vt:lpstr>
      <vt:lpstr>Gentle intro to NLP</vt:lpstr>
      <vt:lpstr>NLP as a solution</vt:lpstr>
      <vt:lpstr>Definition of Terms</vt:lpstr>
      <vt:lpstr>Overall Findings</vt:lpstr>
      <vt:lpstr>Findings – By State</vt:lpstr>
      <vt:lpstr>What people care about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Defeating Trump: a Data Approach</dc:title>
  <dc:creator>Marcos Dominguez</dc:creator>
  <cp:lastModifiedBy>Marcos Dominguez</cp:lastModifiedBy>
  <cp:revision>5</cp:revision>
  <dcterms:created xsi:type="dcterms:W3CDTF">2020-11-12T06:50:23Z</dcterms:created>
  <dcterms:modified xsi:type="dcterms:W3CDTF">2020-11-12T07:10:26Z</dcterms:modified>
</cp:coreProperties>
</file>