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896-954B-3446-A16B-995562CE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0A8-DFD1-E948-A2CF-5B5867B03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38799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E1D-FB39-8A46-A951-75770ED8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6B-CB84-4A46-8885-033EF003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</TotalTime>
  <Words>14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Anomaly detection</vt:lpstr>
      <vt:lpstr>What is it?</vt:lpstr>
      <vt:lpstr>How is It used?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Marcos Dominguez</dc:creator>
  <cp:lastModifiedBy>Marcos Dominguez</cp:lastModifiedBy>
  <cp:revision>2</cp:revision>
  <dcterms:created xsi:type="dcterms:W3CDTF">2020-10-28T16:58:21Z</dcterms:created>
  <dcterms:modified xsi:type="dcterms:W3CDTF">2020-10-28T17:00:50Z</dcterms:modified>
</cp:coreProperties>
</file>