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2/outlier-detection-python-pyod/" TargetMode="External"/><Relationship Id="rId2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dominguez2010/anomaly_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896-954B-3446-A16B-995562CE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0A8-DFD1-E948-A2CF-5B5867B03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38799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E1D-FB39-8A46-A951-75770ED8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6B-CB84-4A46-8885-033EF003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unexpected items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basic assumptions: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Anomalies ONLY occur rarely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features differ significantly from normal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performance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 detection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Extreme price changes (stock trading)</a:t>
            </a:r>
          </a:p>
        </p:txBody>
      </p:sp>
    </p:spTree>
    <p:extLst>
      <p:ext uri="{BB962C8B-B14F-4D97-AF65-F5344CB8AC3E}">
        <p14:creationId xmlns:p14="http://schemas.microsoft.com/office/powerpoint/2010/main" val="39440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Local Outlier Factor (CBLOF)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- Nearest Neighbors (KNN)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3759883" cy="363793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Largely based on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these is not like the others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A0876-722F-4F40-8B0F-44A1A2E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22" y="1534736"/>
            <a:ext cx="6901493" cy="38820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38308-3BDB-C746-9973-02773E957BA4}"/>
              </a:ext>
            </a:extLst>
          </p:cNvPr>
          <p:cNvSpPr txBox="1"/>
          <p:nvPr/>
        </p:nvSpPr>
        <p:spPr>
          <a:xfrm>
            <a:off x="5059017" y="1967947"/>
            <a:ext cx="232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Outliers!</a:t>
            </a:r>
          </a:p>
        </p:txBody>
      </p:sp>
    </p:spTree>
    <p:extLst>
      <p:ext uri="{BB962C8B-B14F-4D97-AF65-F5344CB8AC3E}">
        <p14:creationId xmlns:p14="http://schemas.microsoft.com/office/powerpoint/2010/main" val="36118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Example: CBLOF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11CBF-D885-B74F-B4C5-217F0D84D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551" y="539706"/>
            <a:ext cx="5600606" cy="603839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6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Example: Isolation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FB32D-EBB1-1348-BDE1-D315DB62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65" y="559584"/>
            <a:ext cx="5642421" cy="59866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3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Example: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C7B65-A14D-2A4E-BA86-EEF3FB8A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611" y="480071"/>
            <a:ext cx="5540971" cy="59740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60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 Li,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Towards Data Science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Lakshay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Arora,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AnalyticsVidhya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Seaborn, Matplotlib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PyOD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code and presentation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here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6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Celestial</vt:lpstr>
      <vt:lpstr>Anomaly detection</vt:lpstr>
      <vt:lpstr>What is it?</vt:lpstr>
      <vt:lpstr>How is It used?</vt:lpstr>
      <vt:lpstr>Types of Algorithms</vt:lpstr>
      <vt:lpstr>How does it work?</vt:lpstr>
      <vt:lpstr>Example: CBLOF</vt:lpstr>
      <vt:lpstr>Example: Isolation forest</vt:lpstr>
      <vt:lpstr>Example: KNN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Marcos Dominguez</dc:creator>
  <cp:lastModifiedBy>Marcos Dominguez</cp:lastModifiedBy>
  <cp:revision>2</cp:revision>
  <dcterms:created xsi:type="dcterms:W3CDTF">2020-11-06T06:35:32Z</dcterms:created>
  <dcterms:modified xsi:type="dcterms:W3CDTF">2020-11-06T06:39:24Z</dcterms:modified>
</cp:coreProperties>
</file>