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anomaly-detection-for-dummies-15f148e559c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2896-954B-3446-A16B-995562CE5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960A8-DFD1-E948-A2CF-5B5867B03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Marcos Dominguez</a:t>
            </a:r>
          </a:p>
        </p:txBody>
      </p:sp>
    </p:spTree>
    <p:extLst>
      <p:ext uri="{BB962C8B-B14F-4D97-AF65-F5344CB8AC3E}">
        <p14:creationId xmlns:p14="http://schemas.microsoft.com/office/powerpoint/2010/main" val="387994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CE1D-FB39-8A46-A951-75770ED8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BF6B-CB84-4A46-8885-033EF0034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Detecting unexpected items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Unsupervised Learning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basic assumptions: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Anomalies ONLY occur rarely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 features differ significantly from normal data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4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Detecting performance outliers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394406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Univariate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very informative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Multivariate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informative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Isolation Forest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Cluster-based Local Outlier Factor (CBLOF)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Histogram-based Outlier Detection (HBOS)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- Nearest Neighbors (KNN)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84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8CD1-CAD7-4141-A1D8-64108C03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91FE-4A3C-BB4E-AD57-AE872E15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Susan Li,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Towards Data Science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Scikit-learn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Seaborn, Matplotlib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PyOD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64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122</TotalTime>
  <Words>87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Celestial</vt:lpstr>
      <vt:lpstr>Anomaly detection</vt:lpstr>
      <vt:lpstr>What is it?</vt:lpstr>
      <vt:lpstr>How is It used?</vt:lpstr>
      <vt:lpstr>Types of Algorithms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Marcos Dominguez</dc:creator>
  <cp:lastModifiedBy>Marcos Dominguez</cp:lastModifiedBy>
  <cp:revision>10</cp:revision>
  <dcterms:created xsi:type="dcterms:W3CDTF">2020-10-28T16:58:21Z</dcterms:created>
  <dcterms:modified xsi:type="dcterms:W3CDTF">2020-11-05T23:44:15Z</dcterms:modified>
</cp:coreProperties>
</file>