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2/outlier-detection-python-pyod/" TargetMode="External"/><Relationship Id="rId7" Type="http://schemas.openxmlformats.org/officeDocument/2006/relationships/hyperlink" Target="https://github.com/mdominguez2010/anomaly_detection" TargetMode="External"/><Relationship Id="rId2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160260/anomaly-detection-based-on-clustering" TargetMode="External"/><Relationship Id="rId5" Type="http://schemas.openxmlformats.org/officeDocument/2006/relationships/hyperlink" Target="https://medium.com/@kovacova/using-machine-learning-to-detect-anomalies-352e9ab6001a" TargetMode="External"/><Relationship Id="rId4" Type="http://schemas.openxmlformats.org/officeDocument/2006/relationships/hyperlink" Target="https://keydifferences.com/differences-between-skewness-and-kurto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896-954B-3446-A16B-995562CE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0A8-DFD1-E948-A2CF-5B5867B03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38799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E1D-FB39-8A46-A951-75770ED8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it?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6B-CB84-4A46-8885-033EF003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unexpected items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basic assumptions: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Anomalies ONLY occur rarely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features differ significantly from normal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D8FFE-8183-E440-8F43-DD4131E6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70349"/>
            <a:ext cx="6095593" cy="45550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performance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 detection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Extreme price changes (stock trading)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a cyber breach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22307-7994-E14B-BCFD-0A7CC1E2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" r="43980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0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informative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Local Outlier Factor (CBLOF)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- Nearest Neighbors (KNN)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3759883" cy="3493337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Entirely based on statistical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Assigning an anomaly score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to threshold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A0876-722F-4F40-8B0F-44A1A2E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22" y="1534736"/>
            <a:ext cx="6901493" cy="38820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38308-3BDB-C746-9973-02773E957BA4}"/>
              </a:ext>
            </a:extLst>
          </p:cNvPr>
          <p:cNvSpPr txBox="1"/>
          <p:nvPr/>
        </p:nvSpPr>
        <p:spPr>
          <a:xfrm>
            <a:off x="5059017" y="1967947"/>
            <a:ext cx="232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Outliers!</a:t>
            </a:r>
          </a:p>
        </p:txBody>
      </p:sp>
    </p:spTree>
    <p:extLst>
      <p:ext uri="{BB962C8B-B14F-4D97-AF65-F5344CB8AC3E}">
        <p14:creationId xmlns:p14="http://schemas.microsoft.com/office/powerpoint/2010/main" val="36118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E9A7-C7A5-6745-9BB1-EA0E26B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2517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DE2F320-0A86-4D4C-B2C0-E7D23CE52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56" y="1595802"/>
            <a:ext cx="7999713" cy="4934207"/>
          </a:xfrm>
        </p:spPr>
      </p:pic>
    </p:spTree>
    <p:extLst>
      <p:ext uri="{BB962C8B-B14F-4D97-AF65-F5344CB8AC3E}">
        <p14:creationId xmlns:p14="http://schemas.microsoft.com/office/powerpoint/2010/main" val="329135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E9A7-C7A5-6745-9BB1-EA0E26BC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2517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outlier factor</a:t>
            </a:r>
          </a:p>
        </p:txBody>
      </p:sp>
      <p:pic>
        <p:nvPicPr>
          <p:cNvPr id="6" name="Content Placeholder 5" descr="Background pattern&#10;&#10;Description automatically generated">
            <a:extLst>
              <a:ext uri="{FF2B5EF4-FFF2-40B4-BE49-F238E27FC236}">
                <a16:creationId xmlns:a16="http://schemas.microsoft.com/office/drawing/2014/main" id="{4DC14BF3-4FE6-9D48-84CC-6CA7F2A3E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45" y="1552056"/>
            <a:ext cx="4761511" cy="4823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4C782-D8B1-D049-AA46-654A300E4F0D}"/>
              </a:ext>
            </a:extLst>
          </p:cNvPr>
          <p:cNvSpPr txBox="1"/>
          <p:nvPr/>
        </p:nvSpPr>
        <p:spPr>
          <a:xfrm>
            <a:off x="7036904" y="1552056"/>
            <a:ext cx="405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uses 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 anomaly score based on distance from clusters</a:t>
            </a:r>
          </a:p>
        </p:txBody>
      </p:sp>
    </p:spTree>
    <p:extLst>
      <p:ext uri="{BB962C8B-B14F-4D97-AF65-F5344CB8AC3E}">
        <p14:creationId xmlns:p14="http://schemas.microsoft.com/office/powerpoint/2010/main" val="9589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 Li,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Towards Data Science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Lakshay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Arora,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AnalyticsVidhya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Surbhi S,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KeyDifferences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Kavacova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Medium article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Stack Exchange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Seaborn, Matplotlib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PyOD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code and presentation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here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6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150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Celestial</vt:lpstr>
      <vt:lpstr>Anomaly detection</vt:lpstr>
      <vt:lpstr>What is it?</vt:lpstr>
      <vt:lpstr>How is It used?</vt:lpstr>
      <vt:lpstr>Types of Algorithms</vt:lpstr>
      <vt:lpstr>How does it work?</vt:lpstr>
      <vt:lpstr>Isolation forest</vt:lpstr>
      <vt:lpstr>Cluster-based outlier factor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Marcos Dominguez</dc:creator>
  <cp:lastModifiedBy>Marcos Dominguez</cp:lastModifiedBy>
  <cp:revision>12</cp:revision>
  <dcterms:created xsi:type="dcterms:W3CDTF">2020-11-09T00:06:23Z</dcterms:created>
  <dcterms:modified xsi:type="dcterms:W3CDTF">2020-11-10T18:18:56Z</dcterms:modified>
</cp:coreProperties>
</file>