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4" r:id="rId6"/>
    <p:sldId id="265" r:id="rId7"/>
    <p:sldId id="266" r:id="rId8"/>
    <p:sldId id="25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lyticsvidhya.com/blog/2019/02/outlier-detection-python-pyod/" TargetMode="External"/><Relationship Id="rId7" Type="http://schemas.openxmlformats.org/officeDocument/2006/relationships/hyperlink" Target="https://github.com/mdominguez2010/anomaly_detection" TargetMode="External"/><Relationship Id="rId2" Type="http://schemas.openxmlformats.org/officeDocument/2006/relationships/hyperlink" Target="https://towardsdatascience.com/anomaly-detection-for-dummies-15f148e559c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tats.stackexchange.com/questions/160260/anomaly-detection-based-on-clustering" TargetMode="External"/><Relationship Id="rId5" Type="http://schemas.openxmlformats.org/officeDocument/2006/relationships/hyperlink" Target="https://medium.com/@kovacova/using-machine-learning-to-detect-anomalies-352e9ab6001a" TargetMode="External"/><Relationship Id="rId4" Type="http://schemas.openxmlformats.org/officeDocument/2006/relationships/hyperlink" Target="https://keydifferences.com/differences-between-skewness-and-kurtosis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82896-954B-3446-A16B-995562CE57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Anomaly detection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7960A8-DFD1-E948-A2CF-5B5867B03C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By Marcos Dominguez</a:t>
            </a:r>
          </a:p>
        </p:txBody>
      </p:sp>
    </p:spTree>
    <p:extLst>
      <p:ext uri="{BB962C8B-B14F-4D97-AF65-F5344CB8AC3E}">
        <p14:creationId xmlns:p14="http://schemas.microsoft.com/office/powerpoint/2010/main" val="3879942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ACE1D-FB39-8A46-A951-75770ED89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>
            <a:norm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is it?</a:t>
            </a:r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FBF6B-CB84-4A46-8885-033EF00340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78" y="2261420"/>
            <a:ext cx="4002936" cy="3637935"/>
          </a:xfrm>
        </p:spPr>
        <p:txBody>
          <a:bodyPr>
            <a:norm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Detecting unexpected items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Unsupervised Learning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 basic assumptions: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Anomalies ONLY occur rarely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Their features differ significantly from normal data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5D8FFE-8183-E440-8F43-DD4131E69E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9752" y="1070349"/>
            <a:ext cx="6095593" cy="4555070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89949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08CD1-CAD7-4141-A1D8-64108C03A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5219699" cy="1456267"/>
          </a:xfrm>
        </p:spPr>
        <p:txBody>
          <a:bodyPr>
            <a:normAutofit/>
          </a:bodyPr>
          <a:lstStyle/>
          <a:p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 is It used?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E91FE-4A3C-BB4E-AD57-AE872E1599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5219699" cy="3649133"/>
          </a:xfrm>
        </p:spPr>
        <p:txBody>
          <a:bodyPr anchor="t">
            <a:norm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Detecting performance outliers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Fraud detection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Extreme price changes (stock trading)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Detecting a cyber breach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722307-7994-E14B-BCFD-0A7CC1E279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75" r="43980" b="-1"/>
          <a:stretch/>
        </p:blipFill>
        <p:spPr>
          <a:xfrm>
            <a:off x="6198830" y="639097"/>
            <a:ext cx="5447070" cy="5250425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44064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08CD1-CAD7-4141-A1D8-64108C03A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Types of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E91FE-4A3C-BB4E-AD57-AE872E1599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Univariate</a:t>
            </a:r>
          </a:p>
          <a:p>
            <a:pPr lvl="1"/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Not very informative</a:t>
            </a:r>
          </a:p>
          <a:p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Multivariate</a:t>
            </a:r>
          </a:p>
          <a:p>
            <a:pPr lvl="1"/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More informative</a:t>
            </a:r>
          </a:p>
          <a:p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Algorithms:</a:t>
            </a:r>
          </a:p>
          <a:p>
            <a:pPr lvl="1"/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Cluster-based Local Outlier Factor (CBLOF)</a:t>
            </a:r>
          </a:p>
          <a:p>
            <a:pPr lvl="1"/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Isolation Forest</a:t>
            </a:r>
          </a:p>
          <a:p>
            <a:pPr lvl="1"/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 - Nearest Neighbors (KNN)</a:t>
            </a:r>
          </a:p>
          <a:p>
            <a:pPr lvl="1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9845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08CD1-CAD7-4141-A1D8-64108C03A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>
            <a:norm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 does it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E91FE-4A3C-BB4E-AD57-AE872E1599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78" y="2261420"/>
            <a:ext cx="3759883" cy="3637935"/>
          </a:xfrm>
        </p:spPr>
        <p:txBody>
          <a:bodyPr anchor="t">
            <a:norm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Entirely based on statistical outliers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Assigning an anomaly score</a:t>
            </a:r>
          </a:p>
          <a:p>
            <a:pPr lvl="1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CA0876-722F-4F40-8B0F-44A1A2E750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3222" y="1534736"/>
            <a:ext cx="6901493" cy="3882090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A538308-3BDB-C746-9973-02773E957BA4}"/>
              </a:ext>
            </a:extLst>
          </p:cNvPr>
          <p:cNvSpPr txBox="1"/>
          <p:nvPr/>
        </p:nvSpPr>
        <p:spPr>
          <a:xfrm>
            <a:off x="5059017" y="1967947"/>
            <a:ext cx="23278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Outliers!</a:t>
            </a:r>
          </a:p>
        </p:txBody>
      </p:sp>
    </p:spTree>
    <p:extLst>
      <p:ext uri="{BB962C8B-B14F-4D97-AF65-F5344CB8AC3E}">
        <p14:creationId xmlns:p14="http://schemas.microsoft.com/office/powerpoint/2010/main" val="3611817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FE9A7-C7A5-6745-9BB1-EA0E26BC8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044" y="251791"/>
            <a:ext cx="10131425" cy="1456267"/>
          </a:xfrm>
        </p:spPr>
        <p:txBody>
          <a:bodyPr/>
          <a:lstStyle/>
          <a:p>
            <a:pPr algn="ctr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Isolation forest</a:t>
            </a:r>
          </a:p>
        </p:txBody>
      </p:sp>
      <p:pic>
        <p:nvPicPr>
          <p:cNvPr id="9" name="Content Placeholder 8" descr="Chart&#10;&#10;Description automatically generated">
            <a:extLst>
              <a:ext uri="{FF2B5EF4-FFF2-40B4-BE49-F238E27FC236}">
                <a16:creationId xmlns:a16="http://schemas.microsoft.com/office/drawing/2014/main" id="{9DE2F320-0A86-4D4C-B2C0-E7D23CE522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8556" y="1595802"/>
            <a:ext cx="7999713" cy="4934207"/>
          </a:xfrm>
        </p:spPr>
      </p:pic>
    </p:spTree>
    <p:extLst>
      <p:ext uri="{BB962C8B-B14F-4D97-AF65-F5344CB8AC3E}">
        <p14:creationId xmlns:p14="http://schemas.microsoft.com/office/powerpoint/2010/main" val="3291351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FE9A7-C7A5-6745-9BB1-EA0E26BC8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044" y="251791"/>
            <a:ext cx="10131425" cy="1456267"/>
          </a:xfrm>
        </p:spPr>
        <p:txBody>
          <a:bodyPr/>
          <a:lstStyle/>
          <a:p>
            <a:pPr algn="ctr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Cluster-based outlier factor</a:t>
            </a:r>
          </a:p>
        </p:txBody>
      </p:sp>
      <p:pic>
        <p:nvPicPr>
          <p:cNvPr id="6" name="Content Placeholder 5" descr="Background pattern&#10;&#10;Description automatically generated">
            <a:extLst>
              <a:ext uri="{FF2B5EF4-FFF2-40B4-BE49-F238E27FC236}">
                <a16:creationId xmlns:a16="http://schemas.microsoft.com/office/drawing/2014/main" id="{4DC14BF3-4FE6-9D48-84CC-6CA7F2A3E7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0245" y="1552056"/>
            <a:ext cx="4761511" cy="482315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3F4C782-D8B1-D049-AA46-654A300E4F0D}"/>
              </a:ext>
            </a:extLst>
          </p:cNvPr>
          <p:cNvSpPr txBox="1"/>
          <p:nvPr/>
        </p:nvSpPr>
        <p:spPr>
          <a:xfrm>
            <a:off x="7036904" y="1552056"/>
            <a:ext cx="40551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Typically uses K-means clustering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Calc anomaly score based on distance from clusters</a:t>
            </a:r>
          </a:p>
        </p:txBody>
      </p:sp>
    </p:spTree>
    <p:extLst>
      <p:ext uri="{BB962C8B-B14F-4D97-AF65-F5344CB8AC3E}">
        <p14:creationId xmlns:p14="http://schemas.microsoft.com/office/powerpoint/2010/main" val="958945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08CD1-CAD7-4141-A1D8-64108C03A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Acknowledgements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E91FE-4A3C-BB4E-AD57-AE872E1599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Susan Li,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2"/>
              </a:rPr>
              <a:t>Towards Data Science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Lakshay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Arora,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3"/>
              </a:rPr>
              <a:t>AnalyticsVidhya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Surbhi S,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4"/>
              </a:rPr>
              <a:t>KeyDifferences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Tina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Kavacova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5"/>
              </a:rPr>
              <a:t>Medium article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6"/>
              </a:rPr>
              <a:t>Stack Exchange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Scikit-learn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Seaborn, Matplotlib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Python,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PyOD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Full code and presentation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7"/>
              </a:rPr>
              <a:t>here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73643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145</Words>
  <Application>Microsoft Macintosh PowerPoint</Application>
  <PresentationFormat>Widescreen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Tahoma</vt:lpstr>
      <vt:lpstr>Celestial</vt:lpstr>
      <vt:lpstr>Anomaly detection</vt:lpstr>
      <vt:lpstr>What is it?</vt:lpstr>
      <vt:lpstr>How is It used?</vt:lpstr>
      <vt:lpstr>Types of Algorithms</vt:lpstr>
      <vt:lpstr>How does it work?</vt:lpstr>
      <vt:lpstr>Isolation forest</vt:lpstr>
      <vt:lpstr>Cluster-based outlier factor</vt:lpstr>
      <vt:lpstr>Acknowledgements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Anomaly detection</dc:title>
  <dc:creator>Marcos Dominguez</dc:creator>
  <cp:lastModifiedBy>Marcos Dominguez</cp:lastModifiedBy>
  <cp:revision>6</cp:revision>
  <dcterms:created xsi:type="dcterms:W3CDTF">2020-11-09T00:06:23Z</dcterms:created>
  <dcterms:modified xsi:type="dcterms:W3CDTF">2020-11-09T00:54:37Z</dcterms:modified>
</cp:coreProperties>
</file>