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CgOqaxpmCykUHlDdZNWGEsxo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C7D498-B76E-4DAF-A6B0-7B7F7BAAA935}">
  <a:tblStyle styleId="{93C7D498-B76E-4DAF-A6B0-7B7F7BAAA93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233881ffb_0_34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233881f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c408bf32_0_6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c408bf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1c408bf32_0_9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1c408bf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1a236ad44_0_264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1a236ad4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1c408bf32_0_0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1c408b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a236ad4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b1a236ad44_0_248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a236ad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b1a236ad44_0_255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c408bf32_0_62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c408bf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1a236ad44_0_2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b1a236ad44_0_2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b1a236ad44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1a236ad44_0_2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b1a236ad44_0_2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b1a236ad44_0_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1a236ad44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1a236ad44_0_2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b1a236ad44_0_2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b1a236ad44_0_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b1a236ad44_0_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b1a236ad44_0_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b1a236ad44_0_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1a236ad44_0_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b1a236ad44_0_2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b1a236ad44_0_2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b1a236ad44_0_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b1a236ad44_0_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b1a236ad44_0_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b1a236ad44_0_2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b1a236ad44_0_2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b1a236ad44_0_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1a236ad44_0_2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b1a236ad44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1a236ad44_0_2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b1a236ad44_0_2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b1a236ad44_0_2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b1a236ad44_0_228"/>
          <p:cNvSpPr txBox="1"/>
          <p:nvPr>
            <p:ph idx="2" type="body"/>
          </p:nvPr>
        </p:nvSpPr>
        <p:spPr>
          <a:xfrm>
            <a:off x="4939500" y="724075"/>
            <a:ext cx="3837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b1a236ad44_0_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1a236ad44_0_2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b1a236ad44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1a236ad44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b1a236ad44_0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b1a236ad44_0_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9427" y="227850"/>
            <a:ext cx="745028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26" y="990988"/>
            <a:ext cx="91440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Vulnerabilities Scanner: Vuln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Thesis/Project Part I (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4192</a:t>
            </a: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5" y="2148150"/>
            <a:ext cx="9144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 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TMSS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College, Bogura.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(Affiliated with University of Rajshahi)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454043" y="2701383"/>
            <a:ext cx="6235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28140" marR="0" rtl="0" algn="l">
              <a:lnSpc>
                <a:spcPct val="11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"/>
          <p:cNvGraphicFramePr/>
          <p:nvPr/>
        </p:nvGraphicFramePr>
        <p:xfrm>
          <a:off x="-41" y="3404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{93C7D498-B76E-4DAF-A6B0-7B7F7BAAA935}</a:tableStyleId>
              </a:tblPr>
              <a:tblGrid>
                <a:gridCol w="4034775"/>
                <a:gridCol w="5109225"/>
              </a:tblGrid>
              <a:tr h="29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Submitted by: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 by: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  <a:tr h="15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Mohammad Omor Faruk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Mohadeb Kumar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ID:1937820113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Lecturer (CSE),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/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Session: 2018-2019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</a:t>
                      </a: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CSE,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TMSS Engineering College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TMSS Engineering College, Bogura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233881ffb_0_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g2b233881ffb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1c408bf32_0_6"/>
          <p:cNvSpPr txBox="1"/>
          <p:nvPr/>
        </p:nvSpPr>
        <p:spPr>
          <a:xfrm>
            <a:off x="546200" y="1126050"/>
            <a:ext cx="8597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Subscription Model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We'll offer our tool as a service (SAAS), meaning users can access it online.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Subscription users get extra features that free users don't have access to.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1" name="Google Shape;141;g2b1c408bf32_0_6"/>
          <p:cNvSpPr txBox="1"/>
          <p:nvPr/>
        </p:nvSpPr>
        <p:spPr>
          <a:xfrm>
            <a:off x="546200" y="242775"/>
            <a:ext cx="82083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42" name="Google Shape;142;g2b1c408bf32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c408bf32_0_9"/>
          <p:cNvSpPr txBox="1"/>
          <p:nvPr/>
        </p:nvSpPr>
        <p:spPr>
          <a:xfrm>
            <a:off x="7575" y="1540025"/>
            <a:ext cx="91440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b1c408bf32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1054235" y="696706"/>
            <a:ext cx="70284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3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Vulnerability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Vulnerability Scanner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UI/UX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2b1a236ad44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7541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b1a236ad44_0_264"/>
          <p:cNvSpPr txBox="1"/>
          <p:nvPr>
            <p:ph type="title"/>
          </p:nvPr>
        </p:nvSpPr>
        <p:spPr>
          <a:xfrm>
            <a:off x="1" y="400200"/>
            <a:ext cx="91440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g2b1a236ad44_0_26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￼</a:t>
            </a:r>
            <a:endParaRPr/>
          </a:p>
        </p:txBody>
      </p:sp>
      <p:sp>
        <p:nvSpPr>
          <p:cNvPr id="77" name="Google Shape;77;g2b1a236ad44_0_2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2b1c408bf32_0_0"/>
          <p:cNvPicPr preferRelativeResize="0"/>
          <p:nvPr/>
        </p:nvPicPr>
        <p:blipFill rotWithShape="1">
          <a:blip r:embed="rId3">
            <a:alphaModFix/>
          </a:blip>
          <a:srcRect b="0" l="19168" r="3510" t="0"/>
          <a:stretch/>
        </p:blipFill>
        <p:spPr>
          <a:xfrm>
            <a:off x="0" y="1449000"/>
            <a:ext cx="6025450" cy="36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b1c408bf32_0_0"/>
          <p:cNvSpPr txBox="1"/>
          <p:nvPr>
            <p:ph type="title"/>
          </p:nvPr>
        </p:nvSpPr>
        <p:spPr>
          <a:xfrm>
            <a:off x="0" y="194650"/>
            <a:ext cx="91440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 Scanner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g2b1c408bf3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2b1c408bf32_0_0"/>
          <p:cNvSpPr txBox="1"/>
          <p:nvPr/>
        </p:nvSpPr>
        <p:spPr>
          <a:xfrm>
            <a:off x="6235925" y="2190450"/>
            <a:ext cx="269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Bug From a Hacker Perspective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a236ad44_0_248"/>
          <p:cNvSpPr/>
          <p:nvPr/>
        </p:nvSpPr>
        <p:spPr>
          <a:xfrm>
            <a:off x="7960659" y="4822421"/>
            <a:ext cx="1257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91" name="Google Shape;91;g2b1a236ad44_0_248"/>
          <p:cNvSpPr/>
          <p:nvPr/>
        </p:nvSpPr>
        <p:spPr>
          <a:xfrm>
            <a:off x="440000" y="1440188"/>
            <a:ext cx="87039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37142"/>
              </a:lnSpc>
              <a:spcBef>
                <a:spcPts val="147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 Broad Range of Vulnerabilities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Vulnerabilities Clearly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Overall Web Security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2" name="Google Shape;92;g2b1a236ad44_0_248"/>
          <p:cNvSpPr txBox="1"/>
          <p:nvPr/>
        </p:nvSpPr>
        <p:spPr>
          <a:xfrm>
            <a:off x="440000" y="491900"/>
            <a:ext cx="8703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Objective: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3" name="Google Shape;93;g2b1a236ad44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1a236ad44_0_255"/>
          <p:cNvSpPr/>
          <p:nvPr/>
        </p:nvSpPr>
        <p:spPr>
          <a:xfrm>
            <a:off x="7964245" y="4822421"/>
            <a:ext cx="1218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g2b1a236ad44_0_255"/>
          <p:cNvSpPr txBox="1"/>
          <p:nvPr>
            <p:ph type="title"/>
          </p:nvPr>
        </p:nvSpPr>
        <p:spPr>
          <a:xfrm>
            <a:off x="311700" y="42225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b1a236ad44_0_255"/>
          <p:cNvSpPr txBox="1"/>
          <p:nvPr>
            <p:ph idx="1" type="body"/>
          </p:nvPr>
        </p:nvSpPr>
        <p:spPr>
          <a:xfrm>
            <a:off x="311700" y="1200500"/>
            <a:ext cx="85206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ReactJS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Scripts: Python, Go, and Bash scripting.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b1a236ad44_0_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2b1a236ad44_0_255"/>
          <p:cNvSpPr/>
          <p:nvPr/>
        </p:nvSpPr>
        <p:spPr>
          <a:xfrm>
            <a:off x="311700" y="2502950"/>
            <a:ext cx="4548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2b1a236ad44_0_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66" y="3202647"/>
            <a:ext cx="1719710" cy="158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b1a236ad44_0_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73" y="3202648"/>
            <a:ext cx="1832933" cy="168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b1a236ad44_0_255"/>
          <p:cNvSpPr txBox="1"/>
          <p:nvPr>
            <p:ph idx="12" type="sldNum"/>
          </p:nvPr>
        </p:nvSpPr>
        <p:spPr>
          <a:xfrm>
            <a:off x="4661421" y="4656600"/>
            <a:ext cx="292500" cy="1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2b1a236ad44_0_255"/>
          <p:cNvSpPr/>
          <p:nvPr/>
        </p:nvSpPr>
        <p:spPr>
          <a:xfrm>
            <a:off x="4953925" y="2579300"/>
            <a:ext cx="4134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g2b1a236ad44_0_255"/>
          <p:cNvPicPr preferRelativeResize="0"/>
          <p:nvPr/>
        </p:nvPicPr>
        <p:blipFill rotWithShape="1">
          <a:blip r:embed="rId5">
            <a:alphaModFix/>
          </a:blip>
          <a:srcRect b="1739" l="0" r="0" t="0"/>
          <a:stretch/>
        </p:blipFill>
        <p:spPr>
          <a:xfrm>
            <a:off x="5459170" y="3191655"/>
            <a:ext cx="3123800" cy="160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1050664" y="698269"/>
            <a:ext cx="70392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667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Scanning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Identification and DNS Analysis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CVE(Common Vulnerability Exposure)  Detection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OWASP Top 10 vulnerability Scanning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Web Interface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b1c408bf32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323850"/>
            <a:ext cx="80962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b1c408bf32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606900" y="1145650"/>
            <a:ext cx="63963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44000"/>
              </a:lnSpc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ntuitive Dashboard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Progress Updates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Scan Reports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istorical Scan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 and Notifications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Feedback Mechanism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7964245" y="4822421"/>
            <a:ext cx="1218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06900" y="311050"/>
            <a:ext cx="7988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and User Experience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